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470CE1-9F58-4100-9998-B4D6C0145EBD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D1719E-314D-45F0-AD6C-19851ED3C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Donnie Newell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University of Virginia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Speeded-Up Robust Features (SURF)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interest points</a:t>
            </a:r>
          </a:p>
          <a:p>
            <a:endParaRPr lang="en-US" dirty="0" smtClean="0"/>
          </a:p>
          <a:p>
            <a:r>
              <a:rPr lang="en-US" dirty="0" smtClean="0"/>
              <a:t>Determine direction of max gradient</a:t>
            </a:r>
          </a:p>
          <a:p>
            <a:endParaRPr lang="en-US" dirty="0" smtClean="0"/>
          </a:p>
          <a:p>
            <a:r>
              <a:rPr lang="en-US" dirty="0" smtClean="0"/>
              <a:t>Build descriptor using local gradients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Points</a:t>
            </a:r>
            <a:endParaRPr lang="en-US" dirty="0"/>
          </a:p>
        </p:txBody>
      </p:sp>
      <p:pic>
        <p:nvPicPr>
          <p:cNvPr id="4" name="Content Placeholder 3" descr="dethes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11129"/>
          <a:stretch>
            <a:fillRect/>
          </a:stretch>
        </p:blipFill>
        <p:spPr>
          <a:xfrm rot="5400000">
            <a:off x="-446025" y="3211577"/>
            <a:ext cx="4648201" cy="1425447"/>
          </a:xfrm>
        </p:spPr>
      </p:pic>
      <p:pic>
        <p:nvPicPr>
          <p:cNvPr id="5" name="Picture 4" descr="chapel2_interest_poi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2092" y="1600200"/>
            <a:ext cx="3892708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pic>
        <p:nvPicPr>
          <p:cNvPr id="4" name="Content Placeholder 3" descr="orienta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86012"/>
            <a:ext cx="3282423" cy="3119388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Plot local gradients</a:t>
            </a:r>
          </a:p>
          <a:p>
            <a:endParaRPr lang="en-US" dirty="0" smtClean="0"/>
          </a:p>
          <a:p>
            <a:r>
              <a:rPr lang="en-US" dirty="0" smtClean="0"/>
              <a:t>Slide </a:t>
            </a:r>
            <a:r>
              <a:rPr lang="el-GR" dirty="0" smtClean="0"/>
              <a:t>π</a:t>
            </a:r>
            <a:r>
              <a:rPr lang="en-US" dirty="0" smtClean="0"/>
              <a:t>/3 window</a:t>
            </a:r>
          </a:p>
          <a:p>
            <a:endParaRPr lang="en-US" dirty="0" smtClean="0"/>
          </a:p>
          <a:p>
            <a:r>
              <a:rPr lang="en-US" dirty="0" smtClean="0"/>
              <a:t>Max window sum is orientation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pic>
        <p:nvPicPr>
          <p:cNvPr id="5" name="Content Placeholder 4" descr="descripto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811359"/>
            <a:ext cx="5701904" cy="352264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Determinant of Hessian Approximation</a:t>
            </a:r>
            <a:endParaRPr lang="en-US" dirty="0"/>
          </a:p>
        </p:txBody>
      </p:sp>
      <p:pic>
        <p:nvPicPr>
          <p:cNvPr id="4" name="Content Placeholder 3" descr="med_degen_Det_Hess_15x1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49669" y="1447800"/>
            <a:ext cx="6101862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Vectors?</a:t>
            </a:r>
            <a:endParaRPr lang="en-US" dirty="0"/>
          </a:p>
        </p:txBody>
      </p:sp>
      <p:pic>
        <p:nvPicPr>
          <p:cNvPr id="6" name="Content Placeholder 5" descr="do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47812"/>
            <a:ext cx="7772400" cy="43719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226</TotalTime>
  <Words>51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Speeded-Up Robust Features (SURF)</vt:lpstr>
      <vt:lpstr>SURF Overview</vt:lpstr>
      <vt:lpstr>Interest Points</vt:lpstr>
      <vt:lpstr>Direction</vt:lpstr>
      <vt:lpstr>Descriptor</vt:lpstr>
      <vt:lpstr>Determinant of Hessian Approximation</vt:lpstr>
      <vt:lpstr>Orientation Vectors?</vt:lpstr>
    </vt:vector>
  </TitlesOfParts>
  <Company>Dept. of Computer Science, 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den4gr</dc:creator>
  <cp:lastModifiedBy>den4gr</cp:lastModifiedBy>
  <cp:revision>5</cp:revision>
  <dcterms:created xsi:type="dcterms:W3CDTF">2012-04-26T14:59:40Z</dcterms:created>
  <dcterms:modified xsi:type="dcterms:W3CDTF">2012-04-26T18:46:34Z</dcterms:modified>
</cp:coreProperties>
</file>