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59" r:id="rId5"/>
    <p:sldId id="260" r:id="rId6"/>
    <p:sldId id="261" r:id="rId7"/>
    <p:sldId id="267" r:id="rId8"/>
    <p:sldId id="268" r:id="rId9"/>
    <p:sldId id="269" r:id="rId10"/>
    <p:sldId id="266" r:id="rId11"/>
    <p:sldId id="262" r:id="rId12"/>
    <p:sldId id="263" r:id="rId13"/>
    <p:sldId id="264" r:id="rId14"/>
    <p:sldId id="265" r:id="rId15"/>
    <p:sldId id="270" r:id="rId16"/>
    <p:sldId id="271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://www.github.com/donniesanto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D55E-A44F-4486-816A-FC834CCFF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sz="8000" b="1" dirty="0"/>
              <a:t>Recursion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DC872-C156-41AE-8F56-D063675F4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Donald J. Santos, March 2018</a:t>
            </a:r>
          </a:p>
        </p:txBody>
      </p:sp>
    </p:spTree>
    <p:extLst>
      <p:ext uri="{BB962C8B-B14F-4D97-AF65-F5344CB8AC3E}">
        <p14:creationId xmlns:p14="http://schemas.microsoft.com/office/powerpoint/2010/main" val="415413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89D612D1-EC84-450F-9AB8-3F3ED5441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838314"/>
            <a:ext cx="6897878" cy="519065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6BD36C-7438-476E-AA6D-3D2D59D67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1546" y="940643"/>
            <a:ext cx="3706762" cy="16081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Fibonacci Manifestations in nature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A0247A92-F9B6-4D86-A9AD-F33E62EAE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1546" y="2731647"/>
            <a:ext cx="3706762" cy="2263263"/>
          </a:xfrm>
        </p:spPr>
        <p:txBody>
          <a:bodyPr>
            <a:normAutofit/>
          </a:bodyPr>
          <a:lstStyle/>
          <a:p>
            <a:r>
              <a:rPr lang="en-US" sz="2400" b="1" dirty="0"/>
              <a:t>Multicellular Organisms</a:t>
            </a:r>
          </a:p>
          <a:p>
            <a:r>
              <a:rPr lang="en-US" sz="2400" b="1" dirty="0"/>
              <a:t>Atmospheric Dynamics</a:t>
            </a:r>
          </a:p>
          <a:p>
            <a:r>
              <a:rPr lang="en-US" sz="2400" b="1" dirty="0"/>
              <a:t>Cosmological Expansion</a:t>
            </a:r>
          </a:p>
          <a:p>
            <a:r>
              <a:rPr lang="en-US" sz="2400" b="1" dirty="0"/>
              <a:t>Anything That Grows</a:t>
            </a:r>
          </a:p>
        </p:txBody>
      </p:sp>
    </p:spTree>
    <p:extLst>
      <p:ext uri="{BB962C8B-B14F-4D97-AF65-F5344CB8AC3E}">
        <p14:creationId xmlns:p14="http://schemas.microsoft.com/office/powerpoint/2010/main" val="81397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72D90D49-2478-4F5A-BB31-52FB60E69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47" y="643463"/>
            <a:ext cx="6805312" cy="558035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6BD36C-7438-476E-AA6D-3D2D59D67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Single </a:t>
            </a:r>
            <a:r>
              <a:rPr lang="en-US" dirty="0" err="1"/>
              <a:t>CaseS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901A8FC-D2CD-400A-8045-8EDFF6115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696" y="1954407"/>
            <a:ext cx="3706762" cy="2583303"/>
          </a:xfrm>
        </p:spPr>
        <p:txBody>
          <a:bodyPr>
            <a:normAutofit/>
          </a:bodyPr>
          <a:lstStyle/>
          <a:p>
            <a:r>
              <a:rPr lang="en-US" sz="2400" dirty="0"/>
              <a:t>F(3) = 3</a:t>
            </a:r>
          </a:p>
          <a:p>
            <a:r>
              <a:rPr lang="en-US" sz="2400" dirty="0"/>
              <a:t>F(4) = 5</a:t>
            </a:r>
          </a:p>
          <a:p>
            <a:r>
              <a:rPr lang="en-US" sz="2400" dirty="0"/>
              <a:t>F(5) = 8</a:t>
            </a:r>
          </a:p>
          <a:p>
            <a:r>
              <a:rPr lang="en-US" sz="2400" dirty="0"/>
              <a:t>F(6) = 13</a:t>
            </a:r>
          </a:p>
          <a:p>
            <a:r>
              <a:rPr lang="en-US" sz="2400" dirty="0"/>
              <a:t>F(7) = 21</a:t>
            </a:r>
          </a:p>
        </p:txBody>
      </p:sp>
    </p:spTree>
    <p:extLst>
      <p:ext uri="{BB962C8B-B14F-4D97-AF65-F5344CB8AC3E}">
        <p14:creationId xmlns:p14="http://schemas.microsoft.com/office/powerpoint/2010/main" val="3743515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72D90D49-2478-4F5A-BB31-52FB60E69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47" y="643463"/>
            <a:ext cx="6805312" cy="558035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6BD36C-7438-476E-AA6D-3D2D59D67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General Case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901A8FC-D2CD-400A-8045-8EDFF6115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396" y="1662880"/>
            <a:ext cx="3706762" cy="1177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F( </a:t>
            </a:r>
            <a:r>
              <a:rPr lang="en-US" sz="2800" b="1" dirty="0" err="1"/>
              <a:t>i</a:t>
            </a:r>
            <a:r>
              <a:rPr lang="en-US" sz="2800" b="1" dirty="0"/>
              <a:t> )  =  F( i-1 )  +  F( i-2 )</a:t>
            </a:r>
          </a:p>
        </p:txBody>
      </p:sp>
    </p:spTree>
    <p:extLst>
      <p:ext uri="{BB962C8B-B14F-4D97-AF65-F5344CB8AC3E}">
        <p14:creationId xmlns:p14="http://schemas.microsoft.com/office/powerpoint/2010/main" val="378033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72D90D49-2478-4F5A-BB31-52FB60E69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47" y="643463"/>
            <a:ext cx="6805312" cy="558035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6BD36C-7438-476E-AA6D-3D2D59D67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BASE </a:t>
            </a:r>
            <a:r>
              <a:rPr lang="en-US" dirty="0" err="1"/>
              <a:t>CaseS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901A8FC-D2CD-400A-8045-8EDFF6115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696" y="1954407"/>
            <a:ext cx="3706762" cy="1154553"/>
          </a:xfrm>
        </p:spPr>
        <p:txBody>
          <a:bodyPr>
            <a:normAutofit/>
          </a:bodyPr>
          <a:lstStyle/>
          <a:p>
            <a:r>
              <a:rPr lang="en-US" sz="2400" dirty="0"/>
              <a:t>F(1) = 1</a:t>
            </a:r>
          </a:p>
          <a:p>
            <a:r>
              <a:rPr lang="en-US" sz="2400" dirty="0"/>
              <a:t>F(2) = 2</a:t>
            </a:r>
          </a:p>
        </p:txBody>
      </p:sp>
    </p:spTree>
    <p:extLst>
      <p:ext uri="{BB962C8B-B14F-4D97-AF65-F5344CB8AC3E}">
        <p14:creationId xmlns:p14="http://schemas.microsoft.com/office/powerpoint/2010/main" val="339763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D36C-7438-476E-AA6D-3D2D59D67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257299"/>
          </a:xfrm>
        </p:spPr>
        <p:txBody>
          <a:bodyPr/>
          <a:lstStyle/>
          <a:p>
            <a:pPr algn="ctr"/>
            <a:r>
              <a:rPr lang="en-US" dirty="0"/>
              <a:t>Implementing Fibonacci Algorithm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2FB9FB-E4C3-4AC3-8AC7-C4530561F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1999" y="1128713"/>
            <a:ext cx="7988000" cy="5267948"/>
          </a:xfrm>
        </p:spPr>
      </p:pic>
    </p:spTree>
    <p:extLst>
      <p:ext uri="{BB962C8B-B14F-4D97-AF65-F5344CB8AC3E}">
        <p14:creationId xmlns:p14="http://schemas.microsoft.com/office/powerpoint/2010/main" val="3209733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D36C-7438-476E-AA6D-3D2D59D67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257299"/>
          </a:xfrm>
        </p:spPr>
        <p:txBody>
          <a:bodyPr/>
          <a:lstStyle/>
          <a:p>
            <a:pPr algn="ctr"/>
            <a:r>
              <a:rPr lang="en-US" dirty="0"/>
              <a:t>Implementing Fibonacci Algorithm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D06665-449D-4F9B-A83B-4870148D0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866" y="1257300"/>
            <a:ext cx="7252265" cy="5092813"/>
          </a:xfrm>
        </p:spPr>
      </p:pic>
    </p:spTree>
    <p:extLst>
      <p:ext uri="{BB962C8B-B14F-4D97-AF65-F5344CB8AC3E}">
        <p14:creationId xmlns:p14="http://schemas.microsoft.com/office/powerpoint/2010/main" val="2965905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D36C-7438-476E-AA6D-3D2D59D67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257299"/>
          </a:xfrm>
        </p:spPr>
        <p:txBody>
          <a:bodyPr/>
          <a:lstStyle/>
          <a:p>
            <a:pPr algn="ctr"/>
            <a:r>
              <a:rPr lang="en-US" dirty="0"/>
              <a:t>Implementing Fibonacci Algorithm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CB343D-AF89-4249-9317-868EDBA7C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2675" y="1257300"/>
            <a:ext cx="7226648" cy="5112543"/>
          </a:xfrm>
        </p:spPr>
      </p:pic>
    </p:spTree>
    <p:extLst>
      <p:ext uri="{BB962C8B-B14F-4D97-AF65-F5344CB8AC3E}">
        <p14:creationId xmlns:p14="http://schemas.microsoft.com/office/powerpoint/2010/main" val="3268009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A3E284D9-D292-43CE-8C70-01713C98E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7372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0EFE68-504B-4C99-A7E6-F06C46042C9F}"/>
              </a:ext>
            </a:extLst>
          </p:cNvPr>
          <p:cNvSpPr txBox="1"/>
          <p:nvPr/>
        </p:nvSpPr>
        <p:spPr>
          <a:xfrm>
            <a:off x="9283505" y="6176596"/>
            <a:ext cx="272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2"/>
                </a:solidFill>
              </a:rPr>
              <a:t>github.com/</a:t>
            </a:r>
            <a:r>
              <a:rPr lang="en-US" b="1" u="sng" dirty="0" err="1">
                <a:solidFill>
                  <a:schemeClr val="accent2"/>
                </a:solidFill>
              </a:rPr>
              <a:t>donniesantos</a:t>
            </a:r>
            <a:endParaRPr lang="en-US" b="1" u="sng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37B46B-8FBC-4941-AECE-DD2485F2ACBF}"/>
              </a:ext>
            </a:extLst>
          </p:cNvPr>
          <p:cNvSpPr txBox="1"/>
          <p:nvPr/>
        </p:nvSpPr>
        <p:spPr>
          <a:xfrm>
            <a:off x="137160" y="22860"/>
            <a:ext cx="3408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sz="3200" b="1" dirty="0">
                <a:solidFill>
                  <a:schemeClr val="accent2"/>
                </a:solidFill>
              </a:rPr>
              <a:t>اتمنى ان اراك فيما بعد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4A567E-3A22-4912-9158-F4A4ACB4AA7C}"/>
              </a:ext>
            </a:extLst>
          </p:cNvPr>
          <p:cNvSpPr txBox="1"/>
          <p:nvPr/>
        </p:nvSpPr>
        <p:spPr>
          <a:xfrm>
            <a:off x="679724" y="542876"/>
            <a:ext cx="2323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( See You Later! 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0D9AF3-68A6-4B0F-BC4C-303FA0059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2713" y="227176"/>
            <a:ext cx="955907" cy="95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1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D36C-7438-476E-AA6D-3D2D59D67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257299"/>
          </a:xfrm>
        </p:spPr>
        <p:txBody>
          <a:bodyPr/>
          <a:lstStyle/>
          <a:p>
            <a:pPr algn="ctr"/>
            <a:r>
              <a:rPr lang="en-US" dirty="0"/>
              <a:t>What is recursion?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9B5072-EA9A-4D79-AE5B-0E143A5BD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Method That Invokes Itself</a:t>
            </a:r>
          </a:p>
          <a:p>
            <a:pPr lvl="1"/>
            <a:r>
              <a:rPr lang="en-US" sz="2800" dirty="0"/>
              <a:t>Invokes Itself With Altered Parameter Values</a:t>
            </a:r>
          </a:p>
          <a:p>
            <a:pPr lvl="1"/>
            <a:r>
              <a:rPr lang="en-US" sz="2800" dirty="0"/>
              <a:t>Includes Logic for a Base Case</a:t>
            </a:r>
          </a:p>
          <a:p>
            <a:pPr lvl="1"/>
            <a:r>
              <a:rPr lang="en-US" sz="2800" dirty="0"/>
              <a:t>Avoids Stack Overflows</a:t>
            </a:r>
          </a:p>
        </p:txBody>
      </p:sp>
    </p:spTree>
    <p:extLst>
      <p:ext uri="{BB962C8B-B14F-4D97-AF65-F5344CB8AC3E}">
        <p14:creationId xmlns:p14="http://schemas.microsoft.com/office/powerpoint/2010/main" val="86405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F9A9-7831-448D-A074-C4123A0F0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56267"/>
          </a:xfrm>
        </p:spPr>
        <p:txBody>
          <a:bodyPr/>
          <a:lstStyle/>
          <a:p>
            <a:pPr algn="ctr"/>
            <a:r>
              <a:rPr lang="en-US" dirty="0"/>
              <a:t>Stack Overflow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09A0FD-2CA7-4333-AB36-EC29C71F5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9200" y="1456267"/>
            <a:ext cx="4793600" cy="320132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1A08FD-630A-448F-A1E7-9E5FDFFA1321}"/>
              </a:ext>
            </a:extLst>
          </p:cNvPr>
          <p:cNvSpPr txBox="1"/>
          <p:nvPr/>
        </p:nvSpPr>
        <p:spPr>
          <a:xfrm>
            <a:off x="3427095" y="5074920"/>
            <a:ext cx="5337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</a:t>
            </a:r>
            <a:r>
              <a:rPr lang="en-US" dirty="0"/>
              <a:t>There is no exact number for maximum stack size. It is based on a variety of hardware and software factors. In general, you can expect the potential for a Stack </a:t>
            </a:r>
            <a:r>
              <a:rPr lang="en-US" dirty="0" err="1"/>
              <a:t>Oveflow</a:t>
            </a:r>
            <a:r>
              <a:rPr lang="en-US" dirty="0"/>
              <a:t> if you are </a:t>
            </a:r>
            <a:r>
              <a:rPr lang="en-US" dirty="0" err="1"/>
              <a:t>recursing</a:t>
            </a:r>
            <a:r>
              <a:rPr lang="en-US" dirty="0"/>
              <a:t> several thousand times.</a:t>
            </a:r>
          </a:p>
        </p:txBody>
      </p:sp>
    </p:spTree>
    <p:extLst>
      <p:ext uri="{BB962C8B-B14F-4D97-AF65-F5344CB8AC3E}">
        <p14:creationId xmlns:p14="http://schemas.microsoft.com/office/powerpoint/2010/main" val="358169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D36C-7438-476E-AA6D-3D2D59D67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257299"/>
          </a:xfrm>
        </p:spPr>
        <p:txBody>
          <a:bodyPr/>
          <a:lstStyle/>
          <a:p>
            <a:pPr algn="ctr"/>
            <a:r>
              <a:rPr lang="en-US" dirty="0"/>
              <a:t>Simple Recursion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94C6D3-83C6-4C18-B170-1AFF03537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435" y="1118552"/>
            <a:ext cx="11151127" cy="5339398"/>
          </a:xfrm>
        </p:spPr>
      </p:pic>
    </p:spTree>
    <p:extLst>
      <p:ext uri="{BB962C8B-B14F-4D97-AF65-F5344CB8AC3E}">
        <p14:creationId xmlns:p14="http://schemas.microsoft.com/office/powerpoint/2010/main" val="284126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D36C-7438-476E-AA6D-3D2D59D67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257299"/>
          </a:xfrm>
        </p:spPr>
        <p:txBody>
          <a:bodyPr/>
          <a:lstStyle/>
          <a:p>
            <a:pPr algn="ctr"/>
            <a:r>
              <a:rPr lang="en-US" dirty="0"/>
              <a:t>The Stack and the base case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6B29BD-431A-4441-AB69-5270DCAA9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195" y="1100138"/>
            <a:ext cx="9663608" cy="5344876"/>
          </a:xfrm>
        </p:spPr>
      </p:pic>
    </p:spTree>
    <p:extLst>
      <p:ext uri="{BB962C8B-B14F-4D97-AF65-F5344CB8AC3E}">
        <p14:creationId xmlns:p14="http://schemas.microsoft.com/office/powerpoint/2010/main" val="127839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D36C-7438-476E-AA6D-3D2D59D67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257299"/>
          </a:xfrm>
        </p:spPr>
        <p:txBody>
          <a:bodyPr/>
          <a:lstStyle/>
          <a:p>
            <a:pPr algn="ctr"/>
            <a:r>
              <a:rPr lang="en-US" dirty="0"/>
              <a:t>The Fibonacci Sequence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D90D49-2478-4F5A-BB31-52FB60E69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5435" y="1071563"/>
            <a:ext cx="6681128" cy="5476875"/>
          </a:xfrm>
        </p:spPr>
      </p:pic>
    </p:spTree>
    <p:extLst>
      <p:ext uri="{BB962C8B-B14F-4D97-AF65-F5344CB8AC3E}">
        <p14:creationId xmlns:p14="http://schemas.microsoft.com/office/powerpoint/2010/main" val="4261121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D36C-7438-476E-AA6D-3D2D59D67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257299"/>
          </a:xfrm>
        </p:spPr>
        <p:txBody>
          <a:bodyPr/>
          <a:lstStyle/>
          <a:p>
            <a:pPr algn="ctr"/>
            <a:r>
              <a:rPr lang="en-US" dirty="0"/>
              <a:t>Fibonacci 2-Dimensional Pattern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BAC58D-A866-4110-AA5F-200B04C1F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221" y="1257300"/>
            <a:ext cx="8091556" cy="5014152"/>
          </a:xfrm>
        </p:spPr>
      </p:pic>
    </p:spTree>
    <p:extLst>
      <p:ext uri="{BB962C8B-B14F-4D97-AF65-F5344CB8AC3E}">
        <p14:creationId xmlns:p14="http://schemas.microsoft.com/office/powerpoint/2010/main" val="247060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D36C-7438-476E-AA6D-3D2D59D67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257299"/>
          </a:xfrm>
        </p:spPr>
        <p:txBody>
          <a:bodyPr/>
          <a:lstStyle/>
          <a:p>
            <a:pPr algn="ctr"/>
            <a:r>
              <a:rPr lang="en-US" dirty="0"/>
              <a:t>Fibonacci 2-Dimensional Pattern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395441-B568-4113-A8AF-A5DE55547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460" y="1108710"/>
            <a:ext cx="8341078" cy="5257800"/>
          </a:xfrm>
        </p:spPr>
      </p:pic>
    </p:spTree>
    <p:extLst>
      <p:ext uri="{BB962C8B-B14F-4D97-AF65-F5344CB8AC3E}">
        <p14:creationId xmlns:p14="http://schemas.microsoft.com/office/powerpoint/2010/main" val="295210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D36C-7438-476E-AA6D-3D2D59D67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257299"/>
          </a:xfrm>
        </p:spPr>
        <p:txBody>
          <a:bodyPr/>
          <a:lstStyle/>
          <a:p>
            <a:pPr algn="ctr"/>
            <a:r>
              <a:rPr lang="en-US" dirty="0"/>
              <a:t>Fibonacci 2-Dimensional Pattern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AFD88E-3D89-4433-A513-5A42DADFD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2560" y="1257300"/>
            <a:ext cx="7806877" cy="4960620"/>
          </a:xfrm>
        </p:spPr>
      </p:pic>
    </p:spTree>
    <p:extLst>
      <p:ext uri="{BB962C8B-B14F-4D97-AF65-F5344CB8AC3E}">
        <p14:creationId xmlns:p14="http://schemas.microsoft.com/office/powerpoint/2010/main" val="2777429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139</TotalTime>
  <Words>199</Words>
  <Application>Microsoft Office PowerPoint</Application>
  <PresentationFormat>Widescreen</PresentationFormat>
  <Paragraphs>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Celestial</vt:lpstr>
      <vt:lpstr>Introduction to Recursion</vt:lpstr>
      <vt:lpstr>What is recursion?</vt:lpstr>
      <vt:lpstr>Stack Overflow</vt:lpstr>
      <vt:lpstr>Simple Recursion</vt:lpstr>
      <vt:lpstr>The Stack and the base case</vt:lpstr>
      <vt:lpstr>The Fibonacci Sequence</vt:lpstr>
      <vt:lpstr>Fibonacci 2-Dimensional Pattern</vt:lpstr>
      <vt:lpstr>Fibonacci 2-Dimensional Pattern</vt:lpstr>
      <vt:lpstr>Fibonacci 2-Dimensional Pattern</vt:lpstr>
      <vt:lpstr>Fibonacci Manifestations in nature</vt:lpstr>
      <vt:lpstr>Single CaseS</vt:lpstr>
      <vt:lpstr>General Case</vt:lpstr>
      <vt:lpstr>BASE CaseS</vt:lpstr>
      <vt:lpstr>Implementing Fibonacci Algorithm</vt:lpstr>
      <vt:lpstr>Implementing Fibonacci Algorithm</vt:lpstr>
      <vt:lpstr>Implementing Fibonacci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Recursion</dc:title>
  <dc:creator>Donald Santos</dc:creator>
  <cp:lastModifiedBy>Donald Santos</cp:lastModifiedBy>
  <cp:revision>32</cp:revision>
  <dcterms:created xsi:type="dcterms:W3CDTF">2018-03-15T18:45:33Z</dcterms:created>
  <dcterms:modified xsi:type="dcterms:W3CDTF">2018-03-17T16:31:14Z</dcterms:modified>
</cp:coreProperties>
</file>