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75" d="100"/>
          <a:sy n="75" d="100"/>
        </p:scale>
        <p:origin x="49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C970-5E6E-47A2-B9D5-FBF2AAD6F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3010" y="2404534"/>
            <a:ext cx="8050993" cy="1646302"/>
          </a:xfrm>
        </p:spPr>
        <p:txBody>
          <a:bodyPr/>
          <a:lstStyle/>
          <a:p>
            <a:r>
              <a:rPr lang="en-US" dirty="0"/>
              <a:t>Implementing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EF1C3-E548-408D-825D-6B03FDF48A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Donald J. Santos, February 2018</a:t>
            </a:r>
          </a:p>
        </p:txBody>
      </p:sp>
    </p:spTree>
    <p:extLst>
      <p:ext uri="{BB962C8B-B14F-4D97-AF65-F5344CB8AC3E}">
        <p14:creationId xmlns:p14="http://schemas.microsoft.com/office/powerpoint/2010/main" val="1978711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2E1B-A8DC-41C7-99B8-FD2000B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5.) Implement Edge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40DEB-4775-4966-93DD-1CA6B000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789"/>
            <a:ext cx="8111066" cy="637221"/>
          </a:xfrm>
        </p:spPr>
        <p:txBody>
          <a:bodyPr>
            <a:normAutofit/>
          </a:bodyPr>
          <a:lstStyle/>
          <a:p>
            <a:r>
              <a:rPr lang="en-US" sz="2200" dirty="0" err="1"/>
              <a:t>getListSize</a:t>
            </a:r>
            <a:r>
              <a:rPr lang="en-US" sz="2200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429DA-DB8E-4F02-8A5F-63A10B9F2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742" y="2459990"/>
            <a:ext cx="58102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92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2E1B-A8DC-41C7-99B8-FD2000B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5.) Implement Edge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40DEB-4775-4966-93DD-1CA6B000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2879"/>
            <a:ext cx="8111066" cy="1522411"/>
          </a:xfrm>
        </p:spPr>
        <p:txBody>
          <a:bodyPr>
            <a:normAutofit/>
          </a:bodyPr>
          <a:lstStyle/>
          <a:p>
            <a:r>
              <a:rPr lang="en-US" sz="2400" dirty="0" err="1"/>
              <a:t>newRoot</a:t>
            </a:r>
            <a:endParaRPr lang="en-US" sz="2400" dirty="0"/>
          </a:p>
          <a:p>
            <a:pPr lvl="1"/>
            <a:r>
              <a:rPr lang="en-US" sz="2000" dirty="0"/>
              <a:t>Set the new root node Next to the current root.</a:t>
            </a:r>
          </a:p>
          <a:p>
            <a:pPr lvl="1"/>
            <a:r>
              <a:rPr lang="en-US" sz="2000" dirty="0"/>
              <a:t>Return the </a:t>
            </a:r>
            <a:r>
              <a:rPr lang="en-US" sz="2000" dirty="0" err="1"/>
              <a:t>newRoot</a:t>
            </a:r>
            <a:r>
              <a:rPr lang="en-US" sz="2000" dirty="0"/>
              <a:t> so you can re-assign the root reference.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810C7-94CC-4E55-B7AE-478E3AAF8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979" y="3259137"/>
            <a:ext cx="58197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2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2E1B-A8DC-41C7-99B8-FD2000B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6.) Complete The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399738-35D7-44D6-97A8-A8D8FCE22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930400"/>
            <a:ext cx="6096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4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2E1B-A8DC-41C7-99B8-FD2000B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7.) Compose And 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DED86-9471-48D5-8C02-76F800CEB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618" y="1508125"/>
            <a:ext cx="6896100" cy="3181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87C035-C830-42B6-A74C-27E4E65A8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043" y="4725987"/>
            <a:ext cx="46672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3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83A221-7877-4315-88FA-995E9E3F66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5834BD-239C-4F7C-8402-4D9BD9A39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0422" y="0"/>
            <a:ext cx="13142422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94AE819-E6E8-4E1A-8218-F03B6C507C38}"/>
              </a:ext>
            </a:extLst>
          </p:cNvPr>
          <p:cNvSpPr txBox="1">
            <a:spLocks/>
          </p:cNvSpPr>
          <p:nvPr/>
        </p:nvSpPr>
        <p:spPr>
          <a:xfrm>
            <a:off x="5808134" y="54483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 dirty="0">
                <a:solidFill>
                  <a:schemeClr val="bg1"/>
                </a:solidFill>
              </a:rPr>
              <a:t>See You Later !</a:t>
            </a:r>
          </a:p>
        </p:txBody>
      </p:sp>
    </p:spTree>
    <p:extLst>
      <p:ext uri="{BB962C8B-B14F-4D97-AF65-F5344CB8AC3E}">
        <p14:creationId xmlns:p14="http://schemas.microsoft.com/office/powerpoint/2010/main" val="294576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FE5C-32C2-4BFD-B38B-C1191D6B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en-US" dirty="0"/>
              <a:t>Linked List Data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B4D11-4B3B-4C2B-8D58-3E75ADD01852}"/>
              </a:ext>
            </a:extLst>
          </p:cNvPr>
          <p:cNvSpPr/>
          <p:nvPr/>
        </p:nvSpPr>
        <p:spPr>
          <a:xfrm>
            <a:off x="2250280" y="4754879"/>
            <a:ext cx="1280160" cy="13383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DCE41-11FB-4EA1-B5BC-1BBF6CA77006}"/>
              </a:ext>
            </a:extLst>
          </p:cNvPr>
          <p:cNvSpPr txBox="1"/>
          <p:nvPr/>
        </p:nvSpPr>
        <p:spPr>
          <a:xfrm>
            <a:off x="2264763" y="501997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66BCD1-55B6-4841-8BFC-18AC5B4F982F}"/>
              </a:ext>
            </a:extLst>
          </p:cNvPr>
          <p:cNvSpPr/>
          <p:nvPr/>
        </p:nvSpPr>
        <p:spPr>
          <a:xfrm>
            <a:off x="3042003" y="5054721"/>
            <a:ext cx="299842" cy="29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A45F2-35FC-409D-A111-24CBE95B869A}"/>
              </a:ext>
            </a:extLst>
          </p:cNvPr>
          <p:cNvSpPr txBox="1"/>
          <p:nvPr/>
        </p:nvSpPr>
        <p:spPr>
          <a:xfrm>
            <a:off x="2264763" y="5469739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47F4D5-A60E-41CB-9051-584B007BD6D0}"/>
              </a:ext>
            </a:extLst>
          </p:cNvPr>
          <p:cNvSpPr/>
          <p:nvPr/>
        </p:nvSpPr>
        <p:spPr>
          <a:xfrm>
            <a:off x="3042003" y="5504484"/>
            <a:ext cx="299842" cy="29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93BAA-1E15-4D79-B37C-C058B39B7A88}"/>
              </a:ext>
            </a:extLst>
          </p:cNvPr>
          <p:cNvSpPr txBox="1"/>
          <p:nvPr/>
        </p:nvSpPr>
        <p:spPr>
          <a:xfrm>
            <a:off x="3031331" y="5456682"/>
            <a:ext cx="2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●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6E894-CC76-4995-A7F1-A240FF247AF2}"/>
              </a:ext>
            </a:extLst>
          </p:cNvPr>
          <p:cNvSpPr/>
          <p:nvPr/>
        </p:nvSpPr>
        <p:spPr>
          <a:xfrm>
            <a:off x="4080033" y="4754879"/>
            <a:ext cx="1280160" cy="13383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790D39-072D-4843-9878-C476527CA526}"/>
              </a:ext>
            </a:extLst>
          </p:cNvPr>
          <p:cNvSpPr txBox="1"/>
          <p:nvPr/>
        </p:nvSpPr>
        <p:spPr>
          <a:xfrm>
            <a:off x="4094516" y="501997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B0495-E4C1-47AC-8261-1BFC68C5E971}"/>
              </a:ext>
            </a:extLst>
          </p:cNvPr>
          <p:cNvSpPr/>
          <p:nvPr/>
        </p:nvSpPr>
        <p:spPr>
          <a:xfrm>
            <a:off x="4871756" y="5054721"/>
            <a:ext cx="299842" cy="29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7F2DF-1C76-478F-8551-5E75B9A531BA}"/>
              </a:ext>
            </a:extLst>
          </p:cNvPr>
          <p:cNvSpPr txBox="1"/>
          <p:nvPr/>
        </p:nvSpPr>
        <p:spPr>
          <a:xfrm>
            <a:off x="4094516" y="5469739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43BD08-00A9-4EAF-B12F-2D35EE89343D}"/>
              </a:ext>
            </a:extLst>
          </p:cNvPr>
          <p:cNvSpPr/>
          <p:nvPr/>
        </p:nvSpPr>
        <p:spPr>
          <a:xfrm>
            <a:off x="4871756" y="5504484"/>
            <a:ext cx="299842" cy="29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6BDD03-AD46-485B-9C07-907B7315BE95}"/>
              </a:ext>
            </a:extLst>
          </p:cNvPr>
          <p:cNvSpPr txBox="1"/>
          <p:nvPr/>
        </p:nvSpPr>
        <p:spPr>
          <a:xfrm>
            <a:off x="4861084" y="5456682"/>
            <a:ext cx="2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●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A63E17-6D71-41B8-A872-6132B65487E4}"/>
              </a:ext>
            </a:extLst>
          </p:cNvPr>
          <p:cNvSpPr/>
          <p:nvPr/>
        </p:nvSpPr>
        <p:spPr>
          <a:xfrm>
            <a:off x="5909786" y="4754879"/>
            <a:ext cx="1280160" cy="13383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C93E19-E45B-4317-9599-D41660EDC337}"/>
              </a:ext>
            </a:extLst>
          </p:cNvPr>
          <p:cNvSpPr txBox="1"/>
          <p:nvPr/>
        </p:nvSpPr>
        <p:spPr>
          <a:xfrm>
            <a:off x="5924269" y="501997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AC6F02-A191-461C-9731-24ADC0E8DC38}"/>
              </a:ext>
            </a:extLst>
          </p:cNvPr>
          <p:cNvSpPr/>
          <p:nvPr/>
        </p:nvSpPr>
        <p:spPr>
          <a:xfrm>
            <a:off x="6701509" y="5054721"/>
            <a:ext cx="299842" cy="29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AAE86-A253-4C58-A699-21F7FED0ED40}"/>
              </a:ext>
            </a:extLst>
          </p:cNvPr>
          <p:cNvSpPr txBox="1"/>
          <p:nvPr/>
        </p:nvSpPr>
        <p:spPr>
          <a:xfrm>
            <a:off x="5924269" y="5469739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1DF650-5559-435C-A080-56F044D36CF0}"/>
              </a:ext>
            </a:extLst>
          </p:cNvPr>
          <p:cNvSpPr/>
          <p:nvPr/>
        </p:nvSpPr>
        <p:spPr>
          <a:xfrm>
            <a:off x="6701509" y="5504484"/>
            <a:ext cx="299842" cy="29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50EB43-781F-4839-880D-4F28A77BEC35}"/>
              </a:ext>
            </a:extLst>
          </p:cNvPr>
          <p:cNvSpPr txBox="1"/>
          <p:nvPr/>
        </p:nvSpPr>
        <p:spPr>
          <a:xfrm>
            <a:off x="6690837" y="5456682"/>
            <a:ext cx="2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●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FDFED8-C215-4B25-A38A-CDE9AC3CA804}"/>
              </a:ext>
            </a:extLst>
          </p:cNvPr>
          <p:cNvSpPr txBox="1"/>
          <p:nvPr/>
        </p:nvSpPr>
        <p:spPr>
          <a:xfrm>
            <a:off x="859157" y="5437958"/>
            <a:ext cx="73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199DE0-2221-46C5-99EA-2332145D99A5}"/>
              </a:ext>
            </a:extLst>
          </p:cNvPr>
          <p:cNvSpPr/>
          <p:nvPr/>
        </p:nvSpPr>
        <p:spPr>
          <a:xfrm>
            <a:off x="1486165" y="5491427"/>
            <a:ext cx="299842" cy="29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38B34E-696A-47A1-817E-EE3C74ECDD25}"/>
              </a:ext>
            </a:extLst>
          </p:cNvPr>
          <p:cNvSpPr txBox="1"/>
          <p:nvPr/>
        </p:nvSpPr>
        <p:spPr>
          <a:xfrm>
            <a:off x="1478440" y="5442395"/>
            <a:ext cx="2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●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1A70E7-8B4D-477D-BCE9-99A83317FAF0}"/>
              </a:ext>
            </a:extLst>
          </p:cNvPr>
          <p:cNvCxnSpPr>
            <a:stCxn id="14" idx="3"/>
          </p:cNvCxnSpPr>
          <p:nvPr/>
        </p:nvCxnSpPr>
        <p:spPr>
          <a:xfrm>
            <a:off x="5171598" y="5654405"/>
            <a:ext cx="738188" cy="471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F1A00B-12A6-46FE-ABB6-5AF55B370935}"/>
              </a:ext>
            </a:extLst>
          </p:cNvPr>
          <p:cNvCxnSpPr/>
          <p:nvPr/>
        </p:nvCxnSpPr>
        <p:spPr>
          <a:xfrm>
            <a:off x="3341845" y="5654405"/>
            <a:ext cx="738188" cy="471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036273-CEAC-43AE-AE05-4D03AD3FFFD9}"/>
              </a:ext>
            </a:extLst>
          </p:cNvPr>
          <p:cNvCxnSpPr>
            <a:cxnSpLocks/>
          </p:cNvCxnSpPr>
          <p:nvPr/>
        </p:nvCxnSpPr>
        <p:spPr>
          <a:xfrm>
            <a:off x="1800490" y="5659120"/>
            <a:ext cx="436811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F3EBAF0D-FF7A-4FCA-80C6-75B4FB7CE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7" y="1430362"/>
            <a:ext cx="5810250" cy="149542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2F831C0-5BF2-43AE-B58D-FBC08ECDA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57" y="3177074"/>
            <a:ext cx="52482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5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FE5C-32C2-4BFD-B38B-C1191D6B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en-US" dirty="0"/>
              <a:t>Insert Node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B4D11-4B3B-4C2B-8D58-3E75ADD01852}"/>
              </a:ext>
            </a:extLst>
          </p:cNvPr>
          <p:cNvSpPr/>
          <p:nvPr/>
        </p:nvSpPr>
        <p:spPr>
          <a:xfrm>
            <a:off x="1863509" y="3891279"/>
            <a:ext cx="1280160" cy="13383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DCE41-11FB-4EA1-B5BC-1BBF6CA77006}"/>
              </a:ext>
            </a:extLst>
          </p:cNvPr>
          <p:cNvSpPr txBox="1"/>
          <p:nvPr/>
        </p:nvSpPr>
        <p:spPr>
          <a:xfrm>
            <a:off x="1877992" y="415637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66BCD1-55B6-4841-8BFC-18AC5B4F982F}"/>
              </a:ext>
            </a:extLst>
          </p:cNvPr>
          <p:cNvSpPr/>
          <p:nvPr/>
        </p:nvSpPr>
        <p:spPr>
          <a:xfrm>
            <a:off x="2655232" y="4191121"/>
            <a:ext cx="299842" cy="29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A45F2-35FC-409D-A111-24CBE95B869A}"/>
              </a:ext>
            </a:extLst>
          </p:cNvPr>
          <p:cNvSpPr txBox="1"/>
          <p:nvPr/>
        </p:nvSpPr>
        <p:spPr>
          <a:xfrm>
            <a:off x="1877992" y="4606139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47F4D5-A60E-41CB-9051-584B007BD6D0}"/>
              </a:ext>
            </a:extLst>
          </p:cNvPr>
          <p:cNvSpPr/>
          <p:nvPr/>
        </p:nvSpPr>
        <p:spPr>
          <a:xfrm>
            <a:off x="2655232" y="4640884"/>
            <a:ext cx="299842" cy="29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93BAA-1E15-4D79-B37C-C058B39B7A88}"/>
              </a:ext>
            </a:extLst>
          </p:cNvPr>
          <p:cNvSpPr txBox="1"/>
          <p:nvPr/>
        </p:nvSpPr>
        <p:spPr>
          <a:xfrm>
            <a:off x="2644560" y="4593082"/>
            <a:ext cx="2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●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6E894-CC76-4995-A7F1-A240FF247AF2}"/>
              </a:ext>
            </a:extLst>
          </p:cNvPr>
          <p:cNvSpPr/>
          <p:nvPr/>
        </p:nvSpPr>
        <p:spPr>
          <a:xfrm>
            <a:off x="3693262" y="3891279"/>
            <a:ext cx="1280160" cy="13383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790D39-072D-4843-9878-C476527CA526}"/>
              </a:ext>
            </a:extLst>
          </p:cNvPr>
          <p:cNvSpPr txBox="1"/>
          <p:nvPr/>
        </p:nvSpPr>
        <p:spPr>
          <a:xfrm>
            <a:off x="3707745" y="415637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B0495-E4C1-47AC-8261-1BFC68C5E971}"/>
              </a:ext>
            </a:extLst>
          </p:cNvPr>
          <p:cNvSpPr/>
          <p:nvPr/>
        </p:nvSpPr>
        <p:spPr>
          <a:xfrm>
            <a:off x="4484985" y="4191121"/>
            <a:ext cx="299842" cy="29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7F2DF-1C76-478F-8551-5E75B9A531BA}"/>
              </a:ext>
            </a:extLst>
          </p:cNvPr>
          <p:cNvSpPr txBox="1"/>
          <p:nvPr/>
        </p:nvSpPr>
        <p:spPr>
          <a:xfrm>
            <a:off x="3707745" y="4606139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43BD08-00A9-4EAF-B12F-2D35EE89343D}"/>
              </a:ext>
            </a:extLst>
          </p:cNvPr>
          <p:cNvSpPr/>
          <p:nvPr/>
        </p:nvSpPr>
        <p:spPr>
          <a:xfrm>
            <a:off x="4484985" y="4640884"/>
            <a:ext cx="299842" cy="29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6BDD03-AD46-485B-9C07-907B7315BE95}"/>
              </a:ext>
            </a:extLst>
          </p:cNvPr>
          <p:cNvSpPr txBox="1"/>
          <p:nvPr/>
        </p:nvSpPr>
        <p:spPr>
          <a:xfrm>
            <a:off x="4474313" y="4593082"/>
            <a:ext cx="2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●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A63E17-6D71-41B8-A872-6132B65487E4}"/>
              </a:ext>
            </a:extLst>
          </p:cNvPr>
          <p:cNvSpPr/>
          <p:nvPr/>
        </p:nvSpPr>
        <p:spPr>
          <a:xfrm>
            <a:off x="7097815" y="3905183"/>
            <a:ext cx="1280160" cy="13383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C93E19-E45B-4317-9599-D41660EDC337}"/>
              </a:ext>
            </a:extLst>
          </p:cNvPr>
          <p:cNvSpPr txBox="1"/>
          <p:nvPr/>
        </p:nvSpPr>
        <p:spPr>
          <a:xfrm>
            <a:off x="7112298" y="4170280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AC6F02-A191-461C-9731-24ADC0E8DC38}"/>
              </a:ext>
            </a:extLst>
          </p:cNvPr>
          <p:cNvSpPr/>
          <p:nvPr/>
        </p:nvSpPr>
        <p:spPr>
          <a:xfrm>
            <a:off x="7889538" y="4205025"/>
            <a:ext cx="299842" cy="29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AAE86-A253-4C58-A699-21F7FED0ED40}"/>
              </a:ext>
            </a:extLst>
          </p:cNvPr>
          <p:cNvSpPr txBox="1"/>
          <p:nvPr/>
        </p:nvSpPr>
        <p:spPr>
          <a:xfrm>
            <a:off x="7112298" y="4620043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1DF650-5559-435C-A080-56F044D36CF0}"/>
              </a:ext>
            </a:extLst>
          </p:cNvPr>
          <p:cNvSpPr/>
          <p:nvPr/>
        </p:nvSpPr>
        <p:spPr>
          <a:xfrm>
            <a:off x="7889538" y="4654788"/>
            <a:ext cx="299842" cy="2998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FDFED8-C215-4B25-A38A-CDE9AC3CA804}"/>
              </a:ext>
            </a:extLst>
          </p:cNvPr>
          <p:cNvSpPr txBox="1"/>
          <p:nvPr/>
        </p:nvSpPr>
        <p:spPr>
          <a:xfrm>
            <a:off x="472386" y="4574358"/>
            <a:ext cx="73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199DE0-2221-46C5-99EA-2332145D99A5}"/>
              </a:ext>
            </a:extLst>
          </p:cNvPr>
          <p:cNvSpPr/>
          <p:nvPr/>
        </p:nvSpPr>
        <p:spPr>
          <a:xfrm>
            <a:off x="1099394" y="4627827"/>
            <a:ext cx="299842" cy="29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38B34E-696A-47A1-817E-EE3C74ECDD25}"/>
              </a:ext>
            </a:extLst>
          </p:cNvPr>
          <p:cNvSpPr txBox="1"/>
          <p:nvPr/>
        </p:nvSpPr>
        <p:spPr>
          <a:xfrm>
            <a:off x="1091669" y="4578795"/>
            <a:ext cx="2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●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1A70E7-8B4D-477D-BCE9-99A83317FAF0}"/>
              </a:ext>
            </a:extLst>
          </p:cNvPr>
          <p:cNvCxnSpPr>
            <a:cxnSpLocks/>
          </p:cNvCxnSpPr>
          <p:nvPr/>
        </p:nvCxnSpPr>
        <p:spPr>
          <a:xfrm>
            <a:off x="4656398" y="6129154"/>
            <a:ext cx="738188" cy="471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F1A00B-12A6-46FE-ABB6-5AF55B370935}"/>
              </a:ext>
            </a:extLst>
          </p:cNvPr>
          <p:cNvCxnSpPr/>
          <p:nvPr/>
        </p:nvCxnSpPr>
        <p:spPr>
          <a:xfrm>
            <a:off x="2955074" y="4790805"/>
            <a:ext cx="738188" cy="471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036273-CEAC-43AE-AE05-4D03AD3FFFD9}"/>
              </a:ext>
            </a:extLst>
          </p:cNvPr>
          <p:cNvCxnSpPr>
            <a:cxnSpLocks/>
          </p:cNvCxnSpPr>
          <p:nvPr/>
        </p:nvCxnSpPr>
        <p:spPr>
          <a:xfrm>
            <a:off x="1413719" y="4795520"/>
            <a:ext cx="436811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7A11D5A-E79D-4FCB-8479-36864C90C2F3}"/>
              </a:ext>
            </a:extLst>
          </p:cNvPr>
          <p:cNvSpPr/>
          <p:nvPr/>
        </p:nvSpPr>
        <p:spPr>
          <a:xfrm>
            <a:off x="5395538" y="5229628"/>
            <a:ext cx="1280160" cy="13383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0D9B7F-E83B-4A6B-B789-FC7926B386FC}"/>
              </a:ext>
            </a:extLst>
          </p:cNvPr>
          <p:cNvSpPr txBox="1"/>
          <p:nvPr/>
        </p:nvSpPr>
        <p:spPr>
          <a:xfrm>
            <a:off x="5410021" y="5494725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27A9D5-FAD7-4339-A925-822CC0D8AFFE}"/>
              </a:ext>
            </a:extLst>
          </p:cNvPr>
          <p:cNvSpPr/>
          <p:nvPr/>
        </p:nvSpPr>
        <p:spPr>
          <a:xfrm>
            <a:off x="6187261" y="5529470"/>
            <a:ext cx="299842" cy="29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DD1F7B-1162-4F2B-9675-A593CE2CADB5}"/>
              </a:ext>
            </a:extLst>
          </p:cNvPr>
          <p:cNvSpPr txBox="1"/>
          <p:nvPr/>
        </p:nvSpPr>
        <p:spPr>
          <a:xfrm>
            <a:off x="5410021" y="5944488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B5CE8B-6A53-48EF-A3BC-1E21942E4226}"/>
              </a:ext>
            </a:extLst>
          </p:cNvPr>
          <p:cNvSpPr/>
          <p:nvPr/>
        </p:nvSpPr>
        <p:spPr>
          <a:xfrm>
            <a:off x="6187261" y="5979233"/>
            <a:ext cx="299842" cy="29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019EFE-0B90-4663-A869-90DBEE024CAF}"/>
              </a:ext>
            </a:extLst>
          </p:cNvPr>
          <p:cNvSpPr txBox="1"/>
          <p:nvPr/>
        </p:nvSpPr>
        <p:spPr>
          <a:xfrm>
            <a:off x="6176589" y="5931431"/>
            <a:ext cx="2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●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E4FD68-555D-481B-97DB-98BA5FDDEF9D}"/>
              </a:ext>
            </a:extLst>
          </p:cNvPr>
          <p:cNvCxnSpPr>
            <a:cxnSpLocks/>
          </p:cNvCxnSpPr>
          <p:nvPr/>
        </p:nvCxnSpPr>
        <p:spPr>
          <a:xfrm flipV="1">
            <a:off x="4627823" y="4954630"/>
            <a:ext cx="0" cy="1174525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58489A8-0B4A-4BD4-9012-2EEEBA8996E9}"/>
              </a:ext>
            </a:extLst>
          </p:cNvPr>
          <p:cNvCxnSpPr>
            <a:cxnSpLocks/>
          </p:cNvCxnSpPr>
          <p:nvPr/>
        </p:nvCxnSpPr>
        <p:spPr>
          <a:xfrm>
            <a:off x="6689983" y="6129154"/>
            <a:ext cx="1047912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D2020F-E63B-4EA5-99F1-0DA1F15A4165}"/>
              </a:ext>
            </a:extLst>
          </p:cNvPr>
          <p:cNvCxnSpPr>
            <a:cxnSpLocks/>
          </p:cNvCxnSpPr>
          <p:nvPr/>
        </p:nvCxnSpPr>
        <p:spPr>
          <a:xfrm flipV="1">
            <a:off x="7744604" y="5243532"/>
            <a:ext cx="0" cy="885826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8F7F169-C37E-4806-845D-4F46FDAAA5F4}"/>
              </a:ext>
            </a:extLst>
          </p:cNvPr>
          <p:cNvSpPr/>
          <p:nvPr/>
        </p:nvSpPr>
        <p:spPr>
          <a:xfrm>
            <a:off x="2313775" y="3341003"/>
            <a:ext cx="379628" cy="379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EF578EB-7741-455D-BBF0-D617A32AC2EA}"/>
              </a:ext>
            </a:extLst>
          </p:cNvPr>
          <p:cNvSpPr/>
          <p:nvPr/>
        </p:nvSpPr>
        <p:spPr>
          <a:xfrm>
            <a:off x="4143528" y="3341003"/>
            <a:ext cx="379628" cy="379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6F2B8AA-982F-45EB-8066-DB326F30FBC1}"/>
              </a:ext>
            </a:extLst>
          </p:cNvPr>
          <p:cNvSpPr/>
          <p:nvPr/>
        </p:nvSpPr>
        <p:spPr>
          <a:xfrm>
            <a:off x="7548081" y="3341003"/>
            <a:ext cx="379628" cy="379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03B8A-C9C2-4E2B-B841-3F2999EF2604}"/>
              </a:ext>
            </a:extLst>
          </p:cNvPr>
          <p:cNvSpPr/>
          <p:nvPr/>
        </p:nvSpPr>
        <p:spPr>
          <a:xfrm>
            <a:off x="5845804" y="4654788"/>
            <a:ext cx="379628" cy="379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E8A96FD1-A881-496A-B9B2-B7F68B6FB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58" y="1412759"/>
            <a:ext cx="58388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54CA-3C7B-4DF4-B944-D426A890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Step 1.) Define Single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7B70D6-38C5-4F1D-9C29-1BC27027E4E1}"/>
              </a:ext>
            </a:extLst>
          </p:cNvPr>
          <p:cNvSpPr/>
          <p:nvPr/>
        </p:nvSpPr>
        <p:spPr>
          <a:xfrm>
            <a:off x="2068457" y="2501900"/>
            <a:ext cx="1280160" cy="13383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35662-B0EC-48BC-8B89-1674A3CDB752}"/>
              </a:ext>
            </a:extLst>
          </p:cNvPr>
          <p:cNvSpPr txBox="1"/>
          <p:nvPr/>
        </p:nvSpPr>
        <p:spPr>
          <a:xfrm>
            <a:off x="2082940" y="2766997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D5E38-B6AD-4126-99C0-718E0DE2E941}"/>
              </a:ext>
            </a:extLst>
          </p:cNvPr>
          <p:cNvSpPr/>
          <p:nvPr/>
        </p:nvSpPr>
        <p:spPr>
          <a:xfrm>
            <a:off x="2860180" y="2801742"/>
            <a:ext cx="299842" cy="29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B31F5C-966B-43BE-BE79-9573EB7E92D8}"/>
              </a:ext>
            </a:extLst>
          </p:cNvPr>
          <p:cNvSpPr txBox="1"/>
          <p:nvPr/>
        </p:nvSpPr>
        <p:spPr>
          <a:xfrm>
            <a:off x="2082940" y="3216760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E27A9-37C4-4023-BCF9-3B022FFF6108}"/>
              </a:ext>
            </a:extLst>
          </p:cNvPr>
          <p:cNvSpPr/>
          <p:nvPr/>
        </p:nvSpPr>
        <p:spPr>
          <a:xfrm>
            <a:off x="2860180" y="3251505"/>
            <a:ext cx="299842" cy="29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30038-77F8-4962-983A-88180C28ABBB}"/>
              </a:ext>
            </a:extLst>
          </p:cNvPr>
          <p:cNvSpPr txBox="1"/>
          <p:nvPr/>
        </p:nvSpPr>
        <p:spPr>
          <a:xfrm>
            <a:off x="2849508" y="3203703"/>
            <a:ext cx="2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●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EB34E-F83F-4758-9AE1-263AB64A6565}"/>
              </a:ext>
            </a:extLst>
          </p:cNvPr>
          <p:cNvSpPr/>
          <p:nvPr/>
        </p:nvSpPr>
        <p:spPr>
          <a:xfrm>
            <a:off x="3898210" y="2501900"/>
            <a:ext cx="1280160" cy="13383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563E5B-A3DB-43B2-9AA6-D9D1423EE810}"/>
              </a:ext>
            </a:extLst>
          </p:cNvPr>
          <p:cNvSpPr txBox="1"/>
          <p:nvPr/>
        </p:nvSpPr>
        <p:spPr>
          <a:xfrm>
            <a:off x="3912693" y="2766997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CE493-10E4-4BCF-9004-584B3F0ED8AF}"/>
              </a:ext>
            </a:extLst>
          </p:cNvPr>
          <p:cNvSpPr/>
          <p:nvPr/>
        </p:nvSpPr>
        <p:spPr>
          <a:xfrm>
            <a:off x="4689933" y="2801742"/>
            <a:ext cx="299842" cy="29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32A4DA-FC61-4466-BB2A-5CB37F47896E}"/>
              </a:ext>
            </a:extLst>
          </p:cNvPr>
          <p:cNvSpPr txBox="1"/>
          <p:nvPr/>
        </p:nvSpPr>
        <p:spPr>
          <a:xfrm>
            <a:off x="3912693" y="3216760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AFABD2-8439-4AB0-98D4-49988B78A75B}"/>
              </a:ext>
            </a:extLst>
          </p:cNvPr>
          <p:cNvSpPr/>
          <p:nvPr/>
        </p:nvSpPr>
        <p:spPr>
          <a:xfrm>
            <a:off x="4689933" y="3251505"/>
            <a:ext cx="299842" cy="29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C03D4D-F14D-4EB5-942F-40E8CCFCAD84}"/>
              </a:ext>
            </a:extLst>
          </p:cNvPr>
          <p:cNvSpPr txBox="1"/>
          <p:nvPr/>
        </p:nvSpPr>
        <p:spPr>
          <a:xfrm>
            <a:off x="4679261" y="3203703"/>
            <a:ext cx="2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●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87E86-620E-4FF4-946B-B91DC89D9D91}"/>
              </a:ext>
            </a:extLst>
          </p:cNvPr>
          <p:cNvSpPr/>
          <p:nvPr/>
        </p:nvSpPr>
        <p:spPr>
          <a:xfrm>
            <a:off x="5727963" y="2501900"/>
            <a:ext cx="1280160" cy="13383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777E2-41B8-4EAA-9763-80CEAAAB02A1}"/>
              </a:ext>
            </a:extLst>
          </p:cNvPr>
          <p:cNvSpPr txBox="1"/>
          <p:nvPr/>
        </p:nvSpPr>
        <p:spPr>
          <a:xfrm>
            <a:off x="5742446" y="2766997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0C76B8-D86F-4165-9E48-0407EED10148}"/>
              </a:ext>
            </a:extLst>
          </p:cNvPr>
          <p:cNvSpPr/>
          <p:nvPr/>
        </p:nvSpPr>
        <p:spPr>
          <a:xfrm>
            <a:off x="6519686" y="2801742"/>
            <a:ext cx="299842" cy="29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D43058-1576-4018-B629-CF8C447E4150}"/>
              </a:ext>
            </a:extLst>
          </p:cNvPr>
          <p:cNvSpPr txBox="1"/>
          <p:nvPr/>
        </p:nvSpPr>
        <p:spPr>
          <a:xfrm>
            <a:off x="5742446" y="3216760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9E6630-A00C-4EC0-9C61-1933AEB6B395}"/>
              </a:ext>
            </a:extLst>
          </p:cNvPr>
          <p:cNvSpPr txBox="1"/>
          <p:nvPr/>
        </p:nvSpPr>
        <p:spPr>
          <a:xfrm>
            <a:off x="677334" y="3184979"/>
            <a:ext cx="73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A1B8B2-4927-4AD9-BD23-6B9CD567F0E0}"/>
              </a:ext>
            </a:extLst>
          </p:cNvPr>
          <p:cNvSpPr/>
          <p:nvPr/>
        </p:nvSpPr>
        <p:spPr>
          <a:xfrm>
            <a:off x="1304342" y="3238448"/>
            <a:ext cx="299842" cy="29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25DFF4-9619-48E9-8BC9-3AD235D9328A}"/>
              </a:ext>
            </a:extLst>
          </p:cNvPr>
          <p:cNvSpPr txBox="1"/>
          <p:nvPr/>
        </p:nvSpPr>
        <p:spPr>
          <a:xfrm>
            <a:off x="1296617" y="3189416"/>
            <a:ext cx="2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●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C5229E-68D8-4885-961F-94F6BFD72744}"/>
              </a:ext>
            </a:extLst>
          </p:cNvPr>
          <p:cNvCxnSpPr>
            <a:stCxn id="14" idx="3"/>
          </p:cNvCxnSpPr>
          <p:nvPr/>
        </p:nvCxnSpPr>
        <p:spPr>
          <a:xfrm>
            <a:off x="4989775" y="3401426"/>
            <a:ext cx="738188" cy="471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E77666-014F-4C1F-932D-E633DE4F097A}"/>
              </a:ext>
            </a:extLst>
          </p:cNvPr>
          <p:cNvCxnSpPr/>
          <p:nvPr/>
        </p:nvCxnSpPr>
        <p:spPr>
          <a:xfrm>
            <a:off x="3160022" y="3401426"/>
            <a:ext cx="738188" cy="471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E9833B-D600-435C-9BDC-0AAF9547A8B7}"/>
              </a:ext>
            </a:extLst>
          </p:cNvPr>
          <p:cNvCxnSpPr>
            <a:cxnSpLocks/>
          </p:cNvCxnSpPr>
          <p:nvPr/>
        </p:nvCxnSpPr>
        <p:spPr>
          <a:xfrm>
            <a:off x="1618667" y="3406141"/>
            <a:ext cx="436811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2E575C9-1714-4F2A-A9DC-ADE207121209}"/>
              </a:ext>
            </a:extLst>
          </p:cNvPr>
          <p:cNvSpPr/>
          <p:nvPr/>
        </p:nvSpPr>
        <p:spPr>
          <a:xfrm>
            <a:off x="7785363" y="2869115"/>
            <a:ext cx="1280160" cy="13383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A536E6-BB56-4B5B-B136-F47E140E0E35}"/>
              </a:ext>
            </a:extLst>
          </p:cNvPr>
          <p:cNvSpPr txBox="1"/>
          <p:nvPr/>
        </p:nvSpPr>
        <p:spPr>
          <a:xfrm>
            <a:off x="7799846" y="3134212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95E340-B8B5-4441-B300-9AFCD562F8FC}"/>
              </a:ext>
            </a:extLst>
          </p:cNvPr>
          <p:cNvSpPr/>
          <p:nvPr/>
        </p:nvSpPr>
        <p:spPr>
          <a:xfrm>
            <a:off x="8577086" y="3168957"/>
            <a:ext cx="299842" cy="29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B333F9-B573-41C1-ADDA-1648E87165F7}"/>
              </a:ext>
            </a:extLst>
          </p:cNvPr>
          <p:cNvSpPr txBox="1"/>
          <p:nvPr/>
        </p:nvSpPr>
        <p:spPr>
          <a:xfrm>
            <a:off x="7799846" y="3583975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338678-B9FF-457C-AD3B-87E4A7B35FC4}"/>
              </a:ext>
            </a:extLst>
          </p:cNvPr>
          <p:cNvSpPr/>
          <p:nvPr/>
        </p:nvSpPr>
        <p:spPr>
          <a:xfrm>
            <a:off x="8577086" y="3618720"/>
            <a:ext cx="299842" cy="29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A6B956-5545-410B-AFE7-32506B0FAE77}"/>
              </a:ext>
            </a:extLst>
          </p:cNvPr>
          <p:cNvSpPr txBox="1"/>
          <p:nvPr/>
        </p:nvSpPr>
        <p:spPr>
          <a:xfrm>
            <a:off x="8566414" y="3570918"/>
            <a:ext cx="2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●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5A274D-326C-47AE-AD74-17D719FBCD2C}"/>
              </a:ext>
            </a:extLst>
          </p:cNvPr>
          <p:cNvSpPr txBox="1"/>
          <p:nvPr/>
        </p:nvSpPr>
        <p:spPr>
          <a:xfrm>
            <a:off x="745080" y="4535490"/>
            <a:ext cx="83204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want to insert Node N to be at position </a:t>
            </a:r>
            <a:r>
              <a:rPr lang="en-US" sz="2200" dirty="0">
                <a:solidFill>
                  <a:schemeClr val="accent3"/>
                </a:solidFill>
              </a:rPr>
              <a:t>2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need </a:t>
            </a:r>
            <a:r>
              <a:rPr lang="en-US" sz="2200" b="1" dirty="0">
                <a:solidFill>
                  <a:schemeClr val="accent3"/>
                </a:solidFill>
              </a:rPr>
              <a:t>access to Node B</a:t>
            </a:r>
            <a:r>
              <a:rPr lang="en-US" sz="2200" dirty="0"/>
              <a:t>, which is at position </a:t>
            </a:r>
            <a:r>
              <a:rPr lang="en-US" sz="2200" dirty="0">
                <a:solidFill>
                  <a:schemeClr val="accent3"/>
                </a:solidFill>
              </a:rPr>
              <a:t>1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Set Node </a:t>
            </a:r>
            <a:r>
              <a:rPr lang="en-US" sz="2200" dirty="0" err="1"/>
              <a:t>N.Next</a:t>
            </a:r>
            <a:r>
              <a:rPr lang="en-US" sz="2200" dirty="0"/>
              <a:t> to point to </a:t>
            </a:r>
            <a:r>
              <a:rPr lang="en-US" sz="2200" dirty="0">
                <a:solidFill>
                  <a:schemeClr val="accent3"/>
                </a:solidFill>
              </a:rPr>
              <a:t>Node C</a:t>
            </a:r>
            <a:r>
              <a:rPr lang="en-US" sz="2200" dirty="0"/>
              <a:t>, which is </a:t>
            </a:r>
            <a:r>
              <a:rPr lang="en-US" sz="2200" dirty="0">
                <a:solidFill>
                  <a:schemeClr val="accent3"/>
                </a:solidFill>
              </a:rPr>
              <a:t>Node </a:t>
            </a:r>
            <a:r>
              <a:rPr lang="en-US" sz="2200" dirty="0" err="1">
                <a:solidFill>
                  <a:schemeClr val="accent3"/>
                </a:solidFill>
              </a:rPr>
              <a:t>B.Next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Set Node </a:t>
            </a:r>
            <a:r>
              <a:rPr lang="en-US" sz="2200" dirty="0" err="1">
                <a:solidFill>
                  <a:schemeClr val="accent3"/>
                </a:solidFill>
              </a:rPr>
              <a:t>B.Next</a:t>
            </a:r>
            <a:r>
              <a:rPr lang="en-US" sz="2200" dirty="0">
                <a:solidFill>
                  <a:schemeClr val="accent3"/>
                </a:solidFill>
              </a:rPr>
              <a:t> </a:t>
            </a:r>
            <a:r>
              <a:rPr lang="en-US" sz="2200" dirty="0"/>
              <a:t>to point to Node N.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3E0435-FD32-4252-83BC-A9D0036C060B}"/>
              </a:ext>
            </a:extLst>
          </p:cNvPr>
          <p:cNvSpPr/>
          <p:nvPr/>
        </p:nvSpPr>
        <p:spPr>
          <a:xfrm>
            <a:off x="6518707" y="3255220"/>
            <a:ext cx="299842" cy="2998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9B81679-78C0-4FAB-AAFB-6A24F1350091}"/>
              </a:ext>
            </a:extLst>
          </p:cNvPr>
          <p:cNvSpPr/>
          <p:nvPr/>
        </p:nvSpPr>
        <p:spPr>
          <a:xfrm>
            <a:off x="2518723" y="1930400"/>
            <a:ext cx="379628" cy="379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9E2F61F-C283-4AD5-871C-A6CF0B079CFC}"/>
              </a:ext>
            </a:extLst>
          </p:cNvPr>
          <p:cNvSpPr/>
          <p:nvPr/>
        </p:nvSpPr>
        <p:spPr>
          <a:xfrm>
            <a:off x="4348476" y="1930400"/>
            <a:ext cx="379628" cy="379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E23D52-E63D-4009-8EAD-594FF2ABB014}"/>
              </a:ext>
            </a:extLst>
          </p:cNvPr>
          <p:cNvSpPr/>
          <p:nvPr/>
        </p:nvSpPr>
        <p:spPr>
          <a:xfrm>
            <a:off x="6178229" y="1930400"/>
            <a:ext cx="379628" cy="379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4993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54CA-3C7B-4DF4-B944-D426A890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Step 2.) Define General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7B70D6-38C5-4F1D-9C29-1BC27027E4E1}"/>
              </a:ext>
            </a:extLst>
          </p:cNvPr>
          <p:cNvSpPr/>
          <p:nvPr/>
        </p:nvSpPr>
        <p:spPr>
          <a:xfrm>
            <a:off x="2068457" y="2501900"/>
            <a:ext cx="1280160" cy="13383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35662-B0EC-48BC-8B89-1674A3CDB752}"/>
              </a:ext>
            </a:extLst>
          </p:cNvPr>
          <p:cNvSpPr txBox="1"/>
          <p:nvPr/>
        </p:nvSpPr>
        <p:spPr>
          <a:xfrm>
            <a:off x="2082940" y="2766997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D5E38-B6AD-4126-99C0-718E0DE2E941}"/>
              </a:ext>
            </a:extLst>
          </p:cNvPr>
          <p:cNvSpPr/>
          <p:nvPr/>
        </p:nvSpPr>
        <p:spPr>
          <a:xfrm>
            <a:off x="2860180" y="2801742"/>
            <a:ext cx="299842" cy="29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B31F5C-966B-43BE-BE79-9573EB7E92D8}"/>
              </a:ext>
            </a:extLst>
          </p:cNvPr>
          <p:cNvSpPr txBox="1"/>
          <p:nvPr/>
        </p:nvSpPr>
        <p:spPr>
          <a:xfrm>
            <a:off x="2082940" y="3216760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E27A9-37C4-4023-BCF9-3B022FFF6108}"/>
              </a:ext>
            </a:extLst>
          </p:cNvPr>
          <p:cNvSpPr/>
          <p:nvPr/>
        </p:nvSpPr>
        <p:spPr>
          <a:xfrm>
            <a:off x="2860180" y="3251505"/>
            <a:ext cx="299842" cy="29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30038-77F8-4962-983A-88180C28ABBB}"/>
              </a:ext>
            </a:extLst>
          </p:cNvPr>
          <p:cNvSpPr txBox="1"/>
          <p:nvPr/>
        </p:nvSpPr>
        <p:spPr>
          <a:xfrm>
            <a:off x="2849508" y="3203703"/>
            <a:ext cx="2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●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EB34E-F83F-4758-9AE1-263AB64A6565}"/>
              </a:ext>
            </a:extLst>
          </p:cNvPr>
          <p:cNvSpPr/>
          <p:nvPr/>
        </p:nvSpPr>
        <p:spPr>
          <a:xfrm>
            <a:off x="3898210" y="2501900"/>
            <a:ext cx="1280160" cy="13383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563E5B-A3DB-43B2-9AA6-D9D1423EE810}"/>
              </a:ext>
            </a:extLst>
          </p:cNvPr>
          <p:cNvSpPr txBox="1"/>
          <p:nvPr/>
        </p:nvSpPr>
        <p:spPr>
          <a:xfrm>
            <a:off x="3912693" y="2766997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CE493-10E4-4BCF-9004-584B3F0ED8AF}"/>
              </a:ext>
            </a:extLst>
          </p:cNvPr>
          <p:cNvSpPr/>
          <p:nvPr/>
        </p:nvSpPr>
        <p:spPr>
          <a:xfrm>
            <a:off x="4689933" y="2801742"/>
            <a:ext cx="299842" cy="29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32A4DA-FC61-4466-BB2A-5CB37F47896E}"/>
              </a:ext>
            </a:extLst>
          </p:cNvPr>
          <p:cNvSpPr txBox="1"/>
          <p:nvPr/>
        </p:nvSpPr>
        <p:spPr>
          <a:xfrm>
            <a:off x="3912693" y="3216760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AFABD2-8439-4AB0-98D4-49988B78A75B}"/>
              </a:ext>
            </a:extLst>
          </p:cNvPr>
          <p:cNvSpPr/>
          <p:nvPr/>
        </p:nvSpPr>
        <p:spPr>
          <a:xfrm>
            <a:off x="4689933" y="3251505"/>
            <a:ext cx="299842" cy="29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C03D4D-F14D-4EB5-942F-40E8CCFCAD84}"/>
              </a:ext>
            </a:extLst>
          </p:cNvPr>
          <p:cNvSpPr txBox="1"/>
          <p:nvPr/>
        </p:nvSpPr>
        <p:spPr>
          <a:xfrm>
            <a:off x="4679261" y="3203703"/>
            <a:ext cx="2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●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87E86-620E-4FF4-946B-B91DC89D9D91}"/>
              </a:ext>
            </a:extLst>
          </p:cNvPr>
          <p:cNvSpPr/>
          <p:nvPr/>
        </p:nvSpPr>
        <p:spPr>
          <a:xfrm>
            <a:off x="5727963" y="2501900"/>
            <a:ext cx="1280160" cy="13383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777E2-41B8-4EAA-9763-80CEAAAB02A1}"/>
              </a:ext>
            </a:extLst>
          </p:cNvPr>
          <p:cNvSpPr txBox="1"/>
          <p:nvPr/>
        </p:nvSpPr>
        <p:spPr>
          <a:xfrm>
            <a:off x="5742446" y="2766997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0C76B8-D86F-4165-9E48-0407EED10148}"/>
              </a:ext>
            </a:extLst>
          </p:cNvPr>
          <p:cNvSpPr/>
          <p:nvPr/>
        </p:nvSpPr>
        <p:spPr>
          <a:xfrm>
            <a:off x="6519686" y="2801742"/>
            <a:ext cx="299842" cy="29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D43058-1576-4018-B629-CF8C447E4150}"/>
              </a:ext>
            </a:extLst>
          </p:cNvPr>
          <p:cNvSpPr txBox="1"/>
          <p:nvPr/>
        </p:nvSpPr>
        <p:spPr>
          <a:xfrm>
            <a:off x="5742446" y="3216760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9E6630-A00C-4EC0-9C61-1933AEB6B395}"/>
              </a:ext>
            </a:extLst>
          </p:cNvPr>
          <p:cNvSpPr txBox="1"/>
          <p:nvPr/>
        </p:nvSpPr>
        <p:spPr>
          <a:xfrm>
            <a:off x="677334" y="3184979"/>
            <a:ext cx="73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A1B8B2-4927-4AD9-BD23-6B9CD567F0E0}"/>
              </a:ext>
            </a:extLst>
          </p:cNvPr>
          <p:cNvSpPr/>
          <p:nvPr/>
        </p:nvSpPr>
        <p:spPr>
          <a:xfrm>
            <a:off x="1304342" y="3238448"/>
            <a:ext cx="299842" cy="29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25DFF4-9619-48E9-8BC9-3AD235D9328A}"/>
              </a:ext>
            </a:extLst>
          </p:cNvPr>
          <p:cNvSpPr txBox="1"/>
          <p:nvPr/>
        </p:nvSpPr>
        <p:spPr>
          <a:xfrm>
            <a:off x="1296617" y="3189416"/>
            <a:ext cx="2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●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C5229E-68D8-4885-961F-94F6BFD72744}"/>
              </a:ext>
            </a:extLst>
          </p:cNvPr>
          <p:cNvCxnSpPr>
            <a:stCxn id="14" idx="3"/>
          </p:cNvCxnSpPr>
          <p:nvPr/>
        </p:nvCxnSpPr>
        <p:spPr>
          <a:xfrm>
            <a:off x="4989775" y="3401426"/>
            <a:ext cx="738188" cy="471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E77666-014F-4C1F-932D-E633DE4F097A}"/>
              </a:ext>
            </a:extLst>
          </p:cNvPr>
          <p:cNvCxnSpPr/>
          <p:nvPr/>
        </p:nvCxnSpPr>
        <p:spPr>
          <a:xfrm>
            <a:off x="3160022" y="3401426"/>
            <a:ext cx="738188" cy="471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E9833B-D600-435C-9BDC-0AAF9547A8B7}"/>
              </a:ext>
            </a:extLst>
          </p:cNvPr>
          <p:cNvCxnSpPr>
            <a:cxnSpLocks/>
          </p:cNvCxnSpPr>
          <p:nvPr/>
        </p:nvCxnSpPr>
        <p:spPr>
          <a:xfrm>
            <a:off x="1618667" y="3406141"/>
            <a:ext cx="436811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2E575C9-1714-4F2A-A9DC-ADE207121209}"/>
              </a:ext>
            </a:extLst>
          </p:cNvPr>
          <p:cNvSpPr/>
          <p:nvPr/>
        </p:nvSpPr>
        <p:spPr>
          <a:xfrm>
            <a:off x="7785363" y="2869115"/>
            <a:ext cx="1280160" cy="13383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A536E6-BB56-4B5B-B136-F47E140E0E35}"/>
              </a:ext>
            </a:extLst>
          </p:cNvPr>
          <p:cNvSpPr txBox="1"/>
          <p:nvPr/>
        </p:nvSpPr>
        <p:spPr>
          <a:xfrm>
            <a:off x="7799846" y="3134212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95E340-B8B5-4441-B300-9AFCD562F8FC}"/>
              </a:ext>
            </a:extLst>
          </p:cNvPr>
          <p:cNvSpPr/>
          <p:nvPr/>
        </p:nvSpPr>
        <p:spPr>
          <a:xfrm>
            <a:off x="8577086" y="3168957"/>
            <a:ext cx="299842" cy="29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B333F9-B573-41C1-ADDA-1648E87165F7}"/>
              </a:ext>
            </a:extLst>
          </p:cNvPr>
          <p:cNvSpPr txBox="1"/>
          <p:nvPr/>
        </p:nvSpPr>
        <p:spPr>
          <a:xfrm>
            <a:off x="7799846" y="3583975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338678-B9FF-457C-AD3B-87E4A7B35FC4}"/>
              </a:ext>
            </a:extLst>
          </p:cNvPr>
          <p:cNvSpPr/>
          <p:nvPr/>
        </p:nvSpPr>
        <p:spPr>
          <a:xfrm>
            <a:off x="8577086" y="3618720"/>
            <a:ext cx="299842" cy="29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A6B956-5545-410B-AFE7-32506B0FAE77}"/>
              </a:ext>
            </a:extLst>
          </p:cNvPr>
          <p:cNvSpPr txBox="1"/>
          <p:nvPr/>
        </p:nvSpPr>
        <p:spPr>
          <a:xfrm>
            <a:off x="8566414" y="3570918"/>
            <a:ext cx="2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●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5A274D-326C-47AE-AD74-17D719FBCD2C}"/>
              </a:ext>
            </a:extLst>
          </p:cNvPr>
          <p:cNvSpPr txBox="1"/>
          <p:nvPr/>
        </p:nvSpPr>
        <p:spPr>
          <a:xfrm>
            <a:off x="745080" y="4535490"/>
            <a:ext cx="83204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want to insert Node N to be at position </a:t>
            </a:r>
            <a:r>
              <a:rPr lang="en-US" sz="2200" dirty="0" err="1">
                <a:solidFill>
                  <a:schemeClr val="accent3"/>
                </a:solidFill>
              </a:rPr>
              <a:t>i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need </a:t>
            </a:r>
            <a:r>
              <a:rPr lang="en-US" sz="2200" b="1" dirty="0">
                <a:solidFill>
                  <a:schemeClr val="accent3"/>
                </a:solidFill>
              </a:rPr>
              <a:t>access to the Node (P) at position </a:t>
            </a:r>
            <a:r>
              <a:rPr lang="en-US" sz="2200" dirty="0">
                <a:solidFill>
                  <a:schemeClr val="accent3"/>
                </a:solidFill>
              </a:rPr>
              <a:t>i-1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Set Node </a:t>
            </a:r>
            <a:r>
              <a:rPr lang="en-US" sz="2200" dirty="0" err="1"/>
              <a:t>N.Next</a:t>
            </a:r>
            <a:r>
              <a:rPr lang="en-US" sz="2200" dirty="0"/>
              <a:t> to point to Node </a:t>
            </a:r>
            <a:r>
              <a:rPr lang="en-US" sz="2200" dirty="0" err="1">
                <a:solidFill>
                  <a:schemeClr val="accent3"/>
                </a:solidFill>
              </a:rPr>
              <a:t>P.Next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Set Node </a:t>
            </a:r>
            <a:r>
              <a:rPr lang="en-US" sz="2200" dirty="0" err="1"/>
              <a:t>P.Next</a:t>
            </a:r>
            <a:r>
              <a:rPr lang="en-US" sz="2200" dirty="0"/>
              <a:t> to point to Node N.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3E0435-FD32-4252-83BC-A9D0036C060B}"/>
              </a:ext>
            </a:extLst>
          </p:cNvPr>
          <p:cNvSpPr/>
          <p:nvPr/>
        </p:nvSpPr>
        <p:spPr>
          <a:xfrm>
            <a:off x="6518707" y="3255220"/>
            <a:ext cx="299842" cy="2998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9B81679-78C0-4FAB-AAFB-6A24F1350091}"/>
              </a:ext>
            </a:extLst>
          </p:cNvPr>
          <p:cNvSpPr/>
          <p:nvPr/>
        </p:nvSpPr>
        <p:spPr>
          <a:xfrm>
            <a:off x="2518723" y="1930400"/>
            <a:ext cx="379628" cy="379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9E2F61F-C283-4AD5-871C-A6CF0B079CFC}"/>
              </a:ext>
            </a:extLst>
          </p:cNvPr>
          <p:cNvSpPr/>
          <p:nvPr/>
        </p:nvSpPr>
        <p:spPr>
          <a:xfrm>
            <a:off x="4348476" y="1930400"/>
            <a:ext cx="379628" cy="379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E23D52-E63D-4009-8EAD-594FF2ABB014}"/>
              </a:ext>
            </a:extLst>
          </p:cNvPr>
          <p:cNvSpPr/>
          <p:nvPr/>
        </p:nvSpPr>
        <p:spPr>
          <a:xfrm>
            <a:off x="6178229" y="1930400"/>
            <a:ext cx="379628" cy="379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0108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54CA-3C7B-4DF4-B944-D426A890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Step 3.) Implement General Case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5A274D-326C-47AE-AD74-17D719FBCD2C}"/>
              </a:ext>
            </a:extLst>
          </p:cNvPr>
          <p:cNvSpPr txBox="1"/>
          <p:nvPr/>
        </p:nvSpPr>
        <p:spPr>
          <a:xfrm>
            <a:off x="745080" y="4992690"/>
            <a:ext cx="83204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want to insert Node N to be at position </a:t>
            </a:r>
            <a:r>
              <a:rPr lang="en-US" sz="2200" dirty="0" err="1">
                <a:solidFill>
                  <a:schemeClr val="accent3"/>
                </a:solidFill>
              </a:rPr>
              <a:t>i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need </a:t>
            </a:r>
            <a:r>
              <a:rPr lang="en-US" sz="2200" b="1" dirty="0">
                <a:solidFill>
                  <a:schemeClr val="accent3"/>
                </a:solidFill>
              </a:rPr>
              <a:t>access to the Node (P) at position </a:t>
            </a:r>
            <a:r>
              <a:rPr lang="en-US" sz="2200" dirty="0">
                <a:solidFill>
                  <a:schemeClr val="accent3"/>
                </a:solidFill>
              </a:rPr>
              <a:t>i-1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Set Node </a:t>
            </a:r>
            <a:r>
              <a:rPr lang="en-US" sz="2200" dirty="0" err="1"/>
              <a:t>N.Next</a:t>
            </a:r>
            <a:r>
              <a:rPr lang="en-US" sz="2200" dirty="0"/>
              <a:t> to point to Node </a:t>
            </a:r>
            <a:r>
              <a:rPr lang="en-US" sz="2200" dirty="0" err="1">
                <a:solidFill>
                  <a:schemeClr val="accent3"/>
                </a:solidFill>
              </a:rPr>
              <a:t>P.Next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Set Node </a:t>
            </a:r>
            <a:r>
              <a:rPr lang="en-US" sz="2200" dirty="0" err="1"/>
              <a:t>P.Next</a:t>
            </a:r>
            <a:r>
              <a:rPr lang="en-US" sz="2200" dirty="0"/>
              <a:t> to point to Node N.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16952CF-1849-42D7-9C91-BF845245E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5" y="1539240"/>
            <a:ext cx="65722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2E1B-A8DC-41C7-99B8-FD2000B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4.) Implement Subroutines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40DEB-4775-4966-93DD-1CA6B000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2879"/>
            <a:ext cx="8111066" cy="1522411"/>
          </a:xfrm>
        </p:spPr>
        <p:txBody>
          <a:bodyPr>
            <a:normAutofit/>
          </a:bodyPr>
          <a:lstStyle/>
          <a:p>
            <a:r>
              <a:rPr lang="en-US" sz="2400" dirty="0" err="1"/>
              <a:t>getNodeAtPosition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Create a “walker” Node that has the same value as the root.</a:t>
            </a:r>
          </a:p>
          <a:p>
            <a:pPr lvl="1"/>
            <a:r>
              <a:rPr lang="en-US" sz="2000" dirty="0"/>
              <a:t>Iterate </a:t>
            </a:r>
            <a:r>
              <a:rPr lang="en-US" sz="2000" i="1" dirty="0" err="1"/>
              <a:t>i</a:t>
            </a:r>
            <a:r>
              <a:rPr lang="en-US" sz="2000" dirty="0"/>
              <a:t> times executing:  walker = </a:t>
            </a:r>
            <a:r>
              <a:rPr lang="en-US" sz="2000" dirty="0" err="1"/>
              <a:t>walker.Next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8E575B-FA5A-4EB5-9EAA-076B06AE8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10" y="3035300"/>
            <a:ext cx="5829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7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342E-5ADF-44D1-AE3A-D39E9225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5.) Implement Edge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32C67-43FD-4864-99D2-B837C869A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b="1" dirty="0"/>
              <a:t>Edge Case 1: </a:t>
            </a:r>
            <a:r>
              <a:rPr lang="en-US" sz="2800" dirty="0"/>
              <a:t> Insert At End Of List</a:t>
            </a:r>
          </a:p>
          <a:p>
            <a:pPr lvl="2"/>
            <a:r>
              <a:rPr lang="en-US" sz="2800" dirty="0"/>
              <a:t>New Subroutine </a:t>
            </a:r>
            <a:r>
              <a:rPr lang="en-US" sz="2800" b="1" dirty="0">
                <a:solidFill>
                  <a:schemeClr val="accent3"/>
                </a:solidFill>
              </a:rPr>
              <a:t>append</a:t>
            </a:r>
            <a:endParaRPr lang="en-US" sz="2600" b="1" dirty="0">
              <a:solidFill>
                <a:schemeClr val="accent3"/>
              </a:solidFill>
            </a:endParaRPr>
          </a:p>
          <a:p>
            <a:r>
              <a:rPr lang="en-US" sz="2800" b="1" dirty="0"/>
              <a:t>Edge Case 2:  </a:t>
            </a:r>
            <a:r>
              <a:rPr lang="en-US" sz="2800" dirty="0"/>
              <a:t>Insert At Position 0</a:t>
            </a:r>
          </a:p>
          <a:p>
            <a:pPr lvl="2"/>
            <a:r>
              <a:rPr lang="en-US" sz="2800" dirty="0"/>
              <a:t>New Subroutine </a:t>
            </a:r>
            <a:r>
              <a:rPr lang="en-US" sz="2800" b="1" dirty="0" err="1">
                <a:solidFill>
                  <a:schemeClr val="accent3"/>
                </a:solidFill>
              </a:rPr>
              <a:t>newRoot</a:t>
            </a:r>
            <a:endParaRPr lang="en-US" sz="2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45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2E1B-A8DC-41C7-99B8-FD2000B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5.) Implement Edge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40DEB-4775-4966-93DD-1CA6B000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2879"/>
            <a:ext cx="8111066" cy="1522411"/>
          </a:xfrm>
        </p:spPr>
        <p:txBody>
          <a:bodyPr>
            <a:normAutofit/>
          </a:bodyPr>
          <a:lstStyle/>
          <a:p>
            <a:r>
              <a:rPr lang="en-US" sz="2400" dirty="0"/>
              <a:t>append</a:t>
            </a:r>
          </a:p>
          <a:p>
            <a:pPr lvl="1"/>
            <a:r>
              <a:rPr lang="en-US" sz="2000" dirty="0"/>
              <a:t>Get the last node in the list.</a:t>
            </a:r>
          </a:p>
          <a:p>
            <a:pPr lvl="1"/>
            <a:r>
              <a:rPr lang="en-US" sz="2000" dirty="0"/>
              <a:t>Set </a:t>
            </a:r>
            <a:r>
              <a:rPr lang="en-US" sz="2000" dirty="0" err="1"/>
              <a:t>LastNode.Next</a:t>
            </a:r>
            <a:r>
              <a:rPr lang="en-US" sz="2000" dirty="0"/>
              <a:t> to the node to be appended.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4D1C6-3565-48CB-87D6-3EFCE072A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630" y="3094037"/>
            <a:ext cx="59340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807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</TotalTime>
  <Words>403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Implementing Algorithms</vt:lpstr>
      <vt:lpstr>Linked List Data Structure</vt:lpstr>
      <vt:lpstr>Insert Node Example</vt:lpstr>
      <vt:lpstr>Step 1.) Define Single Example</vt:lpstr>
      <vt:lpstr>Step 2.) Define General Case</vt:lpstr>
      <vt:lpstr>Step 3.) Implement General Case</vt:lpstr>
      <vt:lpstr>Step 4.) Implement Subroutines</vt:lpstr>
      <vt:lpstr>Step 5.) Implement Edge Cases</vt:lpstr>
      <vt:lpstr>Step 5.) Implement Edge Cases</vt:lpstr>
      <vt:lpstr>Step 5.) Implement Edge Cases</vt:lpstr>
      <vt:lpstr>Step 5.) Implement Edge Cases</vt:lpstr>
      <vt:lpstr>Step 6.) Complete The Algorithm</vt:lpstr>
      <vt:lpstr>Step 7.) Compose And 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Algorithms</dc:title>
  <dc:creator>Donald Santos</dc:creator>
  <cp:lastModifiedBy>Donald Santos</cp:lastModifiedBy>
  <cp:revision>55</cp:revision>
  <dcterms:created xsi:type="dcterms:W3CDTF">2018-02-19T21:57:08Z</dcterms:created>
  <dcterms:modified xsi:type="dcterms:W3CDTF">2018-02-20T02:42:27Z</dcterms:modified>
</cp:coreProperties>
</file>