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60" r:id="rId3"/>
    <p:sldId id="268" r:id="rId4"/>
    <p:sldId id="265" r:id="rId5"/>
    <p:sldId id="261" r:id="rId6"/>
    <p:sldId id="266" r:id="rId7"/>
    <p:sldId id="272" r:id="rId8"/>
    <p:sldId id="269" r:id="rId9"/>
    <p:sldId id="270" r:id="rId10"/>
    <p:sldId id="271" r:id="rId11"/>
    <p:sldId id="262" r:id="rId12"/>
    <p:sldId id="264" r:id="rId13"/>
    <p:sldId id="267" r:id="rId14"/>
    <p:sldId id="263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463637-FD60-4C0A-B6FB-E791AF1E2B9B}" v="24" dt="2021-11-16T06:51:34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ld Santos" userId="ac7991c0e163cfb1" providerId="LiveId" clId="{BE463637-FD60-4C0A-B6FB-E791AF1E2B9B}"/>
    <pc:docChg chg="undo custSel addSld modSld sldOrd">
      <pc:chgData name="Donald Santos" userId="ac7991c0e163cfb1" providerId="LiveId" clId="{BE463637-FD60-4C0A-B6FB-E791AF1E2B9B}" dt="2021-11-16T06:52:56.124" v="3833" actId="113"/>
      <pc:docMkLst>
        <pc:docMk/>
      </pc:docMkLst>
      <pc:sldChg chg="modSp mod">
        <pc:chgData name="Donald Santos" userId="ac7991c0e163cfb1" providerId="LiveId" clId="{BE463637-FD60-4C0A-B6FB-E791AF1E2B9B}" dt="2021-11-11T03:24:23.675" v="0" actId="33524"/>
        <pc:sldMkLst>
          <pc:docMk/>
          <pc:sldMk cId="1265699003" sldId="256"/>
        </pc:sldMkLst>
        <pc:spChg chg="mod">
          <ac:chgData name="Donald Santos" userId="ac7991c0e163cfb1" providerId="LiveId" clId="{BE463637-FD60-4C0A-B6FB-E791AF1E2B9B}" dt="2021-11-11T03:24:23.675" v="0" actId="33524"/>
          <ac:spMkLst>
            <pc:docMk/>
            <pc:sldMk cId="1265699003" sldId="256"/>
            <ac:spMk id="3" creationId="{D45F0E16-50F0-4A60-9B86-55C530BADA9E}"/>
          </ac:spMkLst>
        </pc:spChg>
      </pc:sldChg>
      <pc:sldChg chg="addSp delSp modSp mod">
        <pc:chgData name="Donald Santos" userId="ac7991c0e163cfb1" providerId="LiveId" clId="{BE463637-FD60-4C0A-B6FB-E791AF1E2B9B}" dt="2021-11-16T05:40:33.407" v="1899" actId="20577"/>
        <pc:sldMkLst>
          <pc:docMk/>
          <pc:sldMk cId="1305055927" sldId="257"/>
        </pc:sldMkLst>
        <pc:spChg chg="mod">
          <ac:chgData name="Donald Santos" userId="ac7991c0e163cfb1" providerId="LiveId" clId="{BE463637-FD60-4C0A-B6FB-E791AF1E2B9B}" dt="2021-11-16T05:40:33.407" v="1899" actId="20577"/>
          <ac:spMkLst>
            <pc:docMk/>
            <pc:sldMk cId="1305055927" sldId="257"/>
            <ac:spMk id="4" creationId="{649E8653-F447-46B9-97A6-30FAC3FB98CA}"/>
          </ac:spMkLst>
        </pc:spChg>
        <pc:spChg chg="del">
          <ac:chgData name="Donald Santos" userId="ac7991c0e163cfb1" providerId="LiveId" clId="{BE463637-FD60-4C0A-B6FB-E791AF1E2B9B}" dt="2021-11-11T03:25:01.868" v="1" actId="478"/>
          <ac:spMkLst>
            <pc:docMk/>
            <pc:sldMk cId="1305055927" sldId="257"/>
            <ac:spMk id="5" creationId="{A102C40D-9FCD-4ED6-A47F-8EFCFABA0589}"/>
          </ac:spMkLst>
        </pc:spChg>
        <pc:spChg chg="add mod">
          <ac:chgData name="Donald Santos" userId="ac7991c0e163cfb1" providerId="LiveId" clId="{BE463637-FD60-4C0A-B6FB-E791AF1E2B9B}" dt="2021-11-11T03:49:25.642" v="446" actId="14100"/>
          <ac:spMkLst>
            <pc:docMk/>
            <pc:sldMk cId="1305055927" sldId="257"/>
            <ac:spMk id="6" creationId="{FA96B19A-02B6-446B-8021-2B052B8C2506}"/>
          </ac:spMkLst>
        </pc:spChg>
        <pc:spChg chg="add mod">
          <ac:chgData name="Donald Santos" userId="ac7991c0e163cfb1" providerId="LiveId" clId="{BE463637-FD60-4C0A-B6FB-E791AF1E2B9B}" dt="2021-11-11T04:10:27.790" v="683" actId="1076"/>
          <ac:spMkLst>
            <pc:docMk/>
            <pc:sldMk cId="1305055927" sldId="257"/>
            <ac:spMk id="7" creationId="{62910B75-9CBA-41A7-8B74-6D5A2D0378A3}"/>
          </ac:spMkLst>
        </pc:spChg>
        <pc:spChg chg="add mod ord">
          <ac:chgData name="Donald Santos" userId="ac7991c0e163cfb1" providerId="LiveId" clId="{BE463637-FD60-4C0A-B6FB-E791AF1E2B9B}" dt="2021-11-11T03:48:39.097" v="438" actId="14100"/>
          <ac:spMkLst>
            <pc:docMk/>
            <pc:sldMk cId="1305055927" sldId="257"/>
            <ac:spMk id="8" creationId="{E01E68F2-9943-4242-8F13-050414FD8DE7}"/>
          </ac:spMkLst>
        </pc:spChg>
        <pc:spChg chg="add mod">
          <ac:chgData name="Donald Santos" userId="ac7991c0e163cfb1" providerId="LiveId" clId="{BE463637-FD60-4C0A-B6FB-E791AF1E2B9B}" dt="2021-11-11T03:48:48.046" v="440" actId="1076"/>
          <ac:spMkLst>
            <pc:docMk/>
            <pc:sldMk cId="1305055927" sldId="257"/>
            <ac:spMk id="9" creationId="{808827F7-4C16-444B-A9D3-0EF277D822AB}"/>
          </ac:spMkLst>
        </pc:spChg>
        <pc:spChg chg="add mod">
          <ac:chgData name="Donald Santos" userId="ac7991c0e163cfb1" providerId="LiveId" clId="{BE463637-FD60-4C0A-B6FB-E791AF1E2B9B}" dt="2021-11-11T04:06:58.102" v="632" actId="1076"/>
          <ac:spMkLst>
            <pc:docMk/>
            <pc:sldMk cId="1305055927" sldId="257"/>
            <ac:spMk id="10" creationId="{5037FCFB-A305-40FF-BDE2-806C809A6A36}"/>
          </ac:spMkLst>
        </pc:spChg>
        <pc:spChg chg="add mod">
          <ac:chgData name="Donald Santos" userId="ac7991c0e163cfb1" providerId="LiveId" clId="{BE463637-FD60-4C0A-B6FB-E791AF1E2B9B}" dt="2021-11-11T04:04:40.537" v="614" actId="1076"/>
          <ac:spMkLst>
            <pc:docMk/>
            <pc:sldMk cId="1305055927" sldId="257"/>
            <ac:spMk id="11" creationId="{B59BBC8A-5EF0-4D1A-A1C0-A416502048CA}"/>
          </ac:spMkLst>
        </pc:spChg>
        <pc:spChg chg="add mod">
          <ac:chgData name="Donald Santos" userId="ac7991c0e163cfb1" providerId="LiveId" clId="{BE463637-FD60-4C0A-B6FB-E791AF1E2B9B}" dt="2021-11-11T04:04:40.537" v="614" actId="1076"/>
          <ac:spMkLst>
            <pc:docMk/>
            <pc:sldMk cId="1305055927" sldId="257"/>
            <ac:spMk id="12" creationId="{20A11482-7B92-41AB-99A8-A196EA7DC909}"/>
          </ac:spMkLst>
        </pc:spChg>
        <pc:spChg chg="add del mod">
          <ac:chgData name="Donald Santos" userId="ac7991c0e163cfb1" providerId="LiveId" clId="{BE463637-FD60-4C0A-B6FB-E791AF1E2B9B}" dt="2021-11-11T04:11:19.708" v="686" actId="1076"/>
          <ac:spMkLst>
            <pc:docMk/>
            <pc:sldMk cId="1305055927" sldId="257"/>
            <ac:spMk id="15" creationId="{86A68F3F-DEE6-473B-AC03-B1124C42A3C5}"/>
          </ac:spMkLst>
        </pc:spChg>
        <pc:spChg chg="add mod">
          <ac:chgData name="Donald Santos" userId="ac7991c0e163cfb1" providerId="LiveId" clId="{BE463637-FD60-4C0A-B6FB-E791AF1E2B9B}" dt="2021-11-11T04:11:11.568" v="685" actId="1076"/>
          <ac:spMkLst>
            <pc:docMk/>
            <pc:sldMk cId="1305055927" sldId="257"/>
            <ac:spMk id="21" creationId="{4E86D7D1-B399-4DDF-A5A9-0444A7FEF1F6}"/>
          </ac:spMkLst>
        </pc:spChg>
        <pc:spChg chg="add mod">
          <ac:chgData name="Donald Santos" userId="ac7991c0e163cfb1" providerId="LiveId" clId="{BE463637-FD60-4C0A-B6FB-E791AF1E2B9B}" dt="2021-11-11T04:11:11.568" v="685" actId="1076"/>
          <ac:spMkLst>
            <pc:docMk/>
            <pc:sldMk cId="1305055927" sldId="257"/>
            <ac:spMk id="22" creationId="{29E30BF0-0AE7-4BF3-8E8E-48A62EEFF0B4}"/>
          </ac:spMkLst>
        </pc:spChg>
        <pc:spChg chg="add del mod">
          <ac:chgData name="Donald Santos" userId="ac7991c0e163cfb1" providerId="LiveId" clId="{BE463637-FD60-4C0A-B6FB-E791AF1E2B9B}" dt="2021-11-11T04:11:25.081" v="687" actId="1076"/>
          <ac:spMkLst>
            <pc:docMk/>
            <pc:sldMk cId="1305055927" sldId="257"/>
            <ac:spMk id="23" creationId="{8622C37D-DE34-4F25-92FA-0C06A53464B6}"/>
          </ac:spMkLst>
        </pc:spChg>
        <pc:spChg chg="add mod">
          <ac:chgData name="Donald Santos" userId="ac7991c0e163cfb1" providerId="LiveId" clId="{BE463637-FD60-4C0A-B6FB-E791AF1E2B9B}" dt="2021-11-11T04:13:18.649" v="700" actId="115"/>
          <ac:spMkLst>
            <pc:docMk/>
            <pc:sldMk cId="1305055927" sldId="257"/>
            <ac:spMk id="32" creationId="{F2BCD0A6-9422-455B-94FD-1ADA5FFF2963}"/>
          </ac:spMkLst>
        </pc:spChg>
        <pc:spChg chg="add mod">
          <ac:chgData name="Donald Santos" userId="ac7991c0e163cfb1" providerId="LiveId" clId="{BE463637-FD60-4C0A-B6FB-E791AF1E2B9B}" dt="2021-11-11T04:13:28.023" v="702" actId="115"/>
          <ac:spMkLst>
            <pc:docMk/>
            <pc:sldMk cId="1305055927" sldId="257"/>
            <ac:spMk id="33" creationId="{A1DB9A0A-D279-4225-BFE9-03304E7EDC40}"/>
          </ac:spMkLst>
        </pc:spChg>
        <pc:cxnChg chg="add mod">
          <ac:chgData name="Donald Santos" userId="ac7991c0e163cfb1" providerId="LiveId" clId="{BE463637-FD60-4C0A-B6FB-E791AF1E2B9B}" dt="2021-11-11T04:04:58.804" v="617" actId="14100"/>
          <ac:cxnSpMkLst>
            <pc:docMk/>
            <pc:sldMk cId="1305055927" sldId="257"/>
            <ac:cxnSpMk id="14" creationId="{ACFBFD4B-6D1E-4D2C-9D8D-3D26DD51D71A}"/>
          </ac:cxnSpMkLst>
        </pc:cxnChg>
        <pc:cxnChg chg="add mod">
          <ac:chgData name="Donald Santos" userId="ac7991c0e163cfb1" providerId="LiveId" clId="{BE463637-FD60-4C0A-B6FB-E791AF1E2B9B}" dt="2021-11-11T04:06:06.728" v="623" actId="1076"/>
          <ac:cxnSpMkLst>
            <pc:docMk/>
            <pc:sldMk cId="1305055927" sldId="257"/>
            <ac:cxnSpMk id="20" creationId="{45AFA19E-7F1E-457A-83C2-9BB25ACFE19D}"/>
          </ac:cxnSpMkLst>
        </pc:cxnChg>
        <pc:cxnChg chg="add mod">
          <ac:chgData name="Donald Santos" userId="ac7991c0e163cfb1" providerId="LiveId" clId="{BE463637-FD60-4C0A-B6FB-E791AF1E2B9B}" dt="2021-11-11T04:13:24.523" v="701" actId="1076"/>
          <ac:cxnSpMkLst>
            <pc:docMk/>
            <pc:sldMk cId="1305055927" sldId="257"/>
            <ac:cxnSpMk id="35" creationId="{289484F5-5669-4BB8-81D0-FB3D2CE95A8B}"/>
          </ac:cxnSpMkLst>
        </pc:cxnChg>
        <pc:cxnChg chg="add mod">
          <ac:chgData name="Donald Santos" userId="ac7991c0e163cfb1" providerId="LiveId" clId="{BE463637-FD60-4C0A-B6FB-E791AF1E2B9B}" dt="2021-11-11T04:14:30.395" v="708" actId="208"/>
          <ac:cxnSpMkLst>
            <pc:docMk/>
            <pc:sldMk cId="1305055927" sldId="257"/>
            <ac:cxnSpMk id="37" creationId="{FD2DA3A6-DAE2-46A3-858F-86B796BD959B}"/>
          </ac:cxnSpMkLst>
        </pc:cxnChg>
      </pc:sldChg>
      <pc:sldChg chg="delSp modSp add mod">
        <pc:chgData name="Donald Santos" userId="ac7991c0e163cfb1" providerId="LiveId" clId="{BE463637-FD60-4C0A-B6FB-E791AF1E2B9B}" dt="2021-11-16T05:19:54.529" v="1309" actId="27636"/>
        <pc:sldMkLst>
          <pc:docMk/>
          <pc:sldMk cId="4279796344" sldId="258"/>
        </pc:sldMkLst>
        <pc:spChg chg="mod">
          <ac:chgData name="Donald Santos" userId="ac7991c0e163cfb1" providerId="LiveId" clId="{BE463637-FD60-4C0A-B6FB-E791AF1E2B9B}" dt="2021-11-16T05:19:54.529" v="1309" actId="27636"/>
          <ac:spMkLst>
            <pc:docMk/>
            <pc:sldMk cId="4279796344" sldId="258"/>
            <ac:spMk id="4" creationId="{649E8653-F447-46B9-97A6-30FAC3FB98CA}"/>
          </ac:spMkLst>
        </pc:spChg>
        <pc:spChg chg="mod">
          <ac:chgData name="Donald Santos" userId="ac7991c0e163cfb1" providerId="LiveId" clId="{BE463637-FD60-4C0A-B6FB-E791AF1E2B9B}" dt="2021-11-11T04:19:03.186" v="719" actId="1076"/>
          <ac:spMkLst>
            <pc:docMk/>
            <pc:sldMk cId="4279796344" sldId="258"/>
            <ac:spMk id="6" creationId="{FA96B19A-02B6-446B-8021-2B052B8C2506}"/>
          </ac:spMkLst>
        </pc:spChg>
        <pc:spChg chg="mod">
          <ac:chgData name="Donald Santos" userId="ac7991c0e163cfb1" providerId="LiveId" clId="{BE463637-FD60-4C0A-B6FB-E791AF1E2B9B}" dt="2021-11-11T04:19:03.186" v="719" actId="1076"/>
          <ac:spMkLst>
            <pc:docMk/>
            <pc:sldMk cId="4279796344" sldId="258"/>
            <ac:spMk id="7" creationId="{62910B75-9CBA-41A7-8B74-6D5A2D0378A3}"/>
          </ac:spMkLst>
        </pc:spChg>
        <pc:spChg chg="del">
          <ac:chgData name="Donald Santos" userId="ac7991c0e163cfb1" providerId="LiveId" clId="{BE463637-FD60-4C0A-B6FB-E791AF1E2B9B}" dt="2021-11-11T04:17:43.087" v="711" actId="478"/>
          <ac:spMkLst>
            <pc:docMk/>
            <pc:sldMk cId="4279796344" sldId="258"/>
            <ac:spMk id="8" creationId="{E01E68F2-9943-4242-8F13-050414FD8DE7}"/>
          </ac:spMkLst>
        </pc:spChg>
        <pc:spChg chg="del">
          <ac:chgData name="Donald Santos" userId="ac7991c0e163cfb1" providerId="LiveId" clId="{BE463637-FD60-4C0A-B6FB-E791AF1E2B9B}" dt="2021-11-11T04:17:56.441" v="714" actId="478"/>
          <ac:spMkLst>
            <pc:docMk/>
            <pc:sldMk cId="4279796344" sldId="258"/>
            <ac:spMk id="9" creationId="{808827F7-4C16-444B-A9D3-0EF277D822AB}"/>
          </ac:spMkLst>
        </pc:spChg>
        <pc:spChg chg="del">
          <ac:chgData name="Donald Santos" userId="ac7991c0e163cfb1" providerId="LiveId" clId="{BE463637-FD60-4C0A-B6FB-E791AF1E2B9B}" dt="2021-11-11T04:19:13.623" v="720" actId="478"/>
          <ac:spMkLst>
            <pc:docMk/>
            <pc:sldMk cId="4279796344" sldId="258"/>
            <ac:spMk id="15" creationId="{86A68F3F-DEE6-473B-AC03-B1124C42A3C5}"/>
          </ac:spMkLst>
        </pc:spChg>
        <pc:spChg chg="mod">
          <ac:chgData name="Donald Santos" userId="ac7991c0e163cfb1" providerId="LiveId" clId="{BE463637-FD60-4C0A-B6FB-E791AF1E2B9B}" dt="2021-11-11T04:19:18.937" v="721" actId="1076"/>
          <ac:spMkLst>
            <pc:docMk/>
            <pc:sldMk cId="4279796344" sldId="258"/>
            <ac:spMk id="23" creationId="{8622C37D-DE34-4F25-92FA-0C06A53464B6}"/>
          </ac:spMkLst>
        </pc:spChg>
      </pc:sldChg>
      <pc:sldChg chg="delSp modSp add mod">
        <pc:chgData name="Donald Santos" userId="ac7991c0e163cfb1" providerId="LiveId" clId="{BE463637-FD60-4C0A-B6FB-E791AF1E2B9B}" dt="2021-11-16T05:19:35.576" v="1307" actId="20577"/>
        <pc:sldMkLst>
          <pc:docMk/>
          <pc:sldMk cId="1560831655" sldId="259"/>
        </pc:sldMkLst>
        <pc:spChg chg="mod">
          <ac:chgData name="Donald Santos" userId="ac7991c0e163cfb1" providerId="LiveId" clId="{BE463637-FD60-4C0A-B6FB-E791AF1E2B9B}" dt="2021-11-16T05:19:35.576" v="1307" actId="20577"/>
          <ac:spMkLst>
            <pc:docMk/>
            <pc:sldMk cId="1560831655" sldId="259"/>
            <ac:spMk id="4" creationId="{649E8653-F447-46B9-97A6-30FAC3FB98CA}"/>
          </ac:spMkLst>
        </pc:spChg>
        <pc:spChg chg="mod">
          <ac:chgData name="Donald Santos" userId="ac7991c0e163cfb1" providerId="LiveId" clId="{BE463637-FD60-4C0A-B6FB-E791AF1E2B9B}" dt="2021-11-11T04:22:32.098" v="807" actId="1076"/>
          <ac:spMkLst>
            <pc:docMk/>
            <pc:sldMk cId="1560831655" sldId="259"/>
            <ac:spMk id="6" creationId="{FA96B19A-02B6-446B-8021-2B052B8C2506}"/>
          </ac:spMkLst>
        </pc:spChg>
        <pc:spChg chg="mod">
          <ac:chgData name="Donald Santos" userId="ac7991c0e163cfb1" providerId="LiveId" clId="{BE463637-FD60-4C0A-B6FB-E791AF1E2B9B}" dt="2021-11-11T04:22:32.098" v="807" actId="1076"/>
          <ac:spMkLst>
            <pc:docMk/>
            <pc:sldMk cId="1560831655" sldId="259"/>
            <ac:spMk id="7" creationId="{62910B75-9CBA-41A7-8B74-6D5A2D0378A3}"/>
          </ac:spMkLst>
        </pc:spChg>
        <pc:spChg chg="del">
          <ac:chgData name="Donald Santos" userId="ac7991c0e163cfb1" providerId="LiveId" clId="{BE463637-FD60-4C0A-B6FB-E791AF1E2B9B}" dt="2021-11-11T04:20:55.732" v="795" actId="478"/>
          <ac:spMkLst>
            <pc:docMk/>
            <pc:sldMk cId="1560831655" sldId="259"/>
            <ac:spMk id="8" creationId="{E01E68F2-9943-4242-8F13-050414FD8DE7}"/>
          </ac:spMkLst>
        </pc:spChg>
        <pc:spChg chg="del">
          <ac:chgData name="Donald Santos" userId="ac7991c0e163cfb1" providerId="LiveId" clId="{BE463637-FD60-4C0A-B6FB-E791AF1E2B9B}" dt="2021-11-11T04:20:53.429" v="794" actId="478"/>
          <ac:spMkLst>
            <pc:docMk/>
            <pc:sldMk cId="1560831655" sldId="259"/>
            <ac:spMk id="9" creationId="{808827F7-4C16-444B-A9D3-0EF277D822AB}"/>
          </ac:spMkLst>
        </pc:spChg>
        <pc:spChg chg="mod">
          <ac:chgData name="Donald Santos" userId="ac7991c0e163cfb1" providerId="LiveId" clId="{BE463637-FD60-4C0A-B6FB-E791AF1E2B9B}" dt="2021-11-11T04:21:30.053" v="799" actId="1076"/>
          <ac:spMkLst>
            <pc:docMk/>
            <pc:sldMk cId="1560831655" sldId="259"/>
            <ac:spMk id="15" creationId="{86A68F3F-DEE6-473B-AC03-B1124C42A3C5}"/>
          </ac:spMkLst>
        </pc:spChg>
        <pc:spChg chg="del">
          <ac:chgData name="Donald Santos" userId="ac7991c0e163cfb1" providerId="LiveId" clId="{BE463637-FD60-4C0A-B6FB-E791AF1E2B9B}" dt="2021-11-11T04:21:26.317" v="798" actId="478"/>
          <ac:spMkLst>
            <pc:docMk/>
            <pc:sldMk cId="1560831655" sldId="259"/>
            <ac:spMk id="23" creationId="{8622C37D-DE34-4F25-92FA-0C06A53464B6}"/>
          </ac:spMkLst>
        </pc:spChg>
      </pc:sldChg>
      <pc:sldChg chg="modSp new mod">
        <pc:chgData name="Donald Santos" userId="ac7991c0e163cfb1" providerId="LiveId" clId="{BE463637-FD60-4C0A-B6FB-E791AF1E2B9B}" dt="2021-11-11T04:29:37.661" v="1302" actId="20577"/>
        <pc:sldMkLst>
          <pc:docMk/>
          <pc:sldMk cId="1456650994" sldId="260"/>
        </pc:sldMkLst>
        <pc:spChg chg="mod">
          <ac:chgData name="Donald Santos" userId="ac7991c0e163cfb1" providerId="LiveId" clId="{BE463637-FD60-4C0A-B6FB-E791AF1E2B9B}" dt="2021-11-11T04:23:18.489" v="823" actId="20577"/>
          <ac:spMkLst>
            <pc:docMk/>
            <pc:sldMk cId="1456650994" sldId="260"/>
            <ac:spMk id="2" creationId="{6D581F92-BF0B-4128-86E0-3280E2D1864B}"/>
          </ac:spMkLst>
        </pc:spChg>
        <pc:spChg chg="mod">
          <ac:chgData name="Donald Santos" userId="ac7991c0e163cfb1" providerId="LiveId" clId="{BE463637-FD60-4C0A-B6FB-E791AF1E2B9B}" dt="2021-11-11T04:29:37.661" v="1302" actId="20577"/>
          <ac:spMkLst>
            <pc:docMk/>
            <pc:sldMk cId="1456650994" sldId="260"/>
            <ac:spMk id="3" creationId="{608929F8-9776-4C9B-B9FA-00FDAE4E5F8B}"/>
          </ac:spMkLst>
        </pc:spChg>
      </pc:sldChg>
      <pc:sldChg chg="addSp delSp modSp add mod ord">
        <pc:chgData name="Donald Santos" userId="ac7991c0e163cfb1" providerId="LiveId" clId="{BE463637-FD60-4C0A-B6FB-E791AF1E2B9B}" dt="2021-11-16T06:52:56.124" v="3833" actId="113"/>
        <pc:sldMkLst>
          <pc:docMk/>
          <pc:sldMk cId="2890317070" sldId="261"/>
        </pc:sldMkLst>
        <pc:spChg chg="mod">
          <ac:chgData name="Donald Santos" userId="ac7991c0e163cfb1" providerId="LiveId" clId="{BE463637-FD60-4C0A-B6FB-E791AF1E2B9B}" dt="2021-11-16T05:24:05.332" v="1352" actId="20577"/>
          <ac:spMkLst>
            <pc:docMk/>
            <pc:sldMk cId="2890317070" sldId="261"/>
            <ac:spMk id="4" creationId="{649E8653-F447-46B9-97A6-30FAC3FB98CA}"/>
          </ac:spMkLst>
        </pc:spChg>
        <pc:spChg chg="del mod">
          <ac:chgData name="Donald Santos" userId="ac7991c0e163cfb1" providerId="LiveId" clId="{BE463637-FD60-4C0A-B6FB-E791AF1E2B9B}" dt="2021-11-16T06:35:09.391" v="3440" actId="478"/>
          <ac:spMkLst>
            <pc:docMk/>
            <pc:sldMk cId="2890317070" sldId="261"/>
            <ac:spMk id="6" creationId="{FA96B19A-02B6-446B-8021-2B052B8C2506}"/>
          </ac:spMkLst>
        </pc:spChg>
        <pc:spChg chg="del mod">
          <ac:chgData name="Donald Santos" userId="ac7991c0e163cfb1" providerId="LiveId" clId="{BE463637-FD60-4C0A-B6FB-E791AF1E2B9B}" dt="2021-11-16T06:35:07.689" v="3439" actId="478"/>
          <ac:spMkLst>
            <pc:docMk/>
            <pc:sldMk cId="2890317070" sldId="261"/>
            <ac:spMk id="7" creationId="{62910B75-9CBA-41A7-8B74-6D5A2D0378A3}"/>
          </ac:spMkLst>
        </pc:spChg>
        <pc:spChg chg="del">
          <ac:chgData name="Donald Santos" userId="ac7991c0e163cfb1" providerId="LiveId" clId="{BE463637-FD60-4C0A-B6FB-E791AF1E2B9B}" dt="2021-11-16T05:24:12.526" v="1354" actId="478"/>
          <ac:spMkLst>
            <pc:docMk/>
            <pc:sldMk cId="2890317070" sldId="261"/>
            <ac:spMk id="8" creationId="{E01E68F2-9943-4242-8F13-050414FD8DE7}"/>
          </ac:spMkLst>
        </pc:spChg>
        <pc:spChg chg="del">
          <ac:chgData name="Donald Santos" userId="ac7991c0e163cfb1" providerId="LiveId" clId="{BE463637-FD60-4C0A-B6FB-E791AF1E2B9B}" dt="2021-11-16T05:24:11.058" v="1353" actId="478"/>
          <ac:spMkLst>
            <pc:docMk/>
            <pc:sldMk cId="2890317070" sldId="261"/>
            <ac:spMk id="9" creationId="{808827F7-4C16-444B-A9D3-0EF277D822AB}"/>
          </ac:spMkLst>
        </pc:spChg>
        <pc:spChg chg="mod">
          <ac:chgData name="Donald Santos" userId="ac7991c0e163cfb1" providerId="LiveId" clId="{BE463637-FD60-4C0A-B6FB-E791AF1E2B9B}" dt="2021-11-16T06:40:57.833" v="3647" actId="1076"/>
          <ac:spMkLst>
            <pc:docMk/>
            <pc:sldMk cId="2890317070" sldId="261"/>
            <ac:spMk id="10" creationId="{5037FCFB-A305-40FF-BDE2-806C809A6A36}"/>
          </ac:spMkLst>
        </pc:spChg>
        <pc:spChg chg="del mod">
          <ac:chgData name="Donald Santos" userId="ac7991c0e163cfb1" providerId="LiveId" clId="{BE463637-FD60-4C0A-B6FB-E791AF1E2B9B}" dt="2021-11-16T06:35:12.263" v="3442" actId="478"/>
          <ac:spMkLst>
            <pc:docMk/>
            <pc:sldMk cId="2890317070" sldId="261"/>
            <ac:spMk id="11" creationId="{B59BBC8A-5EF0-4D1A-A1C0-A416502048CA}"/>
          </ac:spMkLst>
        </pc:spChg>
        <pc:spChg chg="del mod">
          <ac:chgData name="Donald Santos" userId="ac7991c0e163cfb1" providerId="LiveId" clId="{BE463637-FD60-4C0A-B6FB-E791AF1E2B9B}" dt="2021-11-16T06:35:14.015" v="3443" actId="478"/>
          <ac:spMkLst>
            <pc:docMk/>
            <pc:sldMk cId="2890317070" sldId="261"/>
            <ac:spMk id="12" creationId="{20A11482-7B92-41AB-99A8-A196EA7DC909}"/>
          </ac:spMkLst>
        </pc:spChg>
        <pc:spChg chg="del">
          <ac:chgData name="Donald Santos" userId="ac7991c0e163cfb1" providerId="LiveId" clId="{BE463637-FD60-4C0A-B6FB-E791AF1E2B9B}" dt="2021-11-16T05:31:48.525" v="1810" actId="478"/>
          <ac:spMkLst>
            <pc:docMk/>
            <pc:sldMk cId="2890317070" sldId="261"/>
            <ac:spMk id="15" creationId="{86A68F3F-DEE6-473B-AC03-B1124C42A3C5}"/>
          </ac:spMkLst>
        </pc:spChg>
        <pc:spChg chg="del mod">
          <ac:chgData name="Donald Santos" userId="ac7991c0e163cfb1" providerId="LiveId" clId="{BE463637-FD60-4C0A-B6FB-E791AF1E2B9B}" dt="2021-11-16T06:35:44.447" v="3453" actId="478"/>
          <ac:spMkLst>
            <pc:docMk/>
            <pc:sldMk cId="2890317070" sldId="261"/>
            <ac:spMk id="21" creationId="{4E86D7D1-B399-4DDF-A5A9-0444A7FEF1F6}"/>
          </ac:spMkLst>
        </pc:spChg>
        <pc:spChg chg="del mod">
          <ac:chgData name="Donald Santos" userId="ac7991c0e163cfb1" providerId="LiveId" clId="{BE463637-FD60-4C0A-B6FB-E791AF1E2B9B}" dt="2021-11-16T06:35:45.444" v="3454" actId="478"/>
          <ac:spMkLst>
            <pc:docMk/>
            <pc:sldMk cId="2890317070" sldId="261"/>
            <ac:spMk id="22" creationId="{29E30BF0-0AE7-4BF3-8E8E-48A62EEFF0B4}"/>
          </ac:spMkLst>
        </pc:spChg>
        <pc:spChg chg="del mod">
          <ac:chgData name="Donald Santos" userId="ac7991c0e163cfb1" providerId="LiveId" clId="{BE463637-FD60-4C0A-B6FB-E791AF1E2B9B}" dt="2021-11-16T06:35:47.423" v="3455" actId="478"/>
          <ac:spMkLst>
            <pc:docMk/>
            <pc:sldMk cId="2890317070" sldId="261"/>
            <ac:spMk id="23" creationId="{8622C37D-DE34-4F25-92FA-0C06A53464B6}"/>
          </ac:spMkLst>
        </pc:spChg>
        <pc:spChg chg="add mod">
          <ac:chgData name="Donald Santos" userId="ac7991c0e163cfb1" providerId="LiveId" clId="{BE463637-FD60-4C0A-B6FB-E791AF1E2B9B}" dt="2021-11-16T06:52:56.124" v="3833" actId="113"/>
          <ac:spMkLst>
            <pc:docMk/>
            <pc:sldMk cId="2890317070" sldId="261"/>
            <ac:spMk id="26" creationId="{C46847C8-547F-4F59-8865-5482109D2C1B}"/>
          </ac:spMkLst>
        </pc:spChg>
        <pc:spChg chg="add mod">
          <ac:chgData name="Donald Santos" userId="ac7991c0e163cfb1" providerId="LiveId" clId="{BE463637-FD60-4C0A-B6FB-E791AF1E2B9B}" dt="2021-11-16T06:52:33.345" v="3829" actId="113"/>
          <ac:spMkLst>
            <pc:docMk/>
            <pc:sldMk cId="2890317070" sldId="261"/>
            <ac:spMk id="27" creationId="{831BDAEA-2C78-4A57-85C3-51202305777C}"/>
          </ac:spMkLst>
        </pc:spChg>
        <pc:spChg chg="mod">
          <ac:chgData name="Donald Santos" userId="ac7991c0e163cfb1" providerId="LiveId" clId="{BE463637-FD60-4C0A-B6FB-E791AF1E2B9B}" dt="2021-11-16T06:47:49.173" v="3783" actId="1076"/>
          <ac:spMkLst>
            <pc:docMk/>
            <pc:sldMk cId="2890317070" sldId="261"/>
            <ac:spMk id="32" creationId="{F2BCD0A6-9422-455B-94FD-1ADA5FFF2963}"/>
          </ac:spMkLst>
        </pc:spChg>
        <pc:spChg chg="mod">
          <ac:chgData name="Donald Santos" userId="ac7991c0e163cfb1" providerId="LiveId" clId="{BE463637-FD60-4C0A-B6FB-E791AF1E2B9B}" dt="2021-11-16T06:47:38.422" v="3780" actId="1076"/>
          <ac:spMkLst>
            <pc:docMk/>
            <pc:sldMk cId="2890317070" sldId="261"/>
            <ac:spMk id="33" creationId="{A1DB9A0A-D279-4225-BFE9-03304E7EDC40}"/>
          </ac:spMkLst>
        </pc:spChg>
        <pc:cxnChg chg="del mod">
          <ac:chgData name="Donald Santos" userId="ac7991c0e163cfb1" providerId="LiveId" clId="{BE463637-FD60-4C0A-B6FB-E791AF1E2B9B}" dt="2021-11-16T06:35:11.382" v="3441" actId="478"/>
          <ac:cxnSpMkLst>
            <pc:docMk/>
            <pc:sldMk cId="2890317070" sldId="261"/>
            <ac:cxnSpMk id="14" creationId="{ACFBFD4B-6D1E-4D2C-9D8D-3D26DD51D71A}"/>
          </ac:cxnSpMkLst>
        </pc:cxnChg>
        <pc:cxnChg chg="mod">
          <ac:chgData name="Donald Santos" userId="ac7991c0e163cfb1" providerId="LiveId" clId="{BE463637-FD60-4C0A-B6FB-E791AF1E2B9B}" dt="2021-11-16T06:40:57.833" v="3647" actId="1076"/>
          <ac:cxnSpMkLst>
            <pc:docMk/>
            <pc:sldMk cId="2890317070" sldId="261"/>
            <ac:cxnSpMk id="20" creationId="{45AFA19E-7F1E-457A-83C2-9BB25ACFE19D}"/>
          </ac:cxnSpMkLst>
        </pc:cxnChg>
        <pc:cxnChg chg="mod">
          <ac:chgData name="Donald Santos" userId="ac7991c0e163cfb1" providerId="LiveId" clId="{BE463637-FD60-4C0A-B6FB-E791AF1E2B9B}" dt="2021-11-16T06:40:57.833" v="3647" actId="1076"/>
          <ac:cxnSpMkLst>
            <pc:docMk/>
            <pc:sldMk cId="2890317070" sldId="261"/>
            <ac:cxnSpMk id="35" creationId="{289484F5-5669-4BB8-81D0-FB3D2CE95A8B}"/>
          </ac:cxnSpMkLst>
        </pc:cxnChg>
        <pc:cxnChg chg="mod">
          <ac:chgData name="Donald Santos" userId="ac7991c0e163cfb1" providerId="LiveId" clId="{BE463637-FD60-4C0A-B6FB-E791AF1E2B9B}" dt="2021-11-16T06:40:57.833" v="3647" actId="1076"/>
          <ac:cxnSpMkLst>
            <pc:docMk/>
            <pc:sldMk cId="2890317070" sldId="261"/>
            <ac:cxnSpMk id="37" creationId="{FD2DA3A6-DAE2-46A3-858F-86B796BD959B}"/>
          </ac:cxnSpMkLst>
        </pc:cxnChg>
      </pc:sldChg>
      <pc:sldChg chg="addSp delSp modSp add mod ord">
        <pc:chgData name="Donald Santos" userId="ac7991c0e163cfb1" providerId="LiveId" clId="{BE463637-FD60-4C0A-B6FB-E791AF1E2B9B}" dt="2021-11-16T06:34:43.428" v="3437"/>
        <pc:sldMkLst>
          <pc:docMk/>
          <pc:sldMk cId="2573210537" sldId="262"/>
        </pc:sldMkLst>
        <pc:spChg chg="add mod">
          <ac:chgData name="Donald Santos" userId="ac7991c0e163cfb1" providerId="LiveId" clId="{BE463637-FD60-4C0A-B6FB-E791AF1E2B9B}" dt="2021-11-16T06:19:15.465" v="3065" actId="1076"/>
          <ac:spMkLst>
            <pc:docMk/>
            <pc:sldMk cId="2573210537" sldId="262"/>
            <ac:spMk id="2" creationId="{04C65683-98E0-4DBA-AB30-9179855B2F64}"/>
          </ac:spMkLst>
        </pc:spChg>
        <pc:spChg chg="mod">
          <ac:chgData name="Donald Santos" userId="ac7991c0e163cfb1" providerId="LiveId" clId="{BE463637-FD60-4C0A-B6FB-E791AF1E2B9B}" dt="2021-11-16T06:33:48.010" v="3435" actId="20577"/>
          <ac:spMkLst>
            <pc:docMk/>
            <pc:sldMk cId="2573210537" sldId="262"/>
            <ac:spMk id="4" creationId="{649E8653-F447-46B9-97A6-30FAC3FB98CA}"/>
          </ac:spMkLst>
        </pc:spChg>
        <pc:spChg chg="mod">
          <ac:chgData name="Donald Santos" userId="ac7991c0e163cfb1" providerId="LiveId" clId="{BE463637-FD60-4C0A-B6FB-E791AF1E2B9B}" dt="2021-11-16T06:18:13.784" v="3058" actId="1076"/>
          <ac:spMkLst>
            <pc:docMk/>
            <pc:sldMk cId="2573210537" sldId="262"/>
            <ac:spMk id="6" creationId="{FA96B19A-02B6-446B-8021-2B052B8C2506}"/>
          </ac:spMkLst>
        </pc:spChg>
        <pc:spChg chg="del mod">
          <ac:chgData name="Donald Santos" userId="ac7991c0e163cfb1" providerId="LiveId" clId="{BE463637-FD60-4C0A-B6FB-E791AF1E2B9B}" dt="2021-11-16T06:07:51.725" v="2842" actId="478"/>
          <ac:spMkLst>
            <pc:docMk/>
            <pc:sldMk cId="2573210537" sldId="262"/>
            <ac:spMk id="7" creationId="{62910B75-9CBA-41A7-8B74-6D5A2D0378A3}"/>
          </ac:spMkLst>
        </pc:spChg>
        <pc:spChg chg="mod ord">
          <ac:chgData name="Donald Santos" userId="ac7991c0e163cfb1" providerId="LiveId" clId="{BE463637-FD60-4C0A-B6FB-E791AF1E2B9B}" dt="2021-11-16T06:10:56.178" v="2910" actId="692"/>
          <ac:spMkLst>
            <pc:docMk/>
            <pc:sldMk cId="2573210537" sldId="262"/>
            <ac:spMk id="8" creationId="{E01E68F2-9943-4242-8F13-050414FD8DE7}"/>
          </ac:spMkLst>
        </pc:spChg>
        <pc:spChg chg="del">
          <ac:chgData name="Donald Santos" userId="ac7991c0e163cfb1" providerId="LiveId" clId="{BE463637-FD60-4C0A-B6FB-E791AF1E2B9B}" dt="2021-11-16T05:42:58.037" v="1943" actId="478"/>
          <ac:spMkLst>
            <pc:docMk/>
            <pc:sldMk cId="2573210537" sldId="262"/>
            <ac:spMk id="9" creationId="{808827F7-4C16-444B-A9D3-0EF277D822AB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10" creationId="{5037FCFB-A305-40FF-BDE2-806C809A6A36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11" creationId="{B59BBC8A-5EF0-4D1A-A1C0-A416502048CA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12" creationId="{20A11482-7B92-41AB-99A8-A196EA7DC909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15" creationId="{86A68F3F-DEE6-473B-AC03-B1124C42A3C5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21" creationId="{4E86D7D1-B399-4DDF-A5A9-0444A7FEF1F6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22" creationId="{29E30BF0-0AE7-4BF3-8E8E-48A62EEFF0B4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23" creationId="{8622C37D-DE34-4F25-92FA-0C06A53464B6}"/>
          </ac:spMkLst>
        </pc:spChg>
        <pc:spChg chg="add del mod ord">
          <ac:chgData name="Donald Santos" userId="ac7991c0e163cfb1" providerId="LiveId" clId="{BE463637-FD60-4C0A-B6FB-E791AF1E2B9B}" dt="2021-11-16T06:09:10.861" v="2863" actId="478"/>
          <ac:spMkLst>
            <pc:docMk/>
            <pc:sldMk cId="2573210537" sldId="262"/>
            <ac:spMk id="24" creationId="{6DBD2681-8DFE-4E62-AD9F-C5FE8BF5E622}"/>
          </ac:spMkLst>
        </pc:spChg>
        <pc:spChg chg="add mod">
          <ac:chgData name="Donald Santos" userId="ac7991c0e163cfb1" providerId="LiveId" clId="{BE463637-FD60-4C0A-B6FB-E791AF1E2B9B}" dt="2021-11-16T06:10:46.522" v="2905" actId="692"/>
          <ac:spMkLst>
            <pc:docMk/>
            <pc:sldMk cId="2573210537" sldId="262"/>
            <ac:spMk id="25" creationId="{3FD84CE4-A211-4026-B554-6284200827C7}"/>
          </ac:spMkLst>
        </pc:spChg>
        <pc:spChg chg="add mod">
          <ac:chgData name="Donald Santos" userId="ac7991c0e163cfb1" providerId="LiveId" clId="{BE463637-FD60-4C0A-B6FB-E791AF1E2B9B}" dt="2021-11-16T06:19:10.789" v="3064" actId="1076"/>
          <ac:spMkLst>
            <pc:docMk/>
            <pc:sldMk cId="2573210537" sldId="262"/>
            <ac:spMk id="26" creationId="{F05661C9-E6B4-42B6-850E-AB840BC50A3C}"/>
          </ac:spMkLst>
        </pc:spChg>
        <pc:spChg chg="add del mod">
          <ac:chgData name="Donald Santos" userId="ac7991c0e163cfb1" providerId="LiveId" clId="{BE463637-FD60-4C0A-B6FB-E791AF1E2B9B}" dt="2021-11-16T06:14:56.606" v="2960" actId="478"/>
          <ac:spMkLst>
            <pc:docMk/>
            <pc:sldMk cId="2573210537" sldId="262"/>
            <ac:spMk id="29" creationId="{D9AE4335-13E9-4B84-9124-8A206C029025}"/>
          </ac:spMkLst>
        </pc:spChg>
        <pc:spChg chg="add del mod">
          <ac:chgData name="Donald Santos" userId="ac7991c0e163cfb1" providerId="LiveId" clId="{BE463637-FD60-4C0A-B6FB-E791AF1E2B9B}" dt="2021-11-16T06:14:56.606" v="2960" actId="478"/>
          <ac:spMkLst>
            <pc:docMk/>
            <pc:sldMk cId="2573210537" sldId="262"/>
            <ac:spMk id="30" creationId="{3A38CC72-511D-4272-8415-5A846AEEC39E}"/>
          </ac:spMkLst>
        </pc:spChg>
        <pc:spChg chg="add mod">
          <ac:chgData name="Donald Santos" userId="ac7991c0e163cfb1" providerId="LiveId" clId="{BE463637-FD60-4C0A-B6FB-E791AF1E2B9B}" dt="2021-11-16T06:19:10.789" v="3064" actId="1076"/>
          <ac:spMkLst>
            <pc:docMk/>
            <pc:sldMk cId="2573210537" sldId="262"/>
            <ac:spMk id="31" creationId="{A7FEFCBE-C615-4AAB-A494-CCEFAE222774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32" creationId="{F2BCD0A6-9422-455B-94FD-1ADA5FFF2963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33" creationId="{A1DB9A0A-D279-4225-BFE9-03304E7EDC40}"/>
          </ac:spMkLst>
        </pc:spChg>
        <pc:spChg chg="add mod">
          <ac:chgData name="Donald Santos" userId="ac7991c0e163cfb1" providerId="LiveId" clId="{BE463637-FD60-4C0A-B6FB-E791AF1E2B9B}" dt="2021-11-16T06:19:10.789" v="3064" actId="1076"/>
          <ac:spMkLst>
            <pc:docMk/>
            <pc:sldMk cId="2573210537" sldId="262"/>
            <ac:spMk id="34" creationId="{E1CEF93F-8BA3-4B2C-8DF3-BD75D0A132BD}"/>
          </ac:spMkLst>
        </pc:spChg>
        <pc:spChg chg="add mod">
          <ac:chgData name="Donald Santos" userId="ac7991c0e163cfb1" providerId="LiveId" clId="{BE463637-FD60-4C0A-B6FB-E791AF1E2B9B}" dt="2021-11-16T06:19:10.789" v="3064" actId="1076"/>
          <ac:spMkLst>
            <pc:docMk/>
            <pc:sldMk cId="2573210537" sldId="262"/>
            <ac:spMk id="36" creationId="{8898C427-CE81-4210-B88A-0C05F09EF60B}"/>
          </ac:spMkLst>
        </pc:spChg>
        <pc:spChg chg="add mod">
          <ac:chgData name="Donald Santos" userId="ac7991c0e163cfb1" providerId="LiveId" clId="{BE463637-FD60-4C0A-B6FB-E791AF1E2B9B}" dt="2021-11-16T06:19:10.789" v="3064" actId="1076"/>
          <ac:spMkLst>
            <pc:docMk/>
            <pc:sldMk cId="2573210537" sldId="262"/>
            <ac:spMk id="44" creationId="{7E5EBBF6-CBA1-4F01-99E4-DC7228DB68FF}"/>
          </ac:spMkLst>
        </pc:spChg>
        <pc:spChg chg="add mod">
          <ac:chgData name="Donald Santos" userId="ac7991c0e163cfb1" providerId="LiveId" clId="{BE463637-FD60-4C0A-B6FB-E791AF1E2B9B}" dt="2021-11-16T06:31:43.245" v="3379" actId="207"/>
          <ac:spMkLst>
            <pc:docMk/>
            <pc:sldMk cId="2573210537" sldId="262"/>
            <ac:spMk id="50" creationId="{32C1B6DD-4559-4F39-9AA0-D3EE55FCCAE0}"/>
          </ac:spMkLst>
        </pc:spChg>
        <pc:picChg chg="add mod">
          <ac:chgData name="Donald Santos" userId="ac7991c0e163cfb1" providerId="LiveId" clId="{BE463637-FD60-4C0A-B6FB-E791AF1E2B9B}" dt="2021-11-16T06:10:28.523" v="2900" actId="692"/>
          <ac:picMkLst>
            <pc:docMk/>
            <pc:sldMk cId="2573210537" sldId="262"/>
            <ac:picMk id="5" creationId="{5F746987-A2AA-4ED2-A7FF-C00B09315359}"/>
          </ac:picMkLst>
        </pc:picChg>
        <pc:cxnChg chg="del">
          <ac:chgData name="Donald Santos" userId="ac7991c0e163cfb1" providerId="LiveId" clId="{BE463637-FD60-4C0A-B6FB-E791AF1E2B9B}" dt="2021-11-16T05:42:50.562" v="1942" actId="478"/>
          <ac:cxnSpMkLst>
            <pc:docMk/>
            <pc:sldMk cId="2573210537" sldId="262"/>
            <ac:cxnSpMk id="14" creationId="{ACFBFD4B-6D1E-4D2C-9D8D-3D26DD51D71A}"/>
          </ac:cxnSpMkLst>
        </pc:cxnChg>
        <pc:cxnChg chg="del">
          <ac:chgData name="Donald Santos" userId="ac7991c0e163cfb1" providerId="LiveId" clId="{BE463637-FD60-4C0A-B6FB-E791AF1E2B9B}" dt="2021-11-16T05:42:50.562" v="1942" actId="478"/>
          <ac:cxnSpMkLst>
            <pc:docMk/>
            <pc:sldMk cId="2573210537" sldId="262"/>
            <ac:cxnSpMk id="20" creationId="{45AFA19E-7F1E-457A-83C2-9BB25ACFE19D}"/>
          </ac:cxnSpMkLst>
        </pc:cxnChg>
        <pc:cxnChg chg="add del mod">
          <ac:chgData name="Donald Santos" userId="ac7991c0e163cfb1" providerId="LiveId" clId="{BE463637-FD60-4C0A-B6FB-E791AF1E2B9B}" dt="2021-11-16T06:15:10.130" v="2962" actId="478"/>
          <ac:cxnSpMkLst>
            <pc:docMk/>
            <pc:sldMk cId="2573210537" sldId="262"/>
            <ac:cxnSpMk id="27" creationId="{336F6CDA-D704-42AA-8C9A-50884AD7AD6B}"/>
          </ac:cxnSpMkLst>
        </pc:cxnChg>
        <pc:cxnChg chg="add mod">
          <ac:chgData name="Donald Santos" userId="ac7991c0e163cfb1" providerId="LiveId" clId="{BE463637-FD60-4C0A-B6FB-E791AF1E2B9B}" dt="2021-11-16T06:19:10.789" v="3064" actId="1076"/>
          <ac:cxnSpMkLst>
            <pc:docMk/>
            <pc:sldMk cId="2573210537" sldId="262"/>
            <ac:cxnSpMk id="28" creationId="{D8E02582-7FB6-4C5C-BFA2-BDD7001D19C5}"/>
          </ac:cxnSpMkLst>
        </pc:cxnChg>
        <pc:cxnChg chg="del">
          <ac:chgData name="Donald Santos" userId="ac7991c0e163cfb1" providerId="LiveId" clId="{BE463637-FD60-4C0A-B6FB-E791AF1E2B9B}" dt="2021-11-16T05:42:50.562" v="1942" actId="478"/>
          <ac:cxnSpMkLst>
            <pc:docMk/>
            <pc:sldMk cId="2573210537" sldId="262"/>
            <ac:cxnSpMk id="35" creationId="{289484F5-5669-4BB8-81D0-FB3D2CE95A8B}"/>
          </ac:cxnSpMkLst>
        </pc:cxnChg>
        <pc:cxnChg chg="del">
          <ac:chgData name="Donald Santos" userId="ac7991c0e163cfb1" providerId="LiveId" clId="{BE463637-FD60-4C0A-B6FB-E791AF1E2B9B}" dt="2021-11-16T05:42:50.562" v="1942" actId="478"/>
          <ac:cxnSpMkLst>
            <pc:docMk/>
            <pc:sldMk cId="2573210537" sldId="262"/>
            <ac:cxnSpMk id="37" creationId="{FD2DA3A6-DAE2-46A3-858F-86B796BD959B}"/>
          </ac:cxnSpMkLst>
        </pc:cxnChg>
        <pc:cxnChg chg="add mod">
          <ac:chgData name="Donald Santos" userId="ac7991c0e163cfb1" providerId="LiveId" clId="{BE463637-FD60-4C0A-B6FB-E791AF1E2B9B}" dt="2021-11-16T06:19:10.789" v="3064" actId="1076"/>
          <ac:cxnSpMkLst>
            <pc:docMk/>
            <pc:sldMk cId="2573210537" sldId="262"/>
            <ac:cxnSpMk id="38" creationId="{8988736E-1A37-4A46-84BB-A728518DD0AF}"/>
          </ac:cxnSpMkLst>
        </pc:cxnChg>
        <pc:cxnChg chg="add del mod">
          <ac:chgData name="Donald Santos" userId="ac7991c0e163cfb1" providerId="LiveId" clId="{BE463637-FD60-4C0A-B6FB-E791AF1E2B9B}" dt="2021-11-16T06:16:55.784" v="3046" actId="478"/>
          <ac:cxnSpMkLst>
            <pc:docMk/>
            <pc:sldMk cId="2573210537" sldId="262"/>
            <ac:cxnSpMk id="39" creationId="{10020473-B636-4F4D-8547-5AEA87F05830}"/>
          </ac:cxnSpMkLst>
        </pc:cxnChg>
      </pc:sldChg>
      <pc:sldChg chg="modSp add mod">
        <pc:chgData name="Donald Santos" userId="ac7991c0e163cfb1" providerId="LiveId" clId="{BE463637-FD60-4C0A-B6FB-E791AF1E2B9B}" dt="2021-11-16T05:41:50.706" v="1941" actId="20577"/>
        <pc:sldMkLst>
          <pc:docMk/>
          <pc:sldMk cId="3824138761" sldId="263"/>
        </pc:sldMkLst>
        <pc:spChg chg="mod">
          <ac:chgData name="Donald Santos" userId="ac7991c0e163cfb1" providerId="LiveId" clId="{BE463637-FD60-4C0A-B6FB-E791AF1E2B9B}" dt="2021-11-16T05:41:50.706" v="1941" actId="20577"/>
          <ac:spMkLst>
            <pc:docMk/>
            <pc:sldMk cId="3824138761" sldId="263"/>
            <ac:spMk id="4" creationId="{649E8653-F447-46B9-97A6-30FAC3FB98CA}"/>
          </ac:spMkLst>
        </pc:spChg>
      </pc:sldChg>
      <pc:sldChg chg="addSp delSp modSp add mod ord">
        <pc:chgData name="Donald Santos" userId="ac7991c0e163cfb1" providerId="LiveId" clId="{BE463637-FD60-4C0A-B6FB-E791AF1E2B9B}" dt="2021-11-16T06:34:43.428" v="3437"/>
        <pc:sldMkLst>
          <pc:docMk/>
          <pc:sldMk cId="1519450788" sldId="264"/>
        </pc:sldMkLst>
        <pc:spChg chg="mod">
          <ac:chgData name="Donald Santos" userId="ac7991c0e163cfb1" providerId="LiveId" clId="{BE463637-FD60-4C0A-B6FB-E791AF1E2B9B}" dt="2021-11-16T06:32:08.751" v="3382" actId="20577"/>
          <ac:spMkLst>
            <pc:docMk/>
            <pc:sldMk cId="1519450788" sldId="264"/>
            <ac:spMk id="2" creationId="{04C65683-98E0-4DBA-AB30-9179855B2F64}"/>
          </ac:spMkLst>
        </pc:spChg>
        <pc:spChg chg="mod">
          <ac:chgData name="Donald Santos" userId="ac7991c0e163cfb1" providerId="LiveId" clId="{BE463637-FD60-4C0A-B6FB-E791AF1E2B9B}" dt="2021-11-16T06:33:37.760" v="3434" actId="20577"/>
          <ac:spMkLst>
            <pc:docMk/>
            <pc:sldMk cId="1519450788" sldId="264"/>
            <ac:spMk id="4" creationId="{649E8653-F447-46B9-97A6-30FAC3FB98CA}"/>
          </ac:spMkLst>
        </pc:spChg>
        <pc:spChg chg="add del mod">
          <ac:chgData name="Donald Santos" userId="ac7991c0e163cfb1" providerId="LiveId" clId="{BE463637-FD60-4C0A-B6FB-E791AF1E2B9B}" dt="2021-11-16T06:23:29.002" v="3146" actId="478"/>
          <ac:spMkLst>
            <pc:docMk/>
            <pc:sldMk cId="1519450788" sldId="264"/>
            <ac:spMk id="6" creationId="{FA96B19A-02B6-446B-8021-2B052B8C2506}"/>
          </ac:spMkLst>
        </pc:spChg>
        <pc:spChg chg="del mod">
          <ac:chgData name="Donald Santos" userId="ac7991c0e163cfb1" providerId="LiveId" clId="{BE463637-FD60-4C0A-B6FB-E791AF1E2B9B}" dt="2021-11-16T06:23:13.544" v="3142" actId="478"/>
          <ac:spMkLst>
            <pc:docMk/>
            <pc:sldMk cId="1519450788" sldId="264"/>
            <ac:spMk id="7" creationId="{62910B75-9CBA-41A7-8B74-6D5A2D0378A3}"/>
          </ac:spMkLst>
        </pc:spChg>
        <pc:spChg chg="del mod">
          <ac:chgData name="Donald Santos" userId="ac7991c0e163cfb1" providerId="LiveId" clId="{BE463637-FD60-4C0A-B6FB-E791AF1E2B9B}" dt="2021-11-16T06:23:31.654" v="3147" actId="478"/>
          <ac:spMkLst>
            <pc:docMk/>
            <pc:sldMk cId="1519450788" sldId="264"/>
            <ac:spMk id="8" creationId="{E01E68F2-9943-4242-8F13-050414FD8DE7}"/>
          </ac:spMkLst>
        </pc:spChg>
        <pc:spChg chg="add mod">
          <ac:chgData name="Donald Santos" userId="ac7991c0e163cfb1" providerId="LiveId" clId="{BE463637-FD60-4C0A-B6FB-E791AF1E2B9B}" dt="2021-11-16T06:26:23.917" v="3175" actId="14100"/>
          <ac:spMkLst>
            <pc:docMk/>
            <pc:sldMk cId="1519450788" sldId="264"/>
            <ac:spMk id="10" creationId="{63FA41A9-F3CA-488F-AA45-465C59EC5A33}"/>
          </ac:spMkLst>
        </pc:spChg>
        <pc:spChg chg="add mod">
          <ac:chgData name="Donald Santos" userId="ac7991c0e163cfb1" providerId="LiveId" clId="{BE463637-FD60-4C0A-B6FB-E791AF1E2B9B}" dt="2021-11-16T06:26:03.603" v="3171" actId="14100"/>
          <ac:spMkLst>
            <pc:docMk/>
            <pc:sldMk cId="1519450788" sldId="264"/>
            <ac:spMk id="11" creationId="{F1B77A1A-7CBE-4A84-A6DA-F7E6C5524907}"/>
          </ac:spMkLst>
        </pc:spChg>
        <pc:spChg chg="add mod">
          <ac:chgData name="Donald Santos" userId="ac7991c0e163cfb1" providerId="LiveId" clId="{BE463637-FD60-4C0A-B6FB-E791AF1E2B9B}" dt="2021-11-16T06:32:53.720" v="3406" actId="1076"/>
          <ac:spMkLst>
            <pc:docMk/>
            <pc:sldMk cId="1519450788" sldId="264"/>
            <ac:spMk id="12" creationId="{A34F2A89-067C-4DC6-84E2-D51FCB15C575}"/>
          </ac:spMkLst>
        </pc:spChg>
        <pc:spChg chg="del mod">
          <ac:chgData name="Donald Santos" userId="ac7991c0e163cfb1" providerId="LiveId" clId="{BE463637-FD60-4C0A-B6FB-E791AF1E2B9B}" dt="2021-11-16T06:23:25.497" v="3144" actId="478"/>
          <ac:spMkLst>
            <pc:docMk/>
            <pc:sldMk cId="1519450788" sldId="264"/>
            <ac:spMk id="24" creationId="{6DBD2681-8DFE-4E62-AD9F-C5FE8BF5E622}"/>
          </ac:spMkLst>
        </pc:spChg>
        <pc:picChg chg="add mod">
          <ac:chgData name="Donald Santos" userId="ac7991c0e163cfb1" providerId="LiveId" clId="{BE463637-FD60-4C0A-B6FB-E791AF1E2B9B}" dt="2021-11-16T06:24:36.101" v="3152" actId="1076"/>
          <ac:picMkLst>
            <pc:docMk/>
            <pc:sldMk cId="1519450788" sldId="264"/>
            <ac:picMk id="5" creationId="{0580A255-9A6F-4DCF-995E-42E93F651ED2}"/>
          </ac:picMkLst>
        </pc:picChg>
      </pc:sldChg>
      <pc:sldChg chg="add">
        <pc:chgData name="Donald Santos" userId="ac7991c0e163cfb1" providerId="LiveId" clId="{BE463637-FD60-4C0A-B6FB-E791AF1E2B9B}" dt="2021-11-16T06:35:01.592" v="3438" actId="2890"/>
        <pc:sldMkLst>
          <pc:docMk/>
          <pc:sldMk cId="1062487917" sldId="265"/>
        </pc:sldMkLst>
      </pc:sldChg>
      <pc:sldChg chg="addSp delSp modSp new mod ord">
        <pc:chgData name="Donald Santos" userId="ac7991c0e163cfb1" providerId="LiveId" clId="{BE463637-FD60-4C0A-B6FB-E791AF1E2B9B}" dt="2021-11-16T06:52:07.669" v="3825" actId="1076"/>
        <pc:sldMkLst>
          <pc:docMk/>
          <pc:sldMk cId="1610755522" sldId="266"/>
        </pc:sldMkLst>
        <pc:spChg chg="del">
          <ac:chgData name="Donald Santos" userId="ac7991c0e163cfb1" providerId="LiveId" clId="{BE463637-FD60-4C0A-B6FB-E791AF1E2B9B}" dt="2021-11-16T06:44:43.838" v="3656" actId="478"/>
          <ac:spMkLst>
            <pc:docMk/>
            <pc:sldMk cId="1610755522" sldId="266"/>
            <ac:spMk id="2" creationId="{39EF99C6-4765-43DA-B2CC-1023D7567A89}"/>
          </ac:spMkLst>
        </pc:spChg>
        <pc:spChg chg="del">
          <ac:chgData name="Donald Santos" userId="ac7991c0e163cfb1" providerId="LiveId" clId="{BE463637-FD60-4C0A-B6FB-E791AF1E2B9B}" dt="2021-11-16T06:42:42.857" v="3649" actId="478"/>
          <ac:spMkLst>
            <pc:docMk/>
            <pc:sldMk cId="1610755522" sldId="266"/>
            <ac:spMk id="3" creationId="{DA305B03-B0C2-42D5-9DC9-05D2BC5DB565}"/>
          </ac:spMkLst>
        </pc:spChg>
        <pc:spChg chg="add mod">
          <ac:chgData name="Donald Santos" userId="ac7991c0e163cfb1" providerId="LiveId" clId="{BE463637-FD60-4C0A-B6FB-E791AF1E2B9B}" dt="2021-11-16T06:51:21.616" v="3814" actId="1076"/>
          <ac:spMkLst>
            <pc:docMk/>
            <pc:sldMk cId="1610755522" sldId="266"/>
            <ac:spMk id="8" creationId="{F498EF1F-7A31-4129-B9B9-21AAEA81E4BD}"/>
          </ac:spMkLst>
        </pc:spChg>
        <pc:spChg chg="add mod">
          <ac:chgData name="Donald Santos" userId="ac7991c0e163cfb1" providerId="LiveId" clId="{BE463637-FD60-4C0A-B6FB-E791AF1E2B9B}" dt="2021-11-16T06:52:03.923" v="3824" actId="1076"/>
          <ac:spMkLst>
            <pc:docMk/>
            <pc:sldMk cId="1610755522" sldId="266"/>
            <ac:spMk id="9" creationId="{F8F18E09-6290-4451-9657-D9C7E55E60C1}"/>
          </ac:spMkLst>
        </pc:spChg>
        <pc:picChg chg="add mod">
          <ac:chgData name="Donald Santos" userId="ac7991c0e163cfb1" providerId="LiveId" clId="{BE463637-FD60-4C0A-B6FB-E791AF1E2B9B}" dt="2021-11-16T06:45:24.232" v="3715" actId="1037"/>
          <ac:picMkLst>
            <pc:docMk/>
            <pc:sldMk cId="1610755522" sldId="266"/>
            <ac:picMk id="5" creationId="{D6003E69-E9FB-4DCF-B083-00F5290F86A4}"/>
          </ac:picMkLst>
        </pc:picChg>
        <pc:picChg chg="add mod">
          <ac:chgData name="Donald Santos" userId="ac7991c0e163cfb1" providerId="LiveId" clId="{BE463637-FD60-4C0A-B6FB-E791AF1E2B9B}" dt="2021-11-16T06:45:24.232" v="3715" actId="1037"/>
          <ac:picMkLst>
            <pc:docMk/>
            <pc:sldMk cId="1610755522" sldId="266"/>
            <ac:picMk id="7" creationId="{8F0AF2B6-255B-4538-86AE-D46925074842}"/>
          </ac:picMkLst>
        </pc:picChg>
        <pc:cxnChg chg="add mod">
          <ac:chgData name="Donald Santos" userId="ac7991c0e163cfb1" providerId="LiveId" clId="{BE463637-FD60-4C0A-B6FB-E791AF1E2B9B}" dt="2021-11-16T06:51:31.718" v="3817" actId="14100"/>
          <ac:cxnSpMkLst>
            <pc:docMk/>
            <pc:sldMk cId="1610755522" sldId="266"/>
            <ac:cxnSpMk id="11" creationId="{DF7D4F74-BE44-4A77-AA71-FA97857CFCA7}"/>
          </ac:cxnSpMkLst>
        </pc:cxnChg>
        <pc:cxnChg chg="add del mod">
          <ac:chgData name="Donald Santos" userId="ac7991c0e163cfb1" providerId="LiveId" clId="{BE463637-FD60-4C0A-B6FB-E791AF1E2B9B}" dt="2021-11-16T06:50:59.601" v="3811" actId="478"/>
          <ac:cxnSpMkLst>
            <pc:docMk/>
            <pc:sldMk cId="1610755522" sldId="266"/>
            <ac:cxnSpMk id="12" creationId="{994537D0-0645-4D5B-B334-55DA6295BFAC}"/>
          </ac:cxnSpMkLst>
        </pc:cxnChg>
        <pc:cxnChg chg="add mod">
          <ac:chgData name="Donald Santos" userId="ac7991c0e163cfb1" providerId="LiveId" clId="{BE463637-FD60-4C0A-B6FB-E791AF1E2B9B}" dt="2021-11-16T06:52:07.669" v="3825" actId="1076"/>
          <ac:cxnSpMkLst>
            <pc:docMk/>
            <pc:sldMk cId="1610755522" sldId="266"/>
            <ac:cxnSpMk id="18" creationId="{A8B05371-E0FB-46A7-A77B-EAE5182241F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0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1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5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6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25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48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97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46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7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0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17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92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2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5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6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lfCg0C" TargetMode="External"/><Relationship Id="rId2" Type="http://schemas.openxmlformats.org/officeDocument/2006/relationships/hyperlink" Target="https://github.com/DonnieSantos/IT-1050/tree/master/2022/Part8_Metho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nnieSantos/IT-1050/blob/master/2022/Part8_Methods/PowerPoint/Methods.pptx" TargetMode="External"/><Relationship Id="rId5" Type="http://schemas.openxmlformats.org/officeDocument/2006/relationships/hyperlink" Target="https://github.com/DonnieSantos/IT-1050/tree/master/2022" TargetMode="External"/><Relationship Id="rId4" Type="http://schemas.openxmlformats.org/officeDocument/2006/relationships/hyperlink" Target="https://dotnetfiddle.net/gLt1Q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AFC2-796B-4A72-B745-B69F82BB5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0E16-50F0-4A60-9B86-55C530BAD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IT-1050, November 2021</a:t>
            </a:r>
          </a:p>
          <a:p>
            <a:r>
              <a:rPr lang="en-US" dirty="0"/>
              <a:t>D. Santos</a:t>
            </a:r>
          </a:p>
        </p:txBody>
      </p:sp>
    </p:spTree>
    <p:extLst>
      <p:ext uri="{BB962C8B-B14F-4D97-AF65-F5344CB8AC3E}">
        <p14:creationId xmlns:p14="http://schemas.microsoft.com/office/powerpoint/2010/main" val="126569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532C-A636-4934-94EB-265EAA1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Variant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B7A59-F166-4B28-A413-616BCB43FEB6}"/>
              </a:ext>
            </a:extLst>
          </p:cNvPr>
          <p:cNvSpPr txBox="1"/>
          <p:nvPr/>
        </p:nvSpPr>
        <p:spPr>
          <a:xfrm>
            <a:off x="6408269" y="2682252"/>
            <a:ext cx="47308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Method Example – Subroutine (void)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an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5"/>
                </a:solidFill>
              </a:rPr>
              <a:t>Might</a:t>
            </a:r>
            <a:r>
              <a:rPr lang="en-US" sz="1600" dirty="0"/>
              <a:t> have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5"/>
                </a:solidFill>
              </a:rPr>
              <a:t>Might</a:t>
            </a:r>
            <a:r>
              <a:rPr lang="en-US" sz="1600" dirty="0"/>
              <a:t> modify internal object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F46BA-DF98-4637-9205-18DFC282A9E0}"/>
              </a:ext>
            </a:extLst>
          </p:cNvPr>
          <p:cNvSpPr txBox="1"/>
          <p:nvPr/>
        </p:nvSpPr>
        <p:spPr>
          <a:xfrm>
            <a:off x="6585055" y="4062129"/>
            <a:ext cx="326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Modify Single Internal Value (“Setter”)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84375-CC14-4284-91FF-69F8DB350C99}"/>
              </a:ext>
            </a:extLst>
          </p:cNvPr>
          <p:cNvSpPr txBox="1"/>
          <p:nvPr/>
        </p:nvSpPr>
        <p:spPr>
          <a:xfrm>
            <a:off x="6585055" y="4397317"/>
            <a:ext cx="4237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Modify Multiple Internal Values (“State Mutation”)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CF06F-17D2-4397-A00A-BEA297CA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49396"/>
            <a:ext cx="4591770" cy="355175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876C41-C28D-4FED-A18B-9DA92B654D0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102769" y="4566594"/>
            <a:ext cx="3482286" cy="974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6E0D66-87BB-44DB-9F81-0D606EC9230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945606" y="3764756"/>
            <a:ext cx="3639449" cy="466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9EE453-8894-4AAA-9156-458A726611F7}"/>
              </a:ext>
            </a:extLst>
          </p:cNvPr>
          <p:cNvSpPr txBox="1"/>
          <p:nvPr/>
        </p:nvSpPr>
        <p:spPr>
          <a:xfrm>
            <a:off x="6585054" y="4746751"/>
            <a:ext cx="390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Doesn’t Change Any Values (“Non-Mutating”)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AEEC8F-C7B9-47C3-A38D-4A624DF61F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609975" y="4916028"/>
            <a:ext cx="2975079" cy="2684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4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E8653-F447-46B9-97A6-30FAC3FB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96B19A-02B6-446B-8021-2B052B8C2506}"/>
              </a:ext>
            </a:extLst>
          </p:cNvPr>
          <p:cNvSpPr/>
          <p:nvPr/>
        </p:nvSpPr>
        <p:spPr>
          <a:xfrm>
            <a:off x="716561" y="2510798"/>
            <a:ext cx="6162411" cy="362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65683-98E0-4DBA-AB30-9179855B2F64}"/>
              </a:ext>
            </a:extLst>
          </p:cNvPr>
          <p:cNvSpPr txBox="1"/>
          <p:nvPr/>
        </p:nvSpPr>
        <p:spPr>
          <a:xfrm>
            <a:off x="7215103" y="2645841"/>
            <a:ext cx="375865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Method Signature Consists 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Method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Parameter Type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46987-A2AA-4ED2-A7FF-C00B0931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87" y="2615574"/>
            <a:ext cx="5934075" cy="12763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1E68F2-9943-4242-8F13-050414FD8DE7}"/>
              </a:ext>
            </a:extLst>
          </p:cNvPr>
          <p:cNvSpPr/>
          <p:nvPr/>
        </p:nvSpPr>
        <p:spPr>
          <a:xfrm>
            <a:off x="1181099" y="2952227"/>
            <a:ext cx="4143375" cy="327172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84CE4-A211-4026-B554-6284200827C7}"/>
              </a:ext>
            </a:extLst>
          </p:cNvPr>
          <p:cNvSpPr/>
          <p:nvPr/>
        </p:nvSpPr>
        <p:spPr>
          <a:xfrm>
            <a:off x="1181098" y="3384479"/>
            <a:ext cx="5195890" cy="327172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5661C9-E6B4-42B6-850E-AB840BC50A3C}"/>
              </a:ext>
            </a:extLst>
          </p:cNvPr>
          <p:cNvSpPr/>
          <p:nvPr/>
        </p:nvSpPr>
        <p:spPr>
          <a:xfrm>
            <a:off x="6964117" y="4061216"/>
            <a:ext cx="4511322" cy="20728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E02582-7FB6-4C5C-BFA2-BDD7001D19C5}"/>
              </a:ext>
            </a:extLst>
          </p:cNvPr>
          <p:cNvCxnSpPr>
            <a:cxnSpLocks/>
          </p:cNvCxnSpPr>
          <p:nvPr/>
        </p:nvCxnSpPr>
        <p:spPr>
          <a:xfrm>
            <a:off x="10918421" y="4421058"/>
            <a:ext cx="0" cy="135969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FEFCBE-C615-4AAB-A494-CCEFAE222774}"/>
              </a:ext>
            </a:extLst>
          </p:cNvPr>
          <p:cNvSpPr txBox="1"/>
          <p:nvPr/>
        </p:nvSpPr>
        <p:spPr>
          <a:xfrm>
            <a:off x="7215103" y="5047944"/>
            <a:ext cx="29641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addTwoNumbers(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CEF93F-8BA3-4B2C-8DF3-BD75D0A132BD}"/>
              </a:ext>
            </a:extLst>
          </p:cNvPr>
          <p:cNvSpPr txBox="1"/>
          <p:nvPr/>
        </p:nvSpPr>
        <p:spPr>
          <a:xfrm>
            <a:off x="8004346" y="4403598"/>
            <a:ext cx="187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</a:rPr>
              <a:t>Public Interface (API)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98C427-CE81-4210-B88A-0C05F09EF60B}"/>
              </a:ext>
            </a:extLst>
          </p:cNvPr>
          <p:cNvSpPr txBox="1"/>
          <p:nvPr/>
        </p:nvSpPr>
        <p:spPr>
          <a:xfrm>
            <a:off x="10896601" y="4965397"/>
            <a:ext cx="56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State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88736E-1A37-4A46-84BB-A728518DD0AF}"/>
              </a:ext>
            </a:extLst>
          </p:cNvPr>
          <p:cNvCxnSpPr>
            <a:cxnSpLocks/>
          </p:cNvCxnSpPr>
          <p:nvPr/>
        </p:nvCxnSpPr>
        <p:spPr>
          <a:xfrm>
            <a:off x="7952756" y="4804185"/>
            <a:ext cx="1982563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5EBBF6-CBA1-4F01-99E4-DC7228DB68FF}"/>
              </a:ext>
            </a:extLst>
          </p:cNvPr>
          <p:cNvSpPr txBox="1"/>
          <p:nvPr/>
        </p:nvSpPr>
        <p:spPr>
          <a:xfrm>
            <a:off x="7215103" y="5291703"/>
            <a:ext cx="37033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addThreeNumbers(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double, 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0" name="Flowchart: Sequential Access Storage 49">
            <a:extLst>
              <a:ext uri="{FF2B5EF4-FFF2-40B4-BE49-F238E27FC236}">
                <a16:creationId xmlns:a16="http://schemas.microsoft.com/office/drawing/2014/main" id="{32C1B6DD-4559-4F39-9AA0-D3EE55FCCAE0}"/>
              </a:ext>
            </a:extLst>
          </p:cNvPr>
          <p:cNvSpPr/>
          <p:nvPr/>
        </p:nvSpPr>
        <p:spPr>
          <a:xfrm>
            <a:off x="4757136" y="4008654"/>
            <a:ext cx="1913486" cy="1913486"/>
          </a:xfrm>
          <a:prstGeom prst="flowChartMagneticTape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Method Signature is the “</a:t>
            </a:r>
            <a:r>
              <a:rPr lang="en-US" b="1" dirty="0">
                <a:solidFill>
                  <a:srgbClr val="FF0000"/>
                </a:solidFill>
              </a:rPr>
              <a:t>What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57321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E8653-F447-46B9-97A6-30FAC3FB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Body / 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96B19A-02B6-446B-8021-2B052B8C2506}"/>
              </a:ext>
            </a:extLst>
          </p:cNvPr>
          <p:cNvSpPr/>
          <p:nvPr/>
        </p:nvSpPr>
        <p:spPr>
          <a:xfrm>
            <a:off x="716561" y="2510798"/>
            <a:ext cx="6263078" cy="3365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65683-98E0-4DBA-AB30-9179855B2F64}"/>
              </a:ext>
            </a:extLst>
          </p:cNvPr>
          <p:cNvSpPr txBox="1"/>
          <p:nvPr/>
        </p:nvSpPr>
        <p:spPr>
          <a:xfrm>
            <a:off x="6979639" y="2865365"/>
            <a:ext cx="441537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Method Body/Implementation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a Local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Access to passed parameter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Access to </a:t>
            </a:r>
            <a:r>
              <a:rPr lang="en-US" b="1" i="1" dirty="0"/>
              <a:t>all</a:t>
            </a:r>
            <a:r>
              <a:rPr lang="en-US" dirty="0"/>
              <a:t> Members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Access to </a:t>
            </a:r>
            <a:r>
              <a:rPr lang="en-US" b="1" i="1" dirty="0"/>
              <a:t>external</a:t>
            </a:r>
            <a:r>
              <a:rPr lang="en-US" dirty="0"/>
              <a:t> public statics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0A255-9A6F-4DCF-995E-42E93F65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740770"/>
            <a:ext cx="5543550" cy="290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FA41A9-F3CA-488F-AA45-465C59EC5A33}"/>
              </a:ext>
            </a:extLst>
          </p:cNvPr>
          <p:cNvSpPr/>
          <p:nvPr/>
        </p:nvSpPr>
        <p:spPr>
          <a:xfrm>
            <a:off x="1744824" y="3554963"/>
            <a:ext cx="1176176" cy="214604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77A1A-7CBE-4A84-A6DA-F7E6C5524907}"/>
              </a:ext>
            </a:extLst>
          </p:cNvPr>
          <p:cNvSpPr/>
          <p:nvPr/>
        </p:nvSpPr>
        <p:spPr>
          <a:xfrm>
            <a:off x="1744824" y="4584364"/>
            <a:ext cx="4853620" cy="622118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2" name="Flowchart: Sequential Access Storage 11">
            <a:extLst>
              <a:ext uri="{FF2B5EF4-FFF2-40B4-BE49-F238E27FC236}">
                <a16:creationId xmlns:a16="http://schemas.microsoft.com/office/drawing/2014/main" id="{A34F2A89-067C-4DC6-84E2-D51FCB15C575}"/>
              </a:ext>
            </a:extLst>
          </p:cNvPr>
          <p:cNvSpPr/>
          <p:nvPr/>
        </p:nvSpPr>
        <p:spPr>
          <a:xfrm>
            <a:off x="7998782" y="4443383"/>
            <a:ext cx="2377089" cy="1526198"/>
          </a:xfrm>
          <a:prstGeom prst="flowChartMagneticTape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Method Implementation is the “</a:t>
            </a:r>
            <a:r>
              <a:rPr lang="en-US" b="1" dirty="0">
                <a:solidFill>
                  <a:srgbClr val="FF0000"/>
                </a:solidFill>
              </a:rPr>
              <a:t>How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51945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E8653-F447-46B9-97A6-30FAC3FB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96B19A-02B6-446B-8021-2B052B8C2506}"/>
              </a:ext>
            </a:extLst>
          </p:cNvPr>
          <p:cNvSpPr/>
          <p:nvPr/>
        </p:nvSpPr>
        <p:spPr>
          <a:xfrm>
            <a:off x="716561" y="2510798"/>
            <a:ext cx="6263078" cy="3365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65683-98E0-4DBA-AB30-9179855B2F64}"/>
              </a:ext>
            </a:extLst>
          </p:cNvPr>
          <p:cNvSpPr txBox="1"/>
          <p:nvPr/>
        </p:nvSpPr>
        <p:spPr>
          <a:xfrm>
            <a:off x="7267965" y="2962227"/>
            <a:ext cx="363913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Method Invocation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Context (Object or Class)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take parameter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return a value</a:t>
            </a:r>
          </a:p>
        </p:txBody>
      </p:sp>
      <p:sp>
        <p:nvSpPr>
          <p:cNvPr id="12" name="Flowchart: Sequential Access Storage 11">
            <a:extLst>
              <a:ext uri="{FF2B5EF4-FFF2-40B4-BE49-F238E27FC236}">
                <a16:creationId xmlns:a16="http://schemas.microsoft.com/office/drawing/2014/main" id="{A34F2A89-067C-4DC6-84E2-D51FCB15C575}"/>
              </a:ext>
            </a:extLst>
          </p:cNvPr>
          <p:cNvSpPr/>
          <p:nvPr/>
        </p:nvSpPr>
        <p:spPr>
          <a:xfrm>
            <a:off x="7998782" y="4443383"/>
            <a:ext cx="2377089" cy="1526198"/>
          </a:xfrm>
          <a:prstGeom prst="flowChartMagneticTape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Method Invocation Executes the Code which is Defined in the Method Body.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A635D-86FF-4987-B7EE-8F77AA24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3069383"/>
            <a:ext cx="5686425" cy="2247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055598-6FD3-4ECC-9D42-5C3CE907D08D}"/>
              </a:ext>
            </a:extLst>
          </p:cNvPr>
          <p:cNvSpPr/>
          <p:nvPr/>
        </p:nvSpPr>
        <p:spPr>
          <a:xfrm>
            <a:off x="2304918" y="3498471"/>
            <a:ext cx="3480061" cy="485700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A41A9-F3CA-488F-AA45-465C59EC5A33}"/>
              </a:ext>
            </a:extLst>
          </p:cNvPr>
          <p:cNvSpPr/>
          <p:nvPr/>
        </p:nvSpPr>
        <p:spPr>
          <a:xfrm>
            <a:off x="3293314" y="4965700"/>
            <a:ext cx="3075735" cy="260350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9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E8653-F447-46B9-97A6-30FAC3FB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Object State Mutability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37FCFB-A305-40FF-BDE2-806C809A6A36}"/>
              </a:ext>
            </a:extLst>
          </p:cNvPr>
          <p:cNvSpPr/>
          <p:nvPr/>
        </p:nvSpPr>
        <p:spPr>
          <a:xfrm>
            <a:off x="5530863" y="2979176"/>
            <a:ext cx="5668440" cy="305813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BBC8A-5EF0-4D1A-A1C0-A416502048CA}"/>
              </a:ext>
            </a:extLst>
          </p:cNvPr>
          <p:cNvSpPr/>
          <p:nvPr/>
        </p:nvSpPr>
        <p:spPr>
          <a:xfrm>
            <a:off x="6226177" y="2591572"/>
            <a:ext cx="387605" cy="38760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11482-7B92-41AB-99A8-A196EA7DC909}"/>
              </a:ext>
            </a:extLst>
          </p:cNvPr>
          <p:cNvSpPr txBox="1"/>
          <p:nvPr/>
        </p:nvSpPr>
        <p:spPr>
          <a:xfrm>
            <a:off x="5289702" y="263148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FBFD4B-6D1E-4D2C-9D8D-3D26DD51D71A}"/>
              </a:ext>
            </a:extLst>
          </p:cNvPr>
          <p:cNvCxnSpPr>
            <a:cxnSpLocks/>
          </p:cNvCxnSpPr>
          <p:nvPr/>
        </p:nvCxnSpPr>
        <p:spPr>
          <a:xfrm>
            <a:off x="6419196" y="2784462"/>
            <a:ext cx="837281" cy="269131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AFA19E-7F1E-457A-83C2-9BB25ACFE19D}"/>
              </a:ext>
            </a:extLst>
          </p:cNvPr>
          <p:cNvCxnSpPr>
            <a:cxnSpLocks/>
          </p:cNvCxnSpPr>
          <p:nvPr/>
        </p:nvCxnSpPr>
        <p:spPr>
          <a:xfrm>
            <a:off x="9155082" y="3053593"/>
            <a:ext cx="0" cy="29185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BCD0A6-9422-455B-94FD-1ADA5FFF2963}"/>
              </a:ext>
            </a:extLst>
          </p:cNvPr>
          <p:cNvSpPr txBox="1"/>
          <p:nvPr/>
        </p:nvSpPr>
        <p:spPr>
          <a:xfrm>
            <a:off x="5913832" y="3740252"/>
            <a:ext cx="307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Public Interface (API)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B9A0A-D279-4225-BFE9-03304E7EDC40}"/>
              </a:ext>
            </a:extLst>
          </p:cNvPr>
          <p:cNvSpPr txBox="1"/>
          <p:nvPr/>
        </p:nvSpPr>
        <p:spPr>
          <a:xfrm>
            <a:off x="9286613" y="3494031"/>
            <a:ext cx="105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Internal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State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9484F5-5669-4BB8-81D0-FB3D2CE95A8B}"/>
              </a:ext>
            </a:extLst>
          </p:cNvPr>
          <p:cNvCxnSpPr>
            <a:cxnSpLocks/>
          </p:cNvCxnSpPr>
          <p:nvPr/>
        </p:nvCxnSpPr>
        <p:spPr>
          <a:xfrm>
            <a:off x="5757939" y="4201917"/>
            <a:ext cx="326166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2DA3A6-DAE2-46A3-858F-86B796BD959B}"/>
              </a:ext>
            </a:extLst>
          </p:cNvPr>
          <p:cNvCxnSpPr>
            <a:cxnSpLocks/>
          </p:cNvCxnSpPr>
          <p:nvPr/>
        </p:nvCxnSpPr>
        <p:spPr>
          <a:xfrm>
            <a:off x="9286613" y="4201917"/>
            <a:ext cx="1518407" cy="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2953C50-783F-481E-A8BF-AEB0AE2F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28" y="2631487"/>
            <a:ext cx="3181274" cy="26618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945683-D5FC-4956-918A-58C23726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28" y="5433242"/>
            <a:ext cx="3181274" cy="5901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10197B-055B-4E0F-9E84-9FB5CA586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020" y="4461960"/>
            <a:ext cx="2978515" cy="5563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8D0BDF-620A-45D2-A6E6-302B58AF4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277" y="4464753"/>
            <a:ext cx="1679831" cy="27538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1386654-0E79-482F-BE8C-3EE1154461EF}"/>
              </a:ext>
            </a:extLst>
          </p:cNvPr>
          <p:cNvSpPr/>
          <p:nvPr/>
        </p:nvSpPr>
        <p:spPr>
          <a:xfrm>
            <a:off x="9514557" y="4744053"/>
            <a:ext cx="1184987" cy="3450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FF0000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798D62-9CC3-47CB-9952-37289E5F5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175" y="4825117"/>
            <a:ext cx="10477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3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E8653-F447-46B9-97A6-30FAC3FB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56985"/>
            <a:ext cx="9601196" cy="1303867"/>
          </a:xfrm>
        </p:spPr>
        <p:txBody>
          <a:bodyPr/>
          <a:lstStyle/>
          <a:p>
            <a:r>
              <a:rPr lang="en-US" dirty="0"/>
              <a:t>Single Responsibility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5331D-DB3B-489A-92BD-AAED8D4B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337080"/>
            <a:ext cx="10953750" cy="3330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778D6-01FC-44BE-9DDB-79C0E9FA6E2E}"/>
              </a:ext>
            </a:extLst>
          </p:cNvPr>
          <p:cNvSpPr txBox="1"/>
          <p:nvPr/>
        </p:nvSpPr>
        <p:spPr>
          <a:xfrm>
            <a:off x="793101" y="4686479"/>
            <a:ext cx="10605797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- Methods should be succinct to one purpose, as opposed to monolithic and multi-purposed.</a:t>
            </a:r>
          </a:p>
          <a:p>
            <a:r>
              <a:rPr lang="en-US" b="1" dirty="0">
                <a:solidFill>
                  <a:schemeClr val="accent5"/>
                </a:solidFill>
              </a:rPr>
              <a:t>- For complex behavior, you chain methods together by invoking each other, forming a larger composite.</a:t>
            </a:r>
          </a:p>
          <a:p>
            <a:r>
              <a:rPr lang="en-US" b="1" dirty="0">
                <a:solidFill>
                  <a:schemeClr val="accent5"/>
                </a:solidFill>
              </a:rPr>
              <a:t>- This is comparable to a complex circuit consisting of individual tiny logic gates.</a:t>
            </a:r>
          </a:p>
          <a:p>
            <a:r>
              <a:rPr lang="en-US" b="1" dirty="0">
                <a:solidFill>
                  <a:schemeClr val="accent5"/>
                </a:solidFill>
              </a:rPr>
              <a:t>- Combination of small components into a larger composite occurs in many programming design patterns.</a:t>
            </a:r>
          </a:p>
          <a:p>
            <a:r>
              <a:rPr lang="en-US" b="1" dirty="0">
                <a:solidFill>
                  <a:schemeClr val="accent5"/>
                </a:solidFill>
              </a:rPr>
              <a:t>- The metric which quantifies the lack of coupling and amalgamation is called “Cohesion”.</a:t>
            </a:r>
          </a:p>
        </p:txBody>
      </p:sp>
    </p:spTree>
    <p:extLst>
      <p:ext uri="{BB962C8B-B14F-4D97-AF65-F5344CB8AC3E}">
        <p14:creationId xmlns:p14="http://schemas.microsoft.com/office/powerpoint/2010/main" val="187947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9866-158B-43A6-87AB-DFCECFD9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1796-7DC3-41E1-995A-D5903EA7D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Abadi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https://github.com/DonnieSantos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  <a:latin typeface="Abadi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Abadi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https://dotnetfiddle.net/lfCg0C</a:t>
            </a:r>
            <a:r>
              <a:rPr lang="en-US" sz="1600" dirty="0">
                <a:solidFill>
                  <a:srgbClr val="0070C0"/>
                </a:solidFill>
                <a:latin typeface="Abadi" panose="020B0604020202020204" pitchFamily="34" charset="0"/>
              </a:rPr>
              <a:t>	 	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(quick introduction)</a:t>
            </a:r>
            <a:endParaRPr lang="en-US" sz="1600" dirty="0">
              <a:solidFill>
                <a:schemeClr val="tx1"/>
              </a:solidFill>
              <a:latin typeface="Abadi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Abadi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https://dotnetfiddle.net/gLt1QD</a:t>
            </a:r>
            <a:r>
              <a:rPr lang="en-US" sz="1600" dirty="0">
                <a:solidFill>
                  <a:srgbClr val="0070C0"/>
                </a:solidFill>
                <a:latin typeface="Abadi" panose="020B0604020202020204" pitchFamily="34" charset="0"/>
              </a:rPr>
              <a:t>  	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(in-depth examples)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  <a:latin typeface="Abadi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Abadi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https://github.com/DonnieSantos/IT-1050/tree/master/2022</a:t>
            </a:r>
            <a:endParaRPr lang="en-US" sz="1600" dirty="0">
              <a:solidFill>
                <a:srgbClr val="0070C0"/>
              </a:solidFill>
              <a:latin typeface="Abadi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Abadi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https://github.com/DonnieSantos/IT-1050/tree/master/2022/Part8_Methods</a:t>
            </a:r>
            <a:endParaRPr lang="en-US" sz="1600" dirty="0">
              <a:solidFill>
                <a:srgbClr val="0070C0"/>
              </a:solidFill>
              <a:latin typeface="Abadi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Abadi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https://github.com/DonnieSantos/IT-1050/blob/master/2022/Part8_Methods/PowerPoint/Methods.pptx</a:t>
            </a:r>
            <a:endParaRPr lang="en-US" sz="1600" dirty="0">
              <a:solidFill>
                <a:srgbClr val="0070C0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3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1F92-BF0B-4128-86E0-3280E2D1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29F8-9776-4C9B-B9FA-00FDAE4E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4020038"/>
          </a:xfrm>
        </p:spPr>
        <p:txBody>
          <a:bodyPr>
            <a:normAutofit/>
          </a:bodyPr>
          <a:lstStyle/>
          <a:p>
            <a:r>
              <a:rPr lang="en-US" sz="2000" dirty="0"/>
              <a:t>What is a Method?</a:t>
            </a:r>
          </a:p>
          <a:p>
            <a:r>
              <a:rPr lang="en-US" sz="2000" dirty="0"/>
              <a:t>Access Levels and Encapsulation</a:t>
            </a:r>
          </a:p>
          <a:p>
            <a:r>
              <a:rPr lang="en-US" sz="2000" dirty="0"/>
              <a:t>Method Patterns and Variations</a:t>
            </a:r>
          </a:p>
          <a:p>
            <a:r>
              <a:rPr lang="en-US" sz="2000" dirty="0"/>
              <a:t>Method “Signature” vs. Method “Implementation”</a:t>
            </a:r>
          </a:p>
          <a:p>
            <a:r>
              <a:rPr lang="en-US" sz="2000" dirty="0"/>
              <a:t>Method Invocation and Passing Parameter Values</a:t>
            </a:r>
          </a:p>
          <a:p>
            <a:r>
              <a:rPr lang="en-US" sz="2000" dirty="0"/>
              <a:t>Managing Object State Mutability</a:t>
            </a:r>
          </a:p>
          <a:p>
            <a:r>
              <a:rPr lang="en-US" sz="2000" dirty="0"/>
              <a:t>SOLID and Single Responsibility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5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1F92-BF0B-4128-86E0-3280E2D1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29F8-9776-4C9B-B9FA-00FDAE4E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174060" cy="140857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dirty="0">
                <a:solidFill>
                  <a:schemeClr val="tx1"/>
                </a:solidFill>
              </a:rPr>
              <a:t>method</a:t>
            </a:r>
            <a:r>
              <a:rPr lang="en-US" sz="1800" dirty="0">
                <a:solidFill>
                  <a:schemeClr val="tx1"/>
                </a:solidFill>
              </a:rPr>
              <a:t> in object-oriented programming (OOP) is a procedure associated with a message and an object. An object consists of </a:t>
            </a:r>
            <a:r>
              <a:rPr lang="en-US" sz="1800" b="1" dirty="0">
                <a:solidFill>
                  <a:schemeClr val="accent2"/>
                </a:solidFill>
              </a:rPr>
              <a:t>data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dirty="0">
                <a:solidFill>
                  <a:schemeClr val="accent3"/>
                </a:solidFill>
              </a:rPr>
              <a:t>behavior</a:t>
            </a:r>
            <a:r>
              <a:rPr lang="en-US" sz="1800" dirty="0">
                <a:solidFill>
                  <a:schemeClr val="tx1"/>
                </a:solidFill>
              </a:rPr>
              <a:t>; these comprise an </a:t>
            </a:r>
            <a:r>
              <a:rPr lang="en-US" sz="1800" b="1" dirty="0">
                <a:solidFill>
                  <a:schemeClr val="tx1"/>
                </a:solidFill>
              </a:rPr>
              <a:t>interface</a:t>
            </a:r>
            <a:r>
              <a:rPr lang="en-US" sz="1800" dirty="0">
                <a:solidFill>
                  <a:schemeClr val="tx1"/>
                </a:solidFill>
              </a:rPr>
              <a:t>, which specifies how the object may be utilized by any of its various consumers. </a:t>
            </a:r>
            <a:r>
              <a:rPr lang="en-US" sz="1800" b="1" dirty="0">
                <a:solidFill>
                  <a:schemeClr val="accent2"/>
                </a:solidFill>
              </a:rPr>
              <a:t>Data</a:t>
            </a:r>
            <a:r>
              <a:rPr lang="en-US" sz="1800" dirty="0">
                <a:solidFill>
                  <a:schemeClr val="tx1"/>
                </a:solidFill>
              </a:rPr>
              <a:t> is represented as properties of the object, and </a:t>
            </a:r>
            <a:r>
              <a:rPr lang="en-US" sz="1800" b="1" dirty="0">
                <a:solidFill>
                  <a:schemeClr val="accent3"/>
                </a:solidFill>
              </a:rPr>
              <a:t>behaviors</a:t>
            </a:r>
            <a:r>
              <a:rPr lang="en-US" sz="1800" dirty="0">
                <a:solidFill>
                  <a:schemeClr val="tx1"/>
                </a:solidFill>
              </a:rPr>
              <a:t> are represented as methods.  -Wikipedia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4AC0F-B4D5-4D97-BFC9-28AA6570530B}"/>
              </a:ext>
            </a:extLst>
          </p:cNvPr>
          <p:cNvSpPr txBox="1"/>
          <p:nvPr/>
        </p:nvSpPr>
        <p:spPr>
          <a:xfrm>
            <a:off x="2610206" y="4047241"/>
            <a:ext cx="6971588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 other words…</a:t>
            </a:r>
          </a:p>
          <a:p>
            <a:endParaRPr lang="en-US" dirty="0"/>
          </a:p>
          <a:p>
            <a:r>
              <a:rPr lang="en-US" b="1" dirty="0"/>
              <a:t>Classes</a:t>
            </a:r>
            <a:r>
              <a:rPr lang="en-US" dirty="0"/>
              <a:t> define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methods</a:t>
            </a:r>
            <a:r>
              <a:rPr lang="en-US" dirty="0"/>
              <a:t> that belong to itself or its instances.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variables</a:t>
            </a:r>
            <a:r>
              <a:rPr lang="en-US" dirty="0"/>
              <a:t> are the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en-US" dirty="0"/>
              <a:t>. (attributes, nouns, etc.)</a:t>
            </a:r>
          </a:p>
          <a:p>
            <a:r>
              <a:rPr lang="en-US" dirty="0"/>
              <a:t>The </a:t>
            </a:r>
            <a:r>
              <a:rPr lang="en-US" b="1" dirty="0"/>
              <a:t>methods</a:t>
            </a:r>
            <a:r>
              <a:rPr lang="en-US" dirty="0"/>
              <a:t> are the </a:t>
            </a:r>
            <a:r>
              <a:rPr lang="en-US" b="1" dirty="0">
                <a:solidFill>
                  <a:schemeClr val="accent3"/>
                </a:solidFill>
              </a:rPr>
              <a:t>behaviors</a:t>
            </a:r>
            <a:r>
              <a:rPr lang="en-US" dirty="0"/>
              <a:t>. (actions, verbs, etc.)</a:t>
            </a:r>
          </a:p>
        </p:txBody>
      </p:sp>
    </p:spTree>
    <p:extLst>
      <p:ext uri="{BB962C8B-B14F-4D97-AF65-F5344CB8AC3E}">
        <p14:creationId xmlns:p14="http://schemas.microsoft.com/office/powerpoint/2010/main" val="179844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E8653-F447-46B9-97A6-30FAC3FB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Method as a Function with Context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37FCFB-A305-40FF-BDE2-806C809A6A36}"/>
              </a:ext>
            </a:extLst>
          </p:cNvPr>
          <p:cNvSpPr/>
          <p:nvPr/>
        </p:nvSpPr>
        <p:spPr>
          <a:xfrm>
            <a:off x="5530863" y="2979176"/>
            <a:ext cx="5668440" cy="305813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BBC8A-5EF0-4D1A-A1C0-A416502048CA}"/>
              </a:ext>
            </a:extLst>
          </p:cNvPr>
          <p:cNvSpPr/>
          <p:nvPr/>
        </p:nvSpPr>
        <p:spPr>
          <a:xfrm>
            <a:off x="6090551" y="2542613"/>
            <a:ext cx="387605" cy="3876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11482-7B92-41AB-99A8-A196EA7DC909}"/>
              </a:ext>
            </a:extLst>
          </p:cNvPr>
          <p:cNvSpPr txBox="1"/>
          <p:nvPr/>
        </p:nvSpPr>
        <p:spPr>
          <a:xfrm>
            <a:off x="5252468" y="2572107"/>
            <a:ext cx="838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FBFD4B-6D1E-4D2C-9D8D-3D26DD51D71A}"/>
              </a:ext>
            </a:extLst>
          </p:cNvPr>
          <p:cNvCxnSpPr>
            <a:cxnSpLocks/>
          </p:cNvCxnSpPr>
          <p:nvPr/>
        </p:nvCxnSpPr>
        <p:spPr>
          <a:xfrm>
            <a:off x="6284353" y="2751096"/>
            <a:ext cx="605945" cy="435736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AFA19E-7F1E-457A-83C2-9BB25ACFE19D}"/>
              </a:ext>
            </a:extLst>
          </p:cNvPr>
          <p:cNvCxnSpPr>
            <a:cxnSpLocks/>
          </p:cNvCxnSpPr>
          <p:nvPr/>
        </p:nvCxnSpPr>
        <p:spPr>
          <a:xfrm>
            <a:off x="9144596" y="3034236"/>
            <a:ext cx="0" cy="29185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BCD0A6-9422-455B-94FD-1ADA5FFF2963}"/>
              </a:ext>
            </a:extLst>
          </p:cNvPr>
          <p:cNvSpPr txBox="1"/>
          <p:nvPr/>
        </p:nvSpPr>
        <p:spPr>
          <a:xfrm>
            <a:off x="5913832" y="3740252"/>
            <a:ext cx="307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Public Interface (API)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B9A0A-D279-4225-BFE9-03304E7EDC40}"/>
              </a:ext>
            </a:extLst>
          </p:cNvPr>
          <p:cNvSpPr txBox="1"/>
          <p:nvPr/>
        </p:nvSpPr>
        <p:spPr>
          <a:xfrm>
            <a:off x="9295864" y="3494031"/>
            <a:ext cx="105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Internal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State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9484F5-5669-4BB8-81D0-FB3D2CE95A8B}"/>
              </a:ext>
            </a:extLst>
          </p:cNvPr>
          <p:cNvCxnSpPr>
            <a:cxnSpLocks/>
          </p:cNvCxnSpPr>
          <p:nvPr/>
        </p:nvCxnSpPr>
        <p:spPr>
          <a:xfrm>
            <a:off x="5731669" y="4285893"/>
            <a:ext cx="326166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2DA3A6-DAE2-46A3-858F-86B796BD959B}"/>
              </a:ext>
            </a:extLst>
          </p:cNvPr>
          <p:cNvCxnSpPr>
            <a:cxnSpLocks/>
          </p:cNvCxnSpPr>
          <p:nvPr/>
        </p:nvCxnSpPr>
        <p:spPr>
          <a:xfrm>
            <a:off x="9235649" y="4285893"/>
            <a:ext cx="1660949" cy="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C875495-2734-4156-B63F-8530BD6E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65" y="2947813"/>
            <a:ext cx="4020309" cy="16296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22310B-35CF-4D8F-BB57-01AF26607129}"/>
              </a:ext>
            </a:extLst>
          </p:cNvPr>
          <p:cNvSpPr/>
          <p:nvPr/>
        </p:nvSpPr>
        <p:spPr>
          <a:xfrm>
            <a:off x="9437057" y="4870660"/>
            <a:ext cx="916401" cy="3876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A9A4F3-997A-4D8C-A5D6-038A14BC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65" y="4739145"/>
            <a:ext cx="4020308" cy="11981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C7EF7F-84A9-4A10-9E0D-0CA3F6A93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779" y="4432595"/>
            <a:ext cx="3257550" cy="2476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DE2137F-8243-4633-BC5B-74ED622F2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8860" y="4418307"/>
            <a:ext cx="12858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8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E8653-F447-46B9-97A6-30FAC3FB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 and Encapsulation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37FCFB-A305-40FF-BDE2-806C809A6A36}"/>
              </a:ext>
            </a:extLst>
          </p:cNvPr>
          <p:cNvSpPr/>
          <p:nvPr/>
        </p:nvSpPr>
        <p:spPr>
          <a:xfrm>
            <a:off x="3122619" y="2722001"/>
            <a:ext cx="5946762" cy="315386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AFA19E-7F1E-457A-83C2-9BB25ACFE19D}"/>
              </a:ext>
            </a:extLst>
          </p:cNvPr>
          <p:cNvCxnSpPr>
            <a:cxnSpLocks/>
            <a:stCxn id="10" idx="0"/>
            <a:endCxn id="10" idx="4"/>
          </p:cNvCxnSpPr>
          <p:nvPr/>
        </p:nvCxnSpPr>
        <p:spPr>
          <a:xfrm>
            <a:off x="6096000" y="2722001"/>
            <a:ext cx="0" cy="315386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BCD0A6-9422-455B-94FD-1ADA5FFF2963}"/>
              </a:ext>
            </a:extLst>
          </p:cNvPr>
          <p:cNvSpPr txBox="1"/>
          <p:nvPr/>
        </p:nvSpPr>
        <p:spPr>
          <a:xfrm>
            <a:off x="3957110" y="3241520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Public Interface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B9A0A-D279-4225-BFE9-03304E7EDC40}"/>
              </a:ext>
            </a:extLst>
          </p:cNvPr>
          <p:cNvSpPr txBox="1"/>
          <p:nvPr/>
        </p:nvSpPr>
        <p:spPr>
          <a:xfrm>
            <a:off x="6421794" y="3083711"/>
            <a:ext cx="176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Internal Implementation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9484F5-5669-4BB8-81D0-FB3D2CE95A8B}"/>
              </a:ext>
            </a:extLst>
          </p:cNvPr>
          <p:cNvCxnSpPr>
            <a:cxnSpLocks/>
          </p:cNvCxnSpPr>
          <p:nvPr/>
        </p:nvCxnSpPr>
        <p:spPr>
          <a:xfrm>
            <a:off x="3576489" y="3868542"/>
            <a:ext cx="242747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2DA3A6-DAE2-46A3-858F-86B796BD959B}"/>
              </a:ext>
            </a:extLst>
          </p:cNvPr>
          <p:cNvCxnSpPr>
            <a:cxnSpLocks/>
          </p:cNvCxnSpPr>
          <p:nvPr/>
        </p:nvCxnSpPr>
        <p:spPr>
          <a:xfrm>
            <a:off x="6333900" y="3868542"/>
            <a:ext cx="2226538" cy="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Flowchart: Sequential Access Storage 25">
            <a:extLst>
              <a:ext uri="{FF2B5EF4-FFF2-40B4-BE49-F238E27FC236}">
                <a16:creationId xmlns:a16="http://schemas.microsoft.com/office/drawing/2014/main" id="{C46847C8-547F-4F59-8865-5482109D2C1B}"/>
              </a:ext>
            </a:extLst>
          </p:cNvPr>
          <p:cNvSpPr/>
          <p:nvPr/>
        </p:nvSpPr>
        <p:spPr>
          <a:xfrm>
            <a:off x="3864925" y="4126233"/>
            <a:ext cx="1942225" cy="1069823"/>
          </a:xfrm>
          <a:prstGeom prst="flowChartMagneticTape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 Interface Exposed to the User to Achieve Functionality</a:t>
            </a:r>
          </a:p>
        </p:txBody>
      </p:sp>
      <p:sp>
        <p:nvSpPr>
          <p:cNvPr id="27" name="Flowchart: Sequential Access Storage 26">
            <a:extLst>
              <a:ext uri="{FF2B5EF4-FFF2-40B4-BE49-F238E27FC236}">
                <a16:creationId xmlns:a16="http://schemas.microsoft.com/office/drawing/2014/main" id="{831BDAEA-2C78-4A57-85C3-51202305777C}"/>
              </a:ext>
            </a:extLst>
          </p:cNvPr>
          <p:cNvSpPr/>
          <p:nvPr/>
        </p:nvSpPr>
        <p:spPr>
          <a:xfrm>
            <a:off x="6333900" y="4122154"/>
            <a:ext cx="1942225" cy="1069823"/>
          </a:xfrm>
          <a:prstGeom prst="flowChartMagneticTape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Complex Inner State and Logic which Makes Everything Work</a:t>
            </a:r>
          </a:p>
        </p:txBody>
      </p:sp>
    </p:spTree>
    <p:extLst>
      <p:ext uri="{BB962C8B-B14F-4D97-AF65-F5344CB8AC3E}">
        <p14:creationId xmlns:p14="http://schemas.microsoft.com/office/powerpoint/2010/main" val="289031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003E69-E9FB-4DCF-B083-00F5290F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057273"/>
            <a:ext cx="6246475" cy="4038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AF2B6-255B-4538-86AE-D46925074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733425"/>
            <a:ext cx="4274829" cy="5418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98EF1F-7A31-4129-B9B9-21AAEA81E4BD}"/>
              </a:ext>
            </a:extLst>
          </p:cNvPr>
          <p:cNvSpPr txBox="1"/>
          <p:nvPr/>
        </p:nvSpPr>
        <p:spPr>
          <a:xfrm>
            <a:off x="2149728" y="5439336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Public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18E09-6290-4451-9657-D9C7E55E60C1}"/>
              </a:ext>
            </a:extLst>
          </p:cNvPr>
          <p:cNvSpPr txBox="1"/>
          <p:nvPr/>
        </p:nvSpPr>
        <p:spPr>
          <a:xfrm>
            <a:off x="3947149" y="5450442"/>
            <a:ext cx="26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Internal Implementation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7D4F74-BE44-4A77-AA71-FA97857CFCA7}"/>
              </a:ext>
            </a:extLst>
          </p:cNvPr>
          <p:cNvCxnSpPr>
            <a:cxnSpLocks/>
          </p:cNvCxnSpPr>
          <p:nvPr/>
        </p:nvCxnSpPr>
        <p:spPr>
          <a:xfrm flipV="1">
            <a:off x="3028655" y="4933950"/>
            <a:ext cx="0" cy="50047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B05371-E0FB-46A7-A77B-EAE5182241FB}"/>
              </a:ext>
            </a:extLst>
          </p:cNvPr>
          <p:cNvCxnSpPr>
            <a:cxnSpLocks/>
          </p:cNvCxnSpPr>
          <p:nvPr/>
        </p:nvCxnSpPr>
        <p:spPr>
          <a:xfrm flipV="1">
            <a:off x="6563443" y="5635108"/>
            <a:ext cx="570782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5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1F92-BF0B-4128-86E0-3280E2D1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Patterns and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29F8-9776-4C9B-B9FA-00FDAE4E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174060" cy="3600588"/>
          </a:xfrm>
        </p:spPr>
        <p:txBody>
          <a:bodyPr>
            <a:normAutofit/>
          </a:bodyPr>
          <a:lstStyle/>
          <a:p>
            <a:r>
              <a:rPr lang="en-US" sz="2000" dirty="0"/>
              <a:t>Getters </a:t>
            </a:r>
            <a:r>
              <a:rPr lang="en-US" sz="1400" dirty="0"/>
              <a:t>(public access to retrieve internal state)</a:t>
            </a:r>
            <a:endParaRPr lang="en-US" sz="2000" dirty="0"/>
          </a:p>
          <a:p>
            <a:r>
              <a:rPr lang="en-US" sz="2000" dirty="0"/>
              <a:t>Computed Values </a:t>
            </a:r>
            <a:r>
              <a:rPr lang="en-US" sz="1400" dirty="0"/>
              <a:t>(get an output value computed from internal state and/or parameters)</a:t>
            </a:r>
            <a:endParaRPr lang="en-US" sz="2000" dirty="0"/>
          </a:p>
          <a:p>
            <a:r>
              <a:rPr lang="en-US" sz="2000" dirty="0"/>
              <a:t>Pure Functions </a:t>
            </a:r>
            <a:r>
              <a:rPr lang="en-US" sz="1400" dirty="0"/>
              <a:t>(get an output value computed from parameters alone without relying on or changing state)</a:t>
            </a:r>
          </a:p>
          <a:p>
            <a:r>
              <a:rPr lang="en-US" sz="2000" dirty="0"/>
              <a:t>Setters </a:t>
            </a:r>
            <a:r>
              <a:rPr lang="en-US" sz="1400" dirty="0"/>
              <a:t>(public access to change internal state… no output)</a:t>
            </a:r>
          </a:p>
          <a:p>
            <a:r>
              <a:rPr lang="en-US" sz="2000" dirty="0"/>
              <a:t>Subroutines </a:t>
            </a:r>
            <a:r>
              <a:rPr lang="en-US" sz="1400" dirty="0"/>
              <a:t>(any void method… may or may not change state of itself and other objects)</a:t>
            </a:r>
            <a:endParaRPr lang="en-US" sz="28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05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5893-2848-4EEA-B769-B5FD9AA2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Variant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5E2D8-A812-4304-9580-055337D9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25" y="3201536"/>
            <a:ext cx="4819650" cy="226695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3ADF12-16BA-4E85-92AC-5738241D8616}"/>
              </a:ext>
            </a:extLst>
          </p:cNvPr>
          <p:cNvSpPr txBox="1"/>
          <p:nvPr/>
        </p:nvSpPr>
        <p:spPr>
          <a:xfrm>
            <a:off x="6660248" y="3429000"/>
            <a:ext cx="4093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Method Example –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Has Inputs (Parameters)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Has Output (Return Value)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DE48C-6F01-45DD-AD52-1AC92114805C}"/>
              </a:ext>
            </a:extLst>
          </p:cNvPr>
          <p:cNvSpPr txBox="1"/>
          <p:nvPr/>
        </p:nvSpPr>
        <p:spPr>
          <a:xfrm>
            <a:off x="6660248" y="4572002"/>
            <a:ext cx="4317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note</a:t>
            </a:r>
            <a:r>
              <a:rPr lang="en-US" sz="1600" dirty="0"/>
              <a:t>: may or may not be a function of internal state</a:t>
            </a:r>
          </a:p>
          <a:p>
            <a:r>
              <a:rPr lang="en-US" sz="1600" dirty="0"/>
              <a:t>(this example method is a function of </a:t>
            </a:r>
            <a:r>
              <a:rPr lang="en-US" sz="1600" b="1" dirty="0"/>
              <a:t>x</a:t>
            </a:r>
            <a:r>
              <a:rPr lang="en-US" sz="1600" dirty="0"/>
              <a:t>, </a:t>
            </a:r>
            <a:r>
              <a:rPr lang="en-US" sz="1600" b="1" dirty="0"/>
              <a:t>y</a:t>
            </a:r>
            <a:r>
              <a:rPr lang="en-US" sz="1600" dirty="0"/>
              <a:t>, and </a:t>
            </a:r>
            <a:r>
              <a:rPr lang="en-US" sz="1600" b="1" dirty="0">
                <a:solidFill>
                  <a:schemeClr val="accent2"/>
                </a:solidFill>
              </a:rPr>
              <a:t>age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91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532C-A636-4934-94EB-265EAA1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Variant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B342B-A62B-4D22-9098-6084369FE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649894"/>
            <a:ext cx="4258432" cy="3350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3B7A59-F166-4B28-A413-616BCB43FEB6}"/>
              </a:ext>
            </a:extLst>
          </p:cNvPr>
          <p:cNvSpPr txBox="1"/>
          <p:nvPr/>
        </p:nvSpPr>
        <p:spPr>
          <a:xfrm>
            <a:off x="6165725" y="2649894"/>
            <a:ext cx="4730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Method Example –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Does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Not</a:t>
            </a:r>
            <a:r>
              <a:rPr lang="en-US" sz="2000" b="1" dirty="0"/>
              <a:t> </a:t>
            </a:r>
            <a:r>
              <a:rPr lang="en-US" sz="2000" dirty="0"/>
              <a:t>Have Inputs (Parameters)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Does Have Output (Return Value)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F46BA-DF98-4637-9205-18DFC282A9E0}"/>
              </a:ext>
            </a:extLst>
          </p:cNvPr>
          <p:cNvSpPr txBox="1"/>
          <p:nvPr/>
        </p:nvSpPr>
        <p:spPr>
          <a:xfrm>
            <a:off x="7331504" y="3955941"/>
            <a:ext cx="259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Retrieved Value / “Getter”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84375-CC14-4284-91FF-69F8DB350C99}"/>
              </a:ext>
            </a:extLst>
          </p:cNvPr>
          <p:cNvSpPr txBox="1"/>
          <p:nvPr/>
        </p:nvSpPr>
        <p:spPr>
          <a:xfrm>
            <a:off x="7331504" y="4874968"/>
            <a:ext cx="18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“Computed Value”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6E0D66-87BB-44DB-9F81-0D606EC9230E}"/>
              </a:ext>
            </a:extLst>
          </p:cNvPr>
          <p:cNvCxnSpPr>
            <a:stCxn id="7" idx="1"/>
          </p:cNvCxnSpPr>
          <p:nvPr/>
        </p:nvCxnSpPr>
        <p:spPr>
          <a:xfrm flipH="1">
            <a:off x="3704254" y="4140607"/>
            <a:ext cx="362725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876C41-C28D-4FED-A18B-9DA92B654D05}"/>
              </a:ext>
            </a:extLst>
          </p:cNvPr>
          <p:cNvCxnSpPr>
            <a:cxnSpLocks/>
          </p:cNvCxnSpPr>
          <p:nvPr/>
        </p:nvCxnSpPr>
        <p:spPr>
          <a:xfrm flipH="1">
            <a:off x="5113176" y="5059634"/>
            <a:ext cx="225428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667B57-EBAF-4CC4-87F0-611B34E08749}"/>
              </a:ext>
            </a:extLst>
          </p:cNvPr>
          <p:cNvSpPr txBox="1"/>
          <p:nvPr/>
        </p:nvSpPr>
        <p:spPr>
          <a:xfrm>
            <a:off x="6061863" y="5434739"/>
            <a:ext cx="499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you can, but </a:t>
            </a:r>
            <a:r>
              <a:rPr lang="en-US" sz="1400" b="1" dirty="0">
                <a:solidFill>
                  <a:schemeClr val="accent5"/>
                </a:solidFill>
              </a:rPr>
              <a:t>should not </a:t>
            </a:r>
            <a:r>
              <a:rPr lang="en-US" sz="1400" dirty="0"/>
              <a:t>alter </a:t>
            </a:r>
            <a:r>
              <a:rPr lang="en-US" sz="1400" b="1" dirty="0">
                <a:solidFill>
                  <a:schemeClr val="accent2"/>
                </a:solidFill>
              </a:rPr>
              <a:t>state</a:t>
            </a:r>
            <a:r>
              <a:rPr lang="en-US" sz="1400" dirty="0"/>
              <a:t> when there is a return value</a:t>
            </a:r>
          </a:p>
        </p:txBody>
      </p:sp>
    </p:spTree>
    <p:extLst>
      <p:ext uri="{BB962C8B-B14F-4D97-AF65-F5344CB8AC3E}">
        <p14:creationId xmlns:p14="http://schemas.microsoft.com/office/powerpoint/2010/main" val="3802199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884</TotalTime>
  <Words>726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Abadi</vt:lpstr>
      <vt:lpstr>Arial</vt:lpstr>
      <vt:lpstr>Cordia New</vt:lpstr>
      <vt:lpstr>Courier New</vt:lpstr>
      <vt:lpstr>Garamond</vt:lpstr>
      <vt:lpstr>Organic</vt:lpstr>
      <vt:lpstr>C# Methods</vt:lpstr>
      <vt:lpstr>Method Concepts</vt:lpstr>
      <vt:lpstr>What is a Method?</vt:lpstr>
      <vt:lpstr>A Method as a Function with Context</vt:lpstr>
      <vt:lpstr>Access Levels and Encapsulation</vt:lpstr>
      <vt:lpstr>PowerPoint Presentation</vt:lpstr>
      <vt:lpstr>Method Patterns and Variations</vt:lpstr>
      <vt:lpstr>Function Variant</vt:lpstr>
      <vt:lpstr>Value Variant</vt:lpstr>
      <vt:lpstr>Subroutine Variant</vt:lpstr>
      <vt:lpstr>Method Signature</vt:lpstr>
      <vt:lpstr>Method Body / Implementation</vt:lpstr>
      <vt:lpstr>Method Invocation</vt:lpstr>
      <vt:lpstr>Managing Object State Mutability</vt:lpstr>
      <vt:lpstr>Single Responsibility</vt:lpstr>
      <vt:lpstr>Links To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Methods</dc:title>
  <dc:creator>Donald Santos</dc:creator>
  <cp:lastModifiedBy>Donald Santos</cp:lastModifiedBy>
  <cp:revision>35</cp:revision>
  <dcterms:created xsi:type="dcterms:W3CDTF">2021-11-11T03:21:43Z</dcterms:created>
  <dcterms:modified xsi:type="dcterms:W3CDTF">2021-11-17T12:10:15Z</dcterms:modified>
</cp:coreProperties>
</file>