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fiddle.net/QzCayf" TargetMode="External"/><Relationship Id="rId1" Type="http://schemas.openxmlformats.org/officeDocument/2006/relationships/hyperlink" Target="https://dotnetfiddle.net/dS2rwV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dS2rwV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dotnetfiddle.net/QzCayf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E0264-5CDB-42CA-924D-8201AF9FF3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4DDF6-8B93-47A0-8BEA-618C00C5808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Documented Code</a:t>
          </a:r>
          <a:endParaRPr lang="en-US" dirty="0"/>
        </a:p>
      </dgm:t>
    </dgm:pt>
    <dgm:pt modelId="{5475DD29-7E76-469D-AC06-AA60C8A0BAE0}" type="parTrans" cxnId="{98D96C18-83B6-4CDA-99F0-339E5E31498A}">
      <dgm:prSet/>
      <dgm:spPr/>
      <dgm:t>
        <a:bodyPr/>
        <a:lstStyle/>
        <a:p>
          <a:endParaRPr lang="en-US"/>
        </a:p>
      </dgm:t>
    </dgm:pt>
    <dgm:pt modelId="{1D0D2B49-5538-4686-A792-480BA2B969AA}" type="sibTrans" cxnId="{98D96C18-83B6-4CDA-99F0-339E5E31498A}">
      <dgm:prSet/>
      <dgm:spPr/>
      <dgm:t>
        <a:bodyPr/>
        <a:lstStyle/>
        <a:p>
          <a:endParaRPr lang="en-US"/>
        </a:p>
      </dgm:t>
    </dgm:pt>
    <dgm:pt modelId="{4649567E-404D-4FC1-9FDB-BEFE1CAAFE4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Minified Code</a:t>
          </a:r>
          <a:endParaRPr lang="en-US" dirty="0"/>
        </a:p>
      </dgm:t>
    </dgm:pt>
    <dgm:pt modelId="{8F62C2B6-CFE9-4102-9C8E-61DF8D254636}" type="parTrans" cxnId="{04B63EB7-B246-4AC2-B453-D02525169AD8}">
      <dgm:prSet/>
      <dgm:spPr/>
      <dgm:t>
        <a:bodyPr/>
        <a:lstStyle/>
        <a:p>
          <a:endParaRPr lang="en-US"/>
        </a:p>
      </dgm:t>
    </dgm:pt>
    <dgm:pt modelId="{A92FDE66-752F-43DC-A64D-6A0ED41A81B2}" type="sibTrans" cxnId="{04B63EB7-B246-4AC2-B453-D02525169AD8}">
      <dgm:prSet/>
      <dgm:spPr/>
      <dgm:t>
        <a:bodyPr/>
        <a:lstStyle/>
        <a:p>
          <a:endParaRPr lang="en-US"/>
        </a:p>
      </dgm:t>
    </dgm:pt>
    <dgm:pt modelId="{3FA01117-BA47-4456-9D88-D3D3AC00ED20}" type="pres">
      <dgm:prSet presAssocID="{54FE0264-5CDB-42CA-924D-8201AF9FF3CD}" presName="root" presStyleCnt="0">
        <dgm:presLayoutVars>
          <dgm:dir/>
          <dgm:resizeHandles val="exact"/>
        </dgm:presLayoutVars>
      </dgm:prSet>
      <dgm:spPr/>
    </dgm:pt>
    <dgm:pt modelId="{DDEE401A-0B68-484E-B33F-D58391011002}" type="pres">
      <dgm:prSet presAssocID="{CA04DDF6-8B93-47A0-8BEA-618C00C58082}" presName="compNode" presStyleCnt="0"/>
      <dgm:spPr/>
    </dgm:pt>
    <dgm:pt modelId="{F725C83A-370B-4093-AE3C-61826ABFE7CA}" type="pres">
      <dgm:prSet presAssocID="{CA04DDF6-8B93-47A0-8BEA-618C00C5808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2F677D-6FA0-4DC6-B4E1-20FB1D84B768}" type="pres">
      <dgm:prSet presAssocID="{CA04DDF6-8B93-47A0-8BEA-618C00C58082}" presName="spaceRect" presStyleCnt="0"/>
      <dgm:spPr/>
    </dgm:pt>
    <dgm:pt modelId="{38BD6AB6-949C-4C62-AE8E-240E0CA43482}" type="pres">
      <dgm:prSet presAssocID="{CA04DDF6-8B93-47A0-8BEA-618C00C58082}" presName="textRect" presStyleLbl="revTx" presStyleIdx="0" presStyleCnt="2">
        <dgm:presLayoutVars>
          <dgm:chMax val="1"/>
          <dgm:chPref val="1"/>
        </dgm:presLayoutVars>
      </dgm:prSet>
      <dgm:spPr/>
    </dgm:pt>
    <dgm:pt modelId="{9EF06014-C24B-4970-A160-CA5239A18B1A}" type="pres">
      <dgm:prSet presAssocID="{1D0D2B49-5538-4686-A792-480BA2B969AA}" presName="sibTrans" presStyleCnt="0"/>
      <dgm:spPr/>
    </dgm:pt>
    <dgm:pt modelId="{022ECCBD-F34E-44F9-BC08-B9BEA13B8F0D}" type="pres">
      <dgm:prSet presAssocID="{4649567E-404D-4FC1-9FDB-BEFE1CAAFE4B}" presName="compNode" presStyleCnt="0"/>
      <dgm:spPr/>
    </dgm:pt>
    <dgm:pt modelId="{C6E2057A-B032-4BBC-A1D7-4F828BBE7C92}" type="pres">
      <dgm:prSet presAssocID="{4649567E-404D-4FC1-9FDB-BEFE1CAAFE4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DF4404E-765C-4863-8CE9-A589A0B17CC9}" type="pres">
      <dgm:prSet presAssocID="{4649567E-404D-4FC1-9FDB-BEFE1CAAFE4B}" presName="spaceRect" presStyleCnt="0"/>
      <dgm:spPr/>
    </dgm:pt>
    <dgm:pt modelId="{42589444-00F5-443E-A149-52D5B59E20BC}" type="pres">
      <dgm:prSet presAssocID="{4649567E-404D-4FC1-9FDB-BEFE1CAAFE4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D96C18-83B6-4CDA-99F0-339E5E31498A}" srcId="{54FE0264-5CDB-42CA-924D-8201AF9FF3CD}" destId="{CA04DDF6-8B93-47A0-8BEA-618C00C58082}" srcOrd="0" destOrd="0" parTransId="{5475DD29-7E76-469D-AC06-AA60C8A0BAE0}" sibTransId="{1D0D2B49-5538-4686-A792-480BA2B969AA}"/>
    <dgm:cxn modelId="{A2F9213E-95E9-464C-82E6-CEF28F2CE201}" type="presOf" srcId="{54FE0264-5CDB-42CA-924D-8201AF9FF3CD}" destId="{3FA01117-BA47-4456-9D88-D3D3AC00ED20}" srcOrd="0" destOrd="0" presId="urn:microsoft.com/office/officeart/2018/2/layout/IconLabelList"/>
    <dgm:cxn modelId="{FAA52A68-A28D-4AD1-AFED-8D9006CFE657}" type="presOf" srcId="{4649567E-404D-4FC1-9FDB-BEFE1CAAFE4B}" destId="{42589444-00F5-443E-A149-52D5B59E20BC}" srcOrd="0" destOrd="0" presId="urn:microsoft.com/office/officeart/2018/2/layout/IconLabelList"/>
    <dgm:cxn modelId="{1CC8B9AB-0128-4455-BE41-FC2273F9AB81}" type="presOf" srcId="{CA04DDF6-8B93-47A0-8BEA-618C00C58082}" destId="{38BD6AB6-949C-4C62-AE8E-240E0CA43482}" srcOrd="0" destOrd="0" presId="urn:microsoft.com/office/officeart/2018/2/layout/IconLabelList"/>
    <dgm:cxn modelId="{04B63EB7-B246-4AC2-B453-D02525169AD8}" srcId="{54FE0264-5CDB-42CA-924D-8201AF9FF3CD}" destId="{4649567E-404D-4FC1-9FDB-BEFE1CAAFE4B}" srcOrd="1" destOrd="0" parTransId="{8F62C2B6-CFE9-4102-9C8E-61DF8D254636}" sibTransId="{A92FDE66-752F-43DC-A64D-6A0ED41A81B2}"/>
    <dgm:cxn modelId="{CE0CFA58-F631-40BA-9DE0-54B21A91933E}" type="presParOf" srcId="{3FA01117-BA47-4456-9D88-D3D3AC00ED20}" destId="{DDEE401A-0B68-484E-B33F-D58391011002}" srcOrd="0" destOrd="0" presId="urn:microsoft.com/office/officeart/2018/2/layout/IconLabelList"/>
    <dgm:cxn modelId="{A243B1E6-693F-40EF-8199-4DC1C3D6F826}" type="presParOf" srcId="{DDEE401A-0B68-484E-B33F-D58391011002}" destId="{F725C83A-370B-4093-AE3C-61826ABFE7CA}" srcOrd="0" destOrd="0" presId="urn:microsoft.com/office/officeart/2018/2/layout/IconLabelList"/>
    <dgm:cxn modelId="{922A6193-4A4D-49EC-8EB8-BDA3D18DE5AA}" type="presParOf" srcId="{DDEE401A-0B68-484E-B33F-D58391011002}" destId="{D22F677D-6FA0-4DC6-B4E1-20FB1D84B768}" srcOrd="1" destOrd="0" presId="urn:microsoft.com/office/officeart/2018/2/layout/IconLabelList"/>
    <dgm:cxn modelId="{3533BFFA-19BC-4AF8-8A7C-5E40649F44F0}" type="presParOf" srcId="{DDEE401A-0B68-484E-B33F-D58391011002}" destId="{38BD6AB6-949C-4C62-AE8E-240E0CA43482}" srcOrd="2" destOrd="0" presId="urn:microsoft.com/office/officeart/2018/2/layout/IconLabelList"/>
    <dgm:cxn modelId="{3732D7D6-0908-41F1-A4DF-B4A79B11C65D}" type="presParOf" srcId="{3FA01117-BA47-4456-9D88-D3D3AC00ED20}" destId="{9EF06014-C24B-4970-A160-CA5239A18B1A}" srcOrd="1" destOrd="0" presId="urn:microsoft.com/office/officeart/2018/2/layout/IconLabelList"/>
    <dgm:cxn modelId="{54006B23-1B1C-4BAE-9926-A1275B7386B4}" type="presParOf" srcId="{3FA01117-BA47-4456-9D88-D3D3AC00ED20}" destId="{022ECCBD-F34E-44F9-BC08-B9BEA13B8F0D}" srcOrd="2" destOrd="0" presId="urn:microsoft.com/office/officeart/2018/2/layout/IconLabelList"/>
    <dgm:cxn modelId="{349A4B70-B206-4BC2-9F2D-B5710613BAE4}" type="presParOf" srcId="{022ECCBD-F34E-44F9-BC08-B9BEA13B8F0D}" destId="{C6E2057A-B032-4BBC-A1D7-4F828BBE7C92}" srcOrd="0" destOrd="0" presId="urn:microsoft.com/office/officeart/2018/2/layout/IconLabelList"/>
    <dgm:cxn modelId="{ED27841D-EB2A-4B18-8E4F-924BE6DFBA5B}" type="presParOf" srcId="{022ECCBD-F34E-44F9-BC08-B9BEA13B8F0D}" destId="{ADF4404E-765C-4863-8CE9-A589A0B17CC9}" srcOrd="1" destOrd="0" presId="urn:microsoft.com/office/officeart/2018/2/layout/IconLabelList"/>
    <dgm:cxn modelId="{A0BAB728-04CD-4E01-B217-4BE316B073A0}" type="presParOf" srcId="{022ECCBD-F34E-44F9-BC08-B9BEA13B8F0D}" destId="{42589444-00F5-443E-A149-52D5B59E20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C83A-370B-4093-AE3C-61826ABFE7C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D6AB6-949C-4C62-AE8E-240E0CA4348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hlinkClick xmlns:r="http://schemas.openxmlformats.org/officeDocument/2006/relationships" r:id="rId3"/>
            </a:rPr>
            <a:t>Documented Code</a:t>
          </a:r>
          <a:endParaRPr lang="en-US" sz="4400" kern="1200" dirty="0"/>
        </a:p>
      </dsp:txBody>
      <dsp:txXfrm>
        <a:off x="765914" y="2943510"/>
        <a:ext cx="4320000" cy="720000"/>
      </dsp:txXfrm>
    </dsp:sp>
    <dsp:sp modelId="{C6E2057A-B032-4BBC-A1D7-4F828BBE7C9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9444-00F5-443E-A149-52D5B59E20B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hlinkClick xmlns:r="http://schemas.openxmlformats.org/officeDocument/2006/relationships" r:id="rId6"/>
            </a:rPr>
            <a:t>Minified Code</a:t>
          </a:r>
          <a:endParaRPr lang="en-US" sz="4400" kern="1200" dirty="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7B0-AD7F-4B79-BECE-DFAC05E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5203-D6A2-40A0-A77A-6B79C246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A4CC-B841-4538-83BD-1A44C8D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BE47-B370-41A1-B0FE-040EA5CF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32B4-92C4-42C9-8116-7476CC0B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71C-3BB0-41FF-9B3F-ED6423A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DC122-3D19-4E78-801B-3F77C54A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28C6-3849-4494-8AC2-673369B6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A6F4-CB0B-48A2-A6CB-729B03F5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13C5-9106-406D-89C5-99839552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81F5E-A19C-4B02-AC5E-53D04DEEE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3969-C208-41E3-9A29-742EE27E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1873-C76E-42DD-923C-B4D2B45A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DB0-C0BF-44C1-8AED-A7EC316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F3FE-A4ED-4E77-989F-980500A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4619-921B-46D9-8869-D1F0DE4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41EB-DED4-46AD-862D-FBC8A8AD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818B-2943-45F3-9EF7-4F1B9D9A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67D88-3AB2-4F8A-8655-65B3FF9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B4FD-4FE7-4943-827E-DF2BB41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71AA-7C25-4538-B78D-5640CF92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52068-8494-4524-A64F-926CA9E8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909-FE7B-4129-8585-EB1C2192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842C-3CB6-479F-8A58-6E97760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A3D-B65E-48E1-8957-3F300737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38E-EAB2-477B-BEEA-13838F2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0045-D9A8-46A9-BC40-5E12E5E7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B0CB-4723-4EB9-A7EC-02A78B32B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4080-A952-4924-BE07-2578A33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216E-22E2-418D-B006-9926743D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BD8E-A52D-48FE-9D2B-D69C80A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EDB5-8422-4008-B1C1-06D79D16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071E-66EB-480C-A9F8-9D5A3301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89D21-C976-495C-852F-1E6A2017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753A6-4737-4296-8CC2-9DD2FFAA5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F580C-F2C3-4F0E-A072-BA82C2528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16992-05D5-4782-B867-3DC83B00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4055C-007B-445E-834C-6EADE1EB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CB4B3-AC7E-4FB0-8432-46B2E30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0B26-EA48-40CB-BD2F-524CD901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9C220-AEF5-4C09-BAB5-E990097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B6813-5B05-4356-822A-88EAE873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D4E09-F2AB-4AF9-8316-47523A34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0E839-F865-4349-9AC3-F20B11E6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E276-ACD0-456F-AF12-280D93A3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9D0B-81B5-49E4-8DAB-F00D304C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7386-E0E3-4CD3-B8DD-132A8B3D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9F1B-CF24-4C07-8160-53877D6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A612-EB50-4E36-B088-AE72BE5B3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B5A70-64EB-4CDB-B4C5-D056C8AD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368D-25D8-4279-8118-0B19B84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24D2-9CB7-4275-B2D9-2E74177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F2A1-4BC9-4DB5-ABF2-2C23372E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60FA-4B41-4B5E-B3BD-418F1C1DE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A326-C133-4FCD-9078-E1FFD2CA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C3FD-9D3E-4E6C-8BDD-771CA9E5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BB11-206C-4FBE-AC4F-3D400F90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D2F6-F7B0-49A2-B5E2-5ED4C4FF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8EAA6-9773-4710-8C40-2AC21D29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4B94-40BA-4D7F-8DFD-9707B78D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4110-8D5A-4051-AAD4-C3E33DA84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2C61-5BD7-4AD6-A783-1F6779F3BB1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71BB-D096-43D6-8589-90297EDFC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E8EB-3F9B-4B8F-A482-22D3D116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C3ED-DBB9-41F0-B067-12FA1CE8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54E0-2B88-4B2C-83B9-948FD56C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Static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EFED8-BDD6-4F28-A9BC-CD8B9FE9C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958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22E959-69B2-46C0-852E-CB6D5FDF5FD2}"/>
              </a:ext>
            </a:extLst>
          </p:cNvPr>
          <p:cNvSpPr txBox="1"/>
          <p:nvPr/>
        </p:nvSpPr>
        <p:spPr>
          <a:xfrm>
            <a:off x="1955636" y="1936283"/>
            <a:ext cx="828072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Static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known as “</a:t>
            </a:r>
            <a:r>
              <a:rPr lang="en-US" sz="2400" b="1" dirty="0"/>
              <a:t>class variables</a:t>
            </a:r>
            <a:r>
              <a:rPr lang="en-US" sz="2400" dirty="0"/>
              <a:t>” or “</a:t>
            </a:r>
            <a:r>
              <a:rPr lang="en-US" sz="2400" b="1" dirty="0"/>
              <a:t>shared variables</a:t>
            </a:r>
            <a:r>
              <a:rPr lang="en-US" sz="24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Declare a variable using the “</a:t>
            </a:r>
            <a:r>
              <a:rPr lang="en-US" sz="2400" b="1" dirty="0">
                <a:solidFill>
                  <a:schemeClr val="accent1"/>
                </a:solidFill>
              </a:rPr>
              <a:t>static</a:t>
            </a:r>
            <a:r>
              <a:rPr lang="en-US" sz="2400" dirty="0"/>
              <a:t>”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 do </a:t>
            </a:r>
            <a:r>
              <a:rPr lang="en-US" sz="2400" b="1" i="1" dirty="0"/>
              <a:t>not</a:t>
            </a:r>
            <a:r>
              <a:rPr lang="en-US" sz="2400" dirty="0"/>
              <a:t> exist in instance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 exist </a:t>
            </a:r>
            <a:r>
              <a:rPr lang="en-US" sz="2400" b="1" i="1" dirty="0"/>
              <a:t>on the class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don’t need objects to be instantiated for the class to exist.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 exists </a:t>
            </a:r>
            <a:r>
              <a:rPr lang="en-US" sz="2400" b="1" i="1" dirty="0"/>
              <a:t>as needed </a:t>
            </a:r>
            <a:r>
              <a:rPr lang="en-US" sz="2400" dirty="0"/>
              <a:t>once it is defined.</a:t>
            </a:r>
          </a:p>
        </p:txBody>
      </p:sp>
    </p:spTree>
    <p:extLst>
      <p:ext uri="{BB962C8B-B14F-4D97-AF65-F5344CB8AC3E}">
        <p14:creationId xmlns:p14="http://schemas.microsoft.com/office/powerpoint/2010/main" val="5992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Define Class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85FA0-E80C-4641-A9B3-BAB4662150F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687CBA-A9BC-46E6-BD1A-4B9DFFAE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50" y="4068436"/>
            <a:ext cx="3543300" cy="191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D65FA6-B107-479F-9397-FB5C565CDEC5}"/>
              </a:ext>
            </a:extLst>
          </p:cNvPr>
          <p:cNvSpPr/>
          <p:nvPr/>
        </p:nvSpPr>
        <p:spPr>
          <a:xfrm>
            <a:off x="232943" y="172075"/>
            <a:ext cx="8027591" cy="2431166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C05-033E-4AFD-BED8-8780E1585ADA}"/>
              </a:ext>
            </a:extLst>
          </p:cNvPr>
          <p:cNvSpPr txBox="1"/>
          <p:nvPr/>
        </p:nvSpPr>
        <p:spPr>
          <a:xfrm>
            <a:off x="346318" y="20761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Class “Human”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62F7-13C7-48AD-9690-65556A2FC2B0}"/>
              </a:ext>
            </a:extLst>
          </p:cNvPr>
          <p:cNvSpPr txBox="1"/>
          <p:nvPr/>
        </p:nvSpPr>
        <p:spPr>
          <a:xfrm>
            <a:off x="1191055" y="853177"/>
            <a:ext cx="215420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isMarried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AB8A-CAA9-42C8-8E86-030964E060BF}"/>
              </a:ext>
            </a:extLst>
          </p:cNvPr>
          <p:cNvSpPr txBox="1"/>
          <p:nvPr/>
        </p:nvSpPr>
        <p:spPr>
          <a:xfrm>
            <a:off x="4378766" y="870185"/>
            <a:ext cx="350022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warmBlooded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F9EF40-3B0A-49B0-AC4F-359646E4B183}"/>
              </a:ext>
            </a:extLst>
          </p:cNvPr>
          <p:cNvSpPr/>
          <p:nvPr/>
        </p:nvSpPr>
        <p:spPr>
          <a:xfrm>
            <a:off x="6703559" y="166214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ABDFD3-5051-4F8B-AF45-67C47CD0AE6F}"/>
              </a:ext>
            </a:extLst>
          </p:cNvPr>
          <p:cNvSpPr/>
          <p:nvPr/>
        </p:nvSpPr>
        <p:spPr>
          <a:xfrm>
            <a:off x="6703559" y="134953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BE4167-7071-4DCA-91BC-AE23B9920F4C}"/>
              </a:ext>
            </a:extLst>
          </p:cNvPr>
          <p:cNvSpPr/>
          <p:nvPr/>
        </p:nvSpPr>
        <p:spPr>
          <a:xfrm>
            <a:off x="6703559" y="1979922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12263E-8BFD-464D-B7EE-A19FD2324A6A}"/>
              </a:ext>
            </a:extLst>
          </p:cNvPr>
          <p:cNvSpPr txBox="1"/>
          <p:nvPr/>
        </p:nvSpPr>
        <p:spPr>
          <a:xfrm>
            <a:off x="6636803" y="132662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“Homo Sapien”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5F62C8-9F30-401F-9B45-6F167FDDEF2C}"/>
              </a:ext>
            </a:extLst>
          </p:cNvPr>
          <p:cNvSpPr txBox="1"/>
          <p:nvPr/>
        </p:nvSpPr>
        <p:spPr>
          <a:xfrm>
            <a:off x="6703559" y="1640699"/>
            <a:ext cx="4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8757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Create Instance Object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85FA0-E80C-4641-A9B3-BAB4662150F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D65FA6-B107-479F-9397-FB5C565CDEC5}"/>
              </a:ext>
            </a:extLst>
          </p:cNvPr>
          <p:cNvSpPr/>
          <p:nvPr/>
        </p:nvSpPr>
        <p:spPr>
          <a:xfrm>
            <a:off x="232943" y="172075"/>
            <a:ext cx="8027591" cy="2431166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EA67E-E39A-472C-84CF-4BBCEA2E5248}"/>
              </a:ext>
            </a:extLst>
          </p:cNvPr>
          <p:cNvSpPr/>
          <p:nvPr/>
        </p:nvSpPr>
        <p:spPr>
          <a:xfrm>
            <a:off x="1206221" y="2800255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1CC4D-DFC4-44FC-A56D-7B2395CAE644}"/>
              </a:ext>
            </a:extLst>
          </p:cNvPr>
          <p:cNvSpPr txBox="1"/>
          <p:nvPr/>
        </p:nvSpPr>
        <p:spPr>
          <a:xfrm>
            <a:off x="755277" y="2843433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EFF4AB-650B-46B4-AAF6-7DBF56F66372}"/>
              </a:ext>
            </a:extLst>
          </p:cNvPr>
          <p:cNvSpPr/>
          <p:nvPr/>
        </p:nvSpPr>
        <p:spPr>
          <a:xfrm>
            <a:off x="346318" y="3685692"/>
            <a:ext cx="2248678" cy="274855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F3E38-21B8-4358-A8E6-F846D97A76F6}"/>
              </a:ext>
            </a:extLst>
          </p:cNvPr>
          <p:cNvSpPr txBox="1"/>
          <p:nvPr/>
        </p:nvSpPr>
        <p:spPr>
          <a:xfrm>
            <a:off x="568976" y="4310489"/>
            <a:ext cx="113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9279A-B3C1-4E8B-A550-5AB50A72AC8A}"/>
              </a:ext>
            </a:extLst>
          </p:cNvPr>
          <p:cNvSpPr/>
          <p:nvPr/>
        </p:nvSpPr>
        <p:spPr>
          <a:xfrm>
            <a:off x="1324756" y="4294048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81DC4-CEB5-4AA7-BCF0-FED140A5F89D}"/>
              </a:ext>
            </a:extLst>
          </p:cNvPr>
          <p:cNvSpPr txBox="1"/>
          <p:nvPr/>
        </p:nvSpPr>
        <p:spPr>
          <a:xfrm>
            <a:off x="568976" y="4730366"/>
            <a:ext cx="109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lastName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10ADC-07CD-476F-AAF0-13313C3085A5}"/>
              </a:ext>
            </a:extLst>
          </p:cNvPr>
          <p:cNvSpPr txBox="1"/>
          <p:nvPr/>
        </p:nvSpPr>
        <p:spPr>
          <a:xfrm>
            <a:off x="555190" y="5157887"/>
            <a:ext cx="11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isMarried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06E07-B633-4872-994A-15D8DA8C457D}"/>
              </a:ext>
            </a:extLst>
          </p:cNvPr>
          <p:cNvSpPr txBox="1"/>
          <p:nvPr/>
        </p:nvSpPr>
        <p:spPr>
          <a:xfrm>
            <a:off x="936432" y="5567890"/>
            <a:ext cx="52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A9EC87-DF83-4888-93A8-A7B97CEF2C02}"/>
              </a:ext>
            </a:extLst>
          </p:cNvPr>
          <p:cNvCxnSpPr>
            <a:cxnSpLocks/>
          </p:cNvCxnSpPr>
          <p:nvPr/>
        </p:nvCxnSpPr>
        <p:spPr>
          <a:xfrm>
            <a:off x="1434821" y="3028099"/>
            <a:ext cx="0" cy="65759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260924-97B1-49E8-9379-67A505F3B083}"/>
              </a:ext>
            </a:extLst>
          </p:cNvPr>
          <p:cNvSpPr txBox="1"/>
          <p:nvPr/>
        </p:nvSpPr>
        <p:spPr>
          <a:xfrm>
            <a:off x="1324756" y="4319676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“Donnie”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220A4-F713-409B-905F-1E1E63DB4CD2}"/>
              </a:ext>
            </a:extLst>
          </p:cNvPr>
          <p:cNvSpPr/>
          <p:nvPr/>
        </p:nvSpPr>
        <p:spPr>
          <a:xfrm>
            <a:off x="1324756" y="4711975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DF476-C4D0-44E4-AA1F-BA4A49D69461}"/>
              </a:ext>
            </a:extLst>
          </p:cNvPr>
          <p:cNvSpPr txBox="1"/>
          <p:nvPr/>
        </p:nvSpPr>
        <p:spPr>
          <a:xfrm>
            <a:off x="1324756" y="4733941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“Wahlberg”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2E5E3-58CB-402D-940E-2042A6112798}"/>
              </a:ext>
            </a:extLst>
          </p:cNvPr>
          <p:cNvSpPr/>
          <p:nvPr/>
        </p:nvSpPr>
        <p:spPr>
          <a:xfrm>
            <a:off x="1326527" y="5124616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BF84F-1178-46C5-8E43-169E842D67B0}"/>
              </a:ext>
            </a:extLst>
          </p:cNvPr>
          <p:cNvSpPr txBox="1"/>
          <p:nvPr/>
        </p:nvSpPr>
        <p:spPr>
          <a:xfrm>
            <a:off x="1326527" y="515024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05D6BD-EE20-4627-953E-1C6ED7D4ADBD}"/>
              </a:ext>
            </a:extLst>
          </p:cNvPr>
          <p:cNvSpPr/>
          <p:nvPr/>
        </p:nvSpPr>
        <p:spPr>
          <a:xfrm>
            <a:off x="1326527" y="5542543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3D39-9506-4171-BA9D-C76C6DBDE959}"/>
              </a:ext>
            </a:extLst>
          </p:cNvPr>
          <p:cNvSpPr txBox="1"/>
          <p:nvPr/>
        </p:nvSpPr>
        <p:spPr>
          <a:xfrm>
            <a:off x="1326527" y="55645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C05-033E-4AFD-BED8-8780E1585ADA}"/>
              </a:ext>
            </a:extLst>
          </p:cNvPr>
          <p:cNvSpPr txBox="1"/>
          <p:nvPr/>
        </p:nvSpPr>
        <p:spPr>
          <a:xfrm>
            <a:off x="346318" y="20761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Class “Human”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62F7-13C7-48AD-9690-65556A2FC2B0}"/>
              </a:ext>
            </a:extLst>
          </p:cNvPr>
          <p:cNvSpPr txBox="1"/>
          <p:nvPr/>
        </p:nvSpPr>
        <p:spPr>
          <a:xfrm>
            <a:off x="1191055" y="853177"/>
            <a:ext cx="215420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isMarried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AB8A-CAA9-42C8-8E86-030964E060BF}"/>
              </a:ext>
            </a:extLst>
          </p:cNvPr>
          <p:cNvSpPr txBox="1"/>
          <p:nvPr/>
        </p:nvSpPr>
        <p:spPr>
          <a:xfrm>
            <a:off x="4378766" y="870185"/>
            <a:ext cx="350022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warmBlooded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F9EF40-3B0A-49B0-AC4F-359646E4B183}"/>
              </a:ext>
            </a:extLst>
          </p:cNvPr>
          <p:cNvSpPr/>
          <p:nvPr/>
        </p:nvSpPr>
        <p:spPr>
          <a:xfrm>
            <a:off x="6703559" y="166214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ABDFD3-5051-4F8B-AF45-67C47CD0AE6F}"/>
              </a:ext>
            </a:extLst>
          </p:cNvPr>
          <p:cNvSpPr/>
          <p:nvPr/>
        </p:nvSpPr>
        <p:spPr>
          <a:xfrm>
            <a:off x="6703559" y="134953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BE4167-7071-4DCA-91BC-AE23B9920F4C}"/>
              </a:ext>
            </a:extLst>
          </p:cNvPr>
          <p:cNvSpPr/>
          <p:nvPr/>
        </p:nvSpPr>
        <p:spPr>
          <a:xfrm>
            <a:off x="6703559" y="1979922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12263E-8BFD-464D-B7EE-A19FD2324A6A}"/>
              </a:ext>
            </a:extLst>
          </p:cNvPr>
          <p:cNvSpPr txBox="1"/>
          <p:nvPr/>
        </p:nvSpPr>
        <p:spPr>
          <a:xfrm>
            <a:off x="6636803" y="132662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“Homo Sapien”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5F62C8-9F30-401F-9B45-6F167FDDEF2C}"/>
              </a:ext>
            </a:extLst>
          </p:cNvPr>
          <p:cNvSpPr txBox="1"/>
          <p:nvPr/>
        </p:nvSpPr>
        <p:spPr>
          <a:xfrm>
            <a:off x="6703559" y="1640699"/>
            <a:ext cx="4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F57A9-B814-4B0C-B134-F6CD5F7D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44" y="3814763"/>
            <a:ext cx="2000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DAFAE8-B26D-4C38-B8C1-076CD92D9CC1}"/>
              </a:ext>
            </a:extLst>
          </p:cNvPr>
          <p:cNvSpPr txBox="1"/>
          <p:nvPr/>
        </p:nvSpPr>
        <p:spPr>
          <a:xfrm>
            <a:off x="8724441" y="228709"/>
            <a:ext cx="312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Instance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Create Instance Object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85FA0-E80C-4641-A9B3-BAB4662150F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D65FA6-B107-479F-9397-FB5C565CDEC5}"/>
              </a:ext>
            </a:extLst>
          </p:cNvPr>
          <p:cNvSpPr/>
          <p:nvPr/>
        </p:nvSpPr>
        <p:spPr>
          <a:xfrm>
            <a:off x="232943" y="172075"/>
            <a:ext cx="8027591" cy="2431166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EA67E-E39A-472C-84CF-4BBCEA2E5248}"/>
              </a:ext>
            </a:extLst>
          </p:cNvPr>
          <p:cNvSpPr/>
          <p:nvPr/>
        </p:nvSpPr>
        <p:spPr>
          <a:xfrm>
            <a:off x="1206221" y="2800255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1CC4D-DFC4-44FC-A56D-7B2395CAE644}"/>
              </a:ext>
            </a:extLst>
          </p:cNvPr>
          <p:cNvSpPr txBox="1"/>
          <p:nvPr/>
        </p:nvSpPr>
        <p:spPr>
          <a:xfrm>
            <a:off x="755277" y="2843433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EFF4AB-650B-46B4-AAF6-7DBF56F66372}"/>
              </a:ext>
            </a:extLst>
          </p:cNvPr>
          <p:cNvSpPr/>
          <p:nvPr/>
        </p:nvSpPr>
        <p:spPr>
          <a:xfrm>
            <a:off x="346318" y="3685692"/>
            <a:ext cx="2248678" cy="27485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F3E38-21B8-4358-A8E6-F846D97A76F6}"/>
              </a:ext>
            </a:extLst>
          </p:cNvPr>
          <p:cNvSpPr txBox="1"/>
          <p:nvPr/>
        </p:nvSpPr>
        <p:spPr>
          <a:xfrm>
            <a:off x="568976" y="4310489"/>
            <a:ext cx="113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9279A-B3C1-4E8B-A550-5AB50A72AC8A}"/>
              </a:ext>
            </a:extLst>
          </p:cNvPr>
          <p:cNvSpPr/>
          <p:nvPr/>
        </p:nvSpPr>
        <p:spPr>
          <a:xfrm>
            <a:off x="1324756" y="4294048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81DC4-CEB5-4AA7-BCF0-FED140A5F89D}"/>
              </a:ext>
            </a:extLst>
          </p:cNvPr>
          <p:cNvSpPr txBox="1"/>
          <p:nvPr/>
        </p:nvSpPr>
        <p:spPr>
          <a:xfrm>
            <a:off x="568976" y="4730366"/>
            <a:ext cx="109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lastName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10ADC-07CD-476F-AAF0-13313C3085A5}"/>
              </a:ext>
            </a:extLst>
          </p:cNvPr>
          <p:cNvSpPr txBox="1"/>
          <p:nvPr/>
        </p:nvSpPr>
        <p:spPr>
          <a:xfrm>
            <a:off x="555190" y="5157887"/>
            <a:ext cx="11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isMarried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06E07-B633-4872-994A-15D8DA8C457D}"/>
              </a:ext>
            </a:extLst>
          </p:cNvPr>
          <p:cNvSpPr txBox="1"/>
          <p:nvPr/>
        </p:nvSpPr>
        <p:spPr>
          <a:xfrm>
            <a:off x="936432" y="5567890"/>
            <a:ext cx="52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A9EC87-DF83-4888-93A8-A7B97CEF2C02}"/>
              </a:ext>
            </a:extLst>
          </p:cNvPr>
          <p:cNvCxnSpPr>
            <a:cxnSpLocks/>
          </p:cNvCxnSpPr>
          <p:nvPr/>
        </p:nvCxnSpPr>
        <p:spPr>
          <a:xfrm>
            <a:off x="1434821" y="3028099"/>
            <a:ext cx="0" cy="65759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260924-97B1-49E8-9379-67A505F3B083}"/>
              </a:ext>
            </a:extLst>
          </p:cNvPr>
          <p:cNvSpPr txBox="1"/>
          <p:nvPr/>
        </p:nvSpPr>
        <p:spPr>
          <a:xfrm>
            <a:off x="1324756" y="4319676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“Donnie”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220A4-F713-409B-905F-1E1E63DB4CD2}"/>
              </a:ext>
            </a:extLst>
          </p:cNvPr>
          <p:cNvSpPr/>
          <p:nvPr/>
        </p:nvSpPr>
        <p:spPr>
          <a:xfrm>
            <a:off x="1324756" y="4711975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DF476-C4D0-44E4-AA1F-BA4A49D69461}"/>
              </a:ext>
            </a:extLst>
          </p:cNvPr>
          <p:cNvSpPr txBox="1"/>
          <p:nvPr/>
        </p:nvSpPr>
        <p:spPr>
          <a:xfrm>
            <a:off x="1324756" y="4733941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“Wahlberg”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2E5E3-58CB-402D-940E-2042A6112798}"/>
              </a:ext>
            </a:extLst>
          </p:cNvPr>
          <p:cNvSpPr/>
          <p:nvPr/>
        </p:nvSpPr>
        <p:spPr>
          <a:xfrm>
            <a:off x="1326527" y="5124616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BF84F-1178-46C5-8E43-169E842D67B0}"/>
              </a:ext>
            </a:extLst>
          </p:cNvPr>
          <p:cNvSpPr txBox="1"/>
          <p:nvPr/>
        </p:nvSpPr>
        <p:spPr>
          <a:xfrm>
            <a:off x="1326527" y="515024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05D6BD-EE20-4627-953E-1C6ED7D4ADBD}"/>
              </a:ext>
            </a:extLst>
          </p:cNvPr>
          <p:cNvSpPr/>
          <p:nvPr/>
        </p:nvSpPr>
        <p:spPr>
          <a:xfrm>
            <a:off x="1326527" y="5542543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3D39-9506-4171-BA9D-C76C6DBDE959}"/>
              </a:ext>
            </a:extLst>
          </p:cNvPr>
          <p:cNvSpPr txBox="1"/>
          <p:nvPr/>
        </p:nvSpPr>
        <p:spPr>
          <a:xfrm>
            <a:off x="1326527" y="55645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1BEF32-5423-4A9E-B19B-BE2E45DA33B7}"/>
              </a:ext>
            </a:extLst>
          </p:cNvPr>
          <p:cNvSpPr/>
          <p:nvPr/>
        </p:nvSpPr>
        <p:spPr>
          <a:xfrm>
            <a:off x="2706424" y="3685692"/>
            <a:ext cx="2248678" cy="2748559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CB254D-48D4-403D-BDE3-81F2B1BDED73}"/>
              </a:ext>
            </a:extLst>
          </p:cNvPr>
          <p:cNvSpPr txBox="1"/>
          <p:nvPr/>
        </p:nvSpPr>
        <p:spPr>
          <a:xfrm>
            <a:off x="2929082" y="4310489"/>
            <a:ext cx="113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firstName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CAA577-474C-4B13-AFDA-6EE2264FCDBA}"/>
              </a:ext>
            </a:extLst>
          </p:cNvPr>
          <p:cNvSpPr/>
          <p:nvPr/>
        </p:nvSpPr>
        <p:spPr>
          <a:xfrm>
            <a:off x="3684862" y="4294048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A87900-E962-4899-AE99-57889A8395EF}"/>
              </a:ext>
            </a:extLst>
          </p:cNvPr>
          <p:cNvSpPr txBox="1"/>
          <p:nvPr/>
        </p:nvSpPr>
        <p:spPr>
          <a:xfrm>
            <a:off x="2929082" y="4730366"/>
            <a:ext cx="109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lastName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5E048-0483-4F66-9B4A-15A82CABB76C}"/>
              </a:ext>
            </a:extLst>
          </p:cNvPr>
          <p:cNvSpPr txBox="1"/>
          <p:nvPr/>
        </p:nvSpPr>
        <p:spPr>
          <a:xfrm>
            <a:off x="2915296" y="5157887"/>
            <a:ext cx="11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isMarried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9B9D5-9A57-4D93-8464-1E0C2CFFE835}"/>
              </a:ext>
            </a:extLst>
          </p:cNvPr>
          <p:cNvSpPr txBox="1"/>
          <p:nvPr/>
        </p:nvSpPr>
        <p:spPr>
          <a:xfrm>
            <a:off x="3296538" y="5567890"/>
            <a:ext cx="52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60922-CFC0-424B-BF39-AED7F1E8E26D}"/>
              </a:ext>
            </a:extLst>
          </p:cNvPr>
          <p:cNvSpPr txBox="1"/>
          <p:nvPr/>
        </p:nvSpPr>
        <p:spPr>
          <a:xfrm>
            <a:off x="3684862" y="4319676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“Donnie”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73E49A-02BC-4CD6-9563-825AD37221B1}"/>
              </a:ext>
            </a:extLst>
          </p:cNvPr>
          <p:cNvSpPr/>
          <p:nvPr/>
        </p:nvSpPr>
        <p:spPr>
          <a:xfrm>
            <a:off x="3684862" y="4711975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84817-4538-48CC-A93D-DE76ED1B174D}"/>
              </a:ext>
            </a:extLst>
          </p:cNvPr>
          <p:cNvSpPr txBox="1"/>
          <p:nvPr/>
        </p:nvSpPr>
        <p:spPr>
          <a:xfrm>
            <a:off x="3684862" y="4733941"/>
            <a:ext cx="74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“Santos”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9261F-A2B9-4B54-84D4-7CF8AEC39EF1}"/>
              </a:ext>
            </a:extLst>
          </p:cNvPr>
          <p:cNvSpPr/>
          <p:nvPr/>
        </p:nvSpPr>
        <p:spPr>
          <a:xfrm>
            <a:off x="3686633" y="5124616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04C3AC-3013-4B80-B9BF-0A70AC07FD6E}"/>
              </a:ext>
            </a:extLst>
          </p:cNvPr>
          <p:cNvSpPr txBox="1"/>
          <p:nvPr/>
        </p:nvSpPr>
        <p:spPr>
          <a:xfrm>
            <a:off x="3686633" y="5150244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false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2A3F8-B158-4150-91E3-6E2152B86B83}"/>
              </a:ext>
            </a:extLst>
          </p:cNvPr>
          <p:cNvSpPr/>
          <p:nvPr/>
        </p:nvSpPr>
        <p:spPr>
          <a:xfrm>
            <a:off x="3686633" y="5542543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235F55-F5BA-4F18-868F-885E3F6F858A}"/>
              </a:ext>
            </a:extLst>
          </p:cNvPr>
          <p:cNvSpPr txBox="1"/>
          <p:nvPr/>
        </p:nvSpPr>
        <p:spPr>
          <a:xfrm>
            <a:off x="3686633" y="55645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C05-033E-4AFD-BED8-8780E1585ADA}"/>
              </a:ext>
            </a:extLst>
          </p:cNvPr>
          <p:cNvSpPr txBox="1"/>
          <p:nvPr/>
        </p:nvSpPr>
        <p:spPr>
          <a:xfrm>
            <a:off x="346318" y="20761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Class “Human”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62F7-13C7-48AD-9690-65556A2FC2B0}"/>
              </a:ext>
            </a:extLst>
          </p:cNvPr>
          <p:cNvSpPr txBox="1"/>
          <p:nvPr/>
        </p:nvSpPr>
        <p:spPr>
          <a:xfrm>
            <a:off x="1191055" y="853177"/>
            <a:ext cx="215420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isMarried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AB8A-CAA9-42C8-8E86-030964E060BF}"/>
              </a:ext>
            </a:extLst>
          </p:cNvPr>
          <p:cNvSpPr txBox="1"/>
          <p:nvPr/>
        </p:nvSpPr>
        <p:spPr>
          <a:xfrm>
            <a:off x="4378766" y="870185"/>
            <a:ext cx="350022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warmBlooded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count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3458F-C5A3-425E-93F6-FC6989BEAF82}"/>
              </a:ext>
            </a:extLst>
          </p:cNvPr>
          <p:cNvSpPr/>
          <p:nvPr/>
        </p:nvSpPr>
        <p:spPr>
          <a:xfrm>
            <a:off x="2769192" y="2785018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17D899-5A72-437E-8C5F-684F7D72999E}"/>
              </a:ext>
            </a:extLst>
          </p:cNvPr>
          <p:cNvSpPr txBox="1"/>
          <p:nvPr/>
        </p:nvSpPr>
        <p:spPr>
          <a:xfrm>
            <a:off x="2311991" y="284407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A1058C-AE3E-4B78-9C6B-704AEDD26D22}"/>
              </a:ext>
            </a:extLst>
          </p:cNvPr>
          <p:cNvCxnSpPr>
            <a:cxnSpLocks/>
          </p:cNvCxnSpPr>
          <p:nvPr/>
        </p:nvCxnSpPr>
        <p:spPr>
          <a:xfrm>
            <a:off x="3003259" y="3028099"/>
            <a:ext cx="789830" cy="65759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4F9EF40-3B0A-49B0-AC4F-359646E4B183}"/>
              </a:ext>
            </a:extLst>
          </p:cNvPr>
          <p:cNvSpPr/>
          <p:nvPr/>
        </p:nvSpPr>
        <p:spPr>
          <a:xfrm>
            <a:off x="6703559" y="166214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ABDFD3-5051-4F8B-AF45-67C47CD0AE6F}"/>
              </a:ext>
            </a:extLst>
          </p:cNvPr>
          <p:cNvSpPr/>
          <p:nvPr/>
        </p:nvSpPr>
        <p:spPr>
          <a:xfrm>
            <a:off x="6703559" y="134953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BE4167-7071-4DCA-91BC-AE23B9920F4C}"/>
              </a:ext>
            </a:extLst>
          </p:cNvPr>
          <p:cNvSpPr/>
          <p:nvPr/>
        </p:nvSpPr>
        <p:spPr>
          <a:xfrm>
            <a:off x="6703559" y="1979922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12263E-8BFD-464D-B7EE-A19FD2324A6A}"/>
              </a:ext>
            </a:extLst>
          </p:cNvPr>
          <p:cNvSpPr txBox="1"/>
          <p:nvPr/>
        </p:nvSpPr>
        <p:spPr>
          <a:xfrm>
            <a:off x="6636803" y="132662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“Homo Sapien”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5F62C8-9F30-401F-9B45-6F167FDDEF2C}"/>
              </a:ext>
            </a:extLst>
          </p:cNvPr>
          <p:cNvSpPr txBox="1"/>
          <p:nvPr/>
        </p:nvSpPr>
        <p:spPr>
          <a:xfrm>
            <a:off x="6703559" y="1640699"/>
            <a:ext cx="4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A1B9DB-02A6-44AF-AF7D-7BE9ED46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844" y="3814763"/>
            <a:ext cx="2000250" cy="885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68255D-343B-4051-A5A5-BADB3F66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641" y="4835309"/>
            <a:ext cx="1943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48098-7FE7-4AB5-A6B3-FAF311B3FF46}"/>
              </a:ext>
            </a:extLst>
          </p:cNvPr>
          <p:cNvCxnSpPr/>
          <p:nvPr/>
        </p:nvCxnSpPr>
        <p:spPr>
          <a:xfrm>
            <a:off x="8464663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85FA0-E80C-4641-A9B3-BAB4662150F2}"/>
              </a:ext>
            </a:extLst>
          </p:cNvPr>
          <p:cNvCxnSpPr/>
          <p:nvPr/>
        </p:nvCxnSpPr>
        <p:spPr>
          <a:xfrm>
            <a:off x="8464663" y="3429000"/>
            <a:ext cx="3727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D65FA6-B107-479F-9397-FB5C565CDEC5}"/>
              </a:ext>
            </a:extLst>
          </p:cNvPr>
          <p:cNvSpPr/>
          <p:nvPr/>
        </p:nvSpPr>
        <p:spPr>
          <a:xfrm>
            <a:off x="232943" y="172075"/>
            <a:ext cx="8027591" cy="2431166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EA67E-E39A-472C-84CF-4BBCEA2E5248}"/>
              </a:ext>
            </a:extLst>
          </p:cNvPr>
          <p:cNvSpPr/>
          <p:nvPr/>
        </p:nvSpPr>
        <p:spPr>
          <a:xfrm>
            <a:off x="1206221" y="2800255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1CC4D-DFC4-44FC-A56D-7B2395CAE644}"/>
              </a:ext>
            </a:extLst>
          </p:cNvPr>
          <p:cNvSpPr txBox="1"/>
          <p:nvPr/>
        </p:nvSpPr>
        <p:spPr>
          <a:xfrm>
            <a:off x="755277" y="2843433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EFF4AB-650B-46B4-AAF6-7DBF56F66372}"/>
              </a:ext>
            </a:extLst>
          </p:cNvPr>
          <p:cNvSpPr/>
          <p:nvPr/>
        </p:nvSpPr>
        <p:spPr>
          <a:xfrm>
            <a:off x="346318" y="3685692"/>
            <a:ext cx="2248678" cy="27485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F3E38-21B8-4358-A8E6-F846D97A76F6}"/>
              </a:ext>
            </a:extLst>
          </p:cNvPr>
          <p:cNvSpPr txBox="1"/>
          <p:nvPr/>
        </p:nvSpPr>
        <p:spPr>
          <a:xfrm>
            <a:off x="568976" y="4310489"/>
            <a:ext cx="113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9279A-B3C1-4E8B-A550-5AB50A72AC8A}"/>
              </a:ext>
            </a:extLst>
          </p:cNvPr>
          <p:cNvSpPr/>
          <p:nvPr/>
        </p:nvSpPr>
        <p:spPr>
          <a:xfrm>
            <a:off x="1324756" y="4294048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81DC4-CEB5-4AA7-BCF0-FED140A5F89D}"/>
              </a:ext>
            </a:extLst>
          </p:cNvPr>
          <p:cNvSpPr txBox="1"/>
          <p:nvPr/>
        </p:nvSpPr>
        <p:spPr>
          <a:xfrm>
            <a:off x="568976" y="4730366"/>
            <a:ext cx="109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lastName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10ADC-07CD-476F-AAF0-13313C3085A5}"/>
              </a:ext>
            </a:extLst>
          </p:cNvPr>
          <p:cNvSpPr txBox="1"/>
          <p:nvPr/>
        </p:nvSpPr>
        <p:spPr>
          <a:xfrm>
            <a:off x="555190" y="5157887"/>
            <a:ext cx="11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isMarried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06E07-B633-4872-994A-15D8DA8C457D}"/>
              </a:ext>
            </a:extLst>
          </p:cNvPr>
          <p:cNvSpPr txBox="1"/>
          <p:nvPr/>
        </p:nvSpPr>
        <p:spPr>
          <a:xfrm>
            <a:off x="936432" y="5567890"/>
            <a:ext cx="52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A9EC87-DF83-4888-93A8-A7B97CEF2C02}"/>
              </a:ext>
            </a:extLst>
          </p:cNvPr>
          <p:cNvCxnSpPr>
            <a:cxnSpLocks/>
          </p:cNvCxnSpPr>
          <p:nvPr/>
        </p:nvCxnSpPr>
        <p:spPr>
          <a:xfrm>
            <a:off x="1434821" y="3028099"/>
            <a:ext cx="0" cy="65759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260924-97B1-49E8-9379-67A505F3B083}"/>
              </a:ext>
            </a:extLst>
          </p:cNvPr>
          <p:cNvSpPr txBox="1"/>
          <p:nvPr/>
        </p:nvSpPr>
        <p:spPr>
          <a:xfrm>
            <a:off x="1324756" y="4319676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“Donnie”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220A4-F713-409B-905F-1E1E63DB4CD2}"/>
              </a:ext>
            </a:extLst>
          </p:cNvPr>
          <p:cNvSpPr/>
          <p:nvPr/>
        </p:nvSpPr>
        <p:spPr>
          <a:xfrm>
            <a:off x="1324756" y="4711975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DF476-C4D0-44E4-AA1F-BA4A49D69461}"/>
              </a:ext>
            </a:extLst>
          </p:cNvPr>
          <p:cNvSpPr txBox="1"/>
          <p:nvPr/>
        </p:nvSpPr>
        <p:spPr>
          <a:xfrm>
            <a:off x="1324756" y="4733941"/>
            <a:ext cx="9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“Wahlberg”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F2E5E3-58CB-402D-940E-2042A6112798}"/>
              </a:ext>
            </a:extLst>
          </p:cNvPr>
          <p:cNvSpPr/>
          <p:nvPr/>
        </p:nvSpPr>
        <p:spPr>
          <a:xfrm>
            <a:off x="1326527" y="5124616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BF84F-1178-46C5-8E43-169E842D67B0}"/>
              </a:ext>
            </a:extLst>
          </p:cNvPr>
          <p:cNvSpPr txBox="1"/>
          <p:nvPr/>
        </p:nvSpPr>
        <p:spPr>
          <a:xfrm>
            <a:off x="1326527" y="515024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05D6BD-EE20-4627-953E-1C6ED7D4ADBD}"/>
              </a:ext>
            </a:extLst>
          </p:cNvPr>
          <p:cNvSpPr/>
          <p:nvPr/>
        </p:nvSpPr>
        <p:spPr>
          <a:xfrm>
            <a:off x="1326527" y="5542543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3D39-9506-4171-BA9D-C76C6DBDE959}"/>
              </a:ext>
            </a:extLst>
          </p:cNvPr>
          <p:cNvSpPr txBox="1"/>
          <p:nvPr/>
        </p:nvSpPr>
        <p:spPr>
          <a:xfrm>
            <a:off x="1326527" y="55645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1BEF32-5423-4A9E-B19B-BE2E45DA33B7}"/>
              </a:ext>
            </a:extLst>
          </p:cNvPr>
          <p:cNvSpPr/>
          <p:nvPr/>
        </p:nvSpPr>
        <p:spPr>
          <a:xfrm>
            <a:off x="2706424" y="3685692"/>
            <a:ext cx="2248678" cy="274855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CB254D-48D4-403D-BDE3-81F2B1BDED73}"/>
              </a:ext>
            </a:extLst>
          </p:cNvPr>
          <p:cNvSpPr txBox="1"/>
          <p:nvPr/>
        </p:nvSpPr>
        <p:spPr>
          <a:xfrm>
            <a:off x="2929082" y="4310489"/>
            <a:ext cx="1131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firstName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CAA577-474C-4B13-AFDA-6EE2264FCDBA}"/>
              </a:ext>
            </a:extLst>
          </p:cNvPr>
          <p:cNvSpPr/>
          <p:nvPr/>
        </p:nvSpPr>
        <p:spPr>
          <a:xfrm>
            <a:off x="3684862" y="4294048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A87900-E962-4899-AE99-57889A8395EF}"/>
              </a:ext>
            </a:extLst>
          </p:cNvPr>
          <p:cNvSpPr txBox="1"/>
          <p:nvPr/>
        </p:nvSpPr>
        <p:spPr>
          <a:xfrm>
            <a:off x="2929082" y="4730366"/>
            <a:ext cx="1092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lastName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5E048-0483-4F66-9B4A-15A82CABB76C}"/>
              </a:ext>
            </a:extLst>
          </p:cNvPr>
          <p:cNvSpPr txBox="1"/>
          <p:nvPr/>
        </p:nvSpPr>
        <p:spPr>
          <a:xfrm>
            <a:off x="2915296" y="5157887"/>
            <a:ext cx="110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isMarried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9B9D5-9A57-4D93-8464-1E0C2CFFE835}"/>
              </a:ext>
            </a:extLst>
          </p:cNvPr>
          <p:cNvSpPr txBox="1"/>
          <p:nvPr/>
        </p:nvSpPr>
        <p:spPr>
          <a:xfrm>
            <a:off x="3296538" y="5567890"/>
            <a:ext cx="52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60922-CFC0-424B-BF39-AED7F1E8E26D}"/>
              </a:ext>
            </a:extLst>
          </p:cNvPr>
          <p:cNvSpPr txBox="1"/>
          <p:nvPr/>
        </p:nvSpPr>
        <p:spPr>
          <a:xfrm>
            <a:off x="3684862" y="4319676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“Donnie”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73E49A-02BC-4CD6-9563-825AD37221B1}"/>
              </a:ext>
            </a:extLst>
          </p:cNvPr>
          <p:cNvSpPr/>
          <p:nvPr/>
        </p:nvSpPr>
        <p:spPr>
          <a:xfrm>
            <a:off x="3684862" y="4711975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84817-4538-48CC-A93D-DE76ED1B174D}"/>
              </a:ext>
            </a:extLst>
          </p:cNvPr>
          <p:cNvSpPr txBox="1"/>
          <p:nvPr/>
        </p:nvSpPr>
        <p:spPr>
          <a:xfrm>
            <a:off x="3684862" y="4733941"/>
            <a:ext cx="74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“Santos”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9261F-A2B9-4B54-84D4-7CF8AEC39EF1}"/>
              </a:ext>
            </a:extLst>
          </p:cNvPr>
          <p:cNvSpPr/>
          <p:nvPr/>
        </p:nvSpPr>
        <p:spPr>
          <a:xfrm>
            <a:off x="3686633" y="5124616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04C3AC-3013-4B80-B9BF-0A70AC07FD6E}"/>
              </a:ext>
            </a:extLst>
          </p:cNvPr>
          <p:cNvSpPr txBox="1"/>
          <p:nvPr/>
        </p:nvSpPr>
        <p:spPr>
          <a:xfrm>
            <a:off x="3686633" y="5150244"/>
            <a:ext cx="481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false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2A3F8-B158-4150-91E3-6E2152B86B83}"/>
              </a:ext>
            </a:extLst>
          </p:cNvPr>
          <p:cNvSpPr/>
          <p:nvPr/>
        </p:nvSpPr>
        <p:spPr>
          <a:xfrm>
            <a:off x="3686633" y="5542543"/>
            <a:ext cx="888473" cy="3209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235F55-F5BA-4F18-868F-885E3F6F858A}"/>
              </a:ext>
            </a:extLst>
          </p:cNvPr>
          <p:cNvSpPr txBox="1"/>
          <p:nvPr/>
        </p:nvSpPr>
        <p:spPr>
          <a:xfrm>
            <a:off x="3686633" y="55645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C05-033E-4AFD-BED8-8780E1585ADA}"/>
              </a:ext>
            </a:extLst>
          </p:cNvPr>
          <p:cNvSpPr txBox="1"/>
          <p:nvPr/>
        </p:nvSpPr>
        <p:spPr>
          <a:xfrm>
            <a:off x="346318" y="20761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Class “Human”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62F7-13C7-48AD-9690-65556A2FC2B0}"/>
              </a:ext>
            </a:extLst>
          </p:cNvPr>
          <p:cNvSpPr txBox="1"/>
          <p:nvPr/>
        </p:nvSpPr>
        <p:spPr>
          <a:xfrm>
            <a:off x="1191055" y="853177"/>
            <a:ext cx="215420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isMarried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AB8A-CAA9-42C8-8E86-030964E060BF}"/>
              </a:ext>
            </a:extLst>
          </p:cNvPr>
          <p:cNvSpPr txBox="1"/>
          <p:nvPr/>
        </p:nvSpPr>
        <p:spPr>
          <a:xfrm>
            <a:off x="4378766" y="870185"/>
            <a:ext cx="350022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warmBlooded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count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3458F-C5A3-425E-93F6-FC6989BEAF82}"/>
              </a:ext>
            </a:extLst>
          </p:cNvPr>
          <p:cNvSpPr/>
          <p:nvPr/>
        </p:nvSpPr>
        <p:spPr>
          <a:xfrm>
            <a:off x="2769192" y="2785018"/>
            <a:ext cx="457200" cy="457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17D899-5A72-437E-8C5F-684F7D72999E}"/>
              </a:ext>
            </a:extLst>
          </p:cNvPr>
          <p:cNvSpPr txBox="1"/>
          <p:nvPr/>
        </p:nvSpPr>
        <p:spPr>
          <a:xfrm>
            <a:off x="2311991" y="284407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A1058C-AE3E-4B78-9C6B-704AEDD26D22}"/>
              </a:ext>
            </a:extLst>
          </p:cNvPr>
          <p:cNvCxnSpPr>
            <a:cxnSpLocks/>
          </p:cNvCxnSpPr>
          <p:nvPr/>
        </p:nvCxnSpPr>
        <p:spPr>
          <a:xfrm>
            <a:off x="3003259" y="3028099"/>
            <a:ext cx="789830" cy="65759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4F9EF40-3B0A-49B0-AC4F-359646E4B183}"/>
              </a:ext>
            </a:extLst>
          </p:cNvPr>
          <p:cNvSpPr/>
          <p:nvPr/>
        </p:nvSpPr>
        <p:spPr>
          <a:xfrm>
            <a:off x="6703559" y="166214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ABDFD3-5051-4F8B-AF45-67C47CD0AE6F}"/>
              </a:ext>
            </a:extLst>
          </p:cNvPr>
          <p:cNvSpPr/>
          <p:nvPr/>
        </p:nvSpPr>
        <p:spPr>
          <a:xfrm>
            <a:off x="6703559" y="134953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BE4167-7071-4DCA-91BC-AE23B9920F4C}"/>
              </a:ext>
            </a:extLst>
          </p:cNvPr>
          <p:cNvSpPr/>
          <p:nvPr/>
        </p:nvSpPr>
        <p:spPr>
          <a:xfrm>
            <a:off x="6703559" y="1979922"/>
            <a:ext cx="1044459" cy="23119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12263E-8BFD-464D-B7EE-A19FD2324A6A}"/>
              </a:ext>
            </a:extLst>
          </p:cNvPr>
          <p:cNvSpPr txBox="1"/>
          <p:nvPr/>
        </p:nvSpPr>
        <p:spPr>
          <a:xfrm>
            <a:off x="6636803" y="132662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“Homo Sapien”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5F62C8-9F30-401F-9B45-6F167FDDEF2C}"/>
              </a:ext>
            </a:extLst>
          </p:cNvPr>
          <p:cNvSpPr txBox="1"/>
          <p:nvPr/>
        </p:nvSpPr>
        <p:spPr>
          <a:xfrm>
            <a:off x="6703559" y="1640699"/>
            <a:ext cx="4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9D402D-EDAE-4FAC-A161-6C16B4BB13B9}"/>
              </a:ext>
            </a:extLst>
          </p:cNvPr>
          <p:cNvSpPr txBox="1"/>
          <p:nvPr/>
        </p:nvSpPr>
        <p:spPr>
          <a:xfrm>
            <a:off x="6723210" y="19570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0448E-868C-4DE0-91B1-AE9E3AD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748" y="4486393"/>
            <a:ext cx="1190625" cy="2571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6529390-4302-46FC-9E35-4350BEC446D8}"/>
              </a:ext>
            </a:extLst>
          </p:cNvPr>
          <p:cNvSpPr txBox="1"/>
          <p:nvPr/>
        </p:nvSpPr>
        <p:spPr>
          <a:xfrm>
            <a:off x="8724441" y="228709"/>
            <a:ext cx="312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Instance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Instance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Set Static Variable Value</a:t>
            </a:r>
          </a:p>
        </p:txBody>
      </p:sp>
    </p:spTree>
    <p:extLst>
      <p:ext uri="{BB962C8B-B14F-4D97-AF65-F5344CB8AC3E}">
        <p14:creationId xmlns:p14="http://schemas.microsoft.com/office/powerpoint/2010/main" val="31917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D65FA6-B107-479F-9397-FB5C565CDEC5}"/>
              </a:ext>
            </a:extLst>
          </p:cNvPr>
          <p:cNvSpPr/>
          <p:nvPr/>
        </p:nvSpPr>
        <p:spPr>
          <a:xfrm>
            <a:off x="232943" y="172075"/>
            <a:ext cx="6318859" cy="2431166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C05-033E-4AFD-BED8-8780E1585ADA}"/>
              </a:ext>
            </a:extLst>
          </p:cNvPr>
          <p:cNvSpPr txBox="1"/>
          <p:nvPr/>
        </p:nvSpPr>
        <p:spPr>
          <a:xfrm>
            <a:off x="346318" y="20761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Class “Human”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1662F7-13C7-48AD-9690-65556A2FC2B0}"/>
              </a:ext>
            </a:extLst>
          </p:cNvPr>
          <p:cNvSpPr txBox="1"/>
          <p:nvPr/>
        </p:nvSpPr>
        <p:spPr>
          <a:xfrm>
            <a:off x="469225" y="826671"/>
            <a:ext cx="215420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Member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lastName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isMarried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AB8A-CAA9-42C8-8E86-030964E060BF}"/>
              </a:ext>
            </a:extLst>
          </p:cNvPr>
          <p:cNvSpPr txBox="1"/>
          <p:nvPr/>
        </p:nvSpPr>
        <p:spPr>
          <a:xfrm>
            <a:off x="2765985" y="826670"/>
            <a:ext cx="3500221" cy="15081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Static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warmBlooded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F9EF40-3B0A-49B0-AC4F-359646E4B183}"/>
              </a:ext>
            </a:extLst>
          </p:cNvPr>
          <p:cNvSpPr/>
          <p:nvPr/>
        </p:nvSpPr>
        <p:spPr>
          <a:xfrm>
            <a:off x="5051541" y="163227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ABDFD3-5051-4F8B-AF45-67C47CD0AE6F}"/>
              </a:ext>
            </a:extLst>
          </p:cNvPr>
          <p:cNvSpPr/>
          <p:nvPr/>
        </p:nvSpPr>
        <p:spPr>
          <a:xfrm>
            <a:off x="5051541" y="1319663"/>
            <a:ext cx="1044459" cy="2311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BE4167-7071-4DCA-91BC-AE23B9920F4C}"/>
              </a:ext>
            </a:extLst>
          </p:cNvPr>
          <p:cNvSpPr/>
          <p:nvPr/>
        </p:nvSpPr>
        <p:spPr>
          <a:xfrm>
            <a:off x="5051541" y="1950052"/>
            <a:ext cx="1044459" cy="23119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12263E-8BFD-464D-B7EE-A19FD2324A6A}"/>
              </a:ext>
            </a:extLst>
          </p:cNvPr>
          <p:cNvSpPr txBox="1"/>
          <p:nvPr/>
        </p:nvSpPr>
        <p:spPr>
          <a:xfrm>
            <a:off x="4984785" y="1296758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“Homo Sapien”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5F62C8-9F30-401F-9B45-6F167FDDEF2C}"/>
              </a:ext>
            </a:extLst>
          </p:cNvPr>
          <p:cNvSpPr txBox="1"/>
          <p:nvPr/>
        </p:nvSpPr>
        <p:spPr>
          <a:xfrm>
            <a:off x="5051541" y="1610829"/>
            <a:ext cx="45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9D402D-EDAE-4FAC-A161-6C16B4BB13B9}"/>
              </a:ext>
            </a:extLst>
          </p:cNvPr>
          <p:cNvSpPr txBox="1"/>
          <p:nvPr/>
        </p:nvSpPr>
        <p:spPr>
          <a:xfrm>
            <a:off x="5071192" y="19271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6E8B5-F35F-4E49-A02D-6A28E144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" y="4871644"/>
            <a:ext cx="11417014" cy="1596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CFE681-C35C-421D-A4F5-189CDA2B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82" y="306808"/>
            <a:ext cx="5200275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201</TotalTime>
  <Words>261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Static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Santos</dc:creator>
  <cp:lastModifiedBy>Donald Santos</cp:lastModifiedBy>
  <cp:revision>34</cp:revision>
  <dcterms:created xsi:type="dcterms:W3CDTF">2021-10-06T21:37:51Z</dcterms:created>
  <dcterms:modified xsi:type="dcterms:W3CDTF">2021-10-26T02:51:13Z</dcterms:modified>
</cp:coreProperties>
</file>