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tnetfiddle.net/eVdFw0" TargetMode="External"/><Relationship Id="rId1" Type="http://schemas.openxmlformats.org/officeDocument/2006/relationships/hyperlink" Target="https://dotnetfiddle.net/SOOZlM" TargetMode="Externa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SOOZlM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s://dotnetfiddle.net/eVdFw0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E0264-5CDB-42CA-924D-8201AF9FF3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04DDF6-8B93-47A0-8BEA-618C00C5808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Documented Code</a:t>
          </a:r>
          <a:endParaRPr lang="en-US"/>
        </a:p>
      </dgm:t>
    </dgm:pt>
    <dgm:pt modelId="{5475DD29-7E76-469D-AC06-AA60C8A0BAE0}" type="parTrans" cxnId="{98D96C18-83B6-4CDA-99F0-339E5E31498A}">
      <dgm:prSet/>
      <dgm:spPr/>
      <dgm:t>
        <a:bodyPr/>
        <a:lstStyle/>
        <a:p>
          <a:endParaRPr lang="en-US"/>
        </a:p>
      </dgm:t>
    </dgm:pt>
    <dgm:pt modelId="{1D0D2B49-5538-4686-A792-480BA2B969AA}" type="sibTrans" cxnId="{98D96C18-83B6-4CDA-99F0-339E5E31498A}">
      <dgm:prSet/>
      <dgm:spPr/>
      <dgm:t>
        <a:bodyPr/>
        <a:lstStyle/>
        <a:p>
          <a:endParaRPr lang="en-US"/>
        </a:p>
      </dgm:t>
    </dgm:pt>
    <dgm:pt modelId="{4649567E-404D-4FC1-9FDB-BEFE1CAAFE4B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Minified Code</a:t>
          </a:r>
          <a:endParaRPr lang="en-US"/>
        </a:p>
      </dgm:t>
    </dgm:pt>
    <dgm:pt modelId="{8F62C2B6-CFE9-4102-9C8E-61DF8D254636}" type="parTrans" cxnId="{04B63EB7-B246-4AC2-B453-D02525169AD8}">
      <dgm:prSet/>
      <dgm:spPr/>
      <dgm:t>
        <a:bodyPr/>
        <a:lstStyle/>
        <a:p>
          <a:endParaRPr lang="en-US"/>
        </a:p>
      </dgm:t>
    </dgm:pt>
    <dgm:pt modelId="{A92FDE66-752F-43DC-A64D-6A0ED41A81B2}" type="sibTrans" cxnId="{04B63EB7-B246-4AC2-B453-D02525169AD8}">
      <dgm:prSet/>
      <dgm:spPr/>
      <dgm:t>
        <a:bodyPr/>
        <a:lstStyle/>
        <a:p>
          <a:endParaRPr lang="en-US"/>
        </a:p>
      </dgm:t>
    </dgm:pt>
    <dgm:pt modelId="{3FA01117-BA47-4456-9D88-D3D3AC00ED20}" type="pres">
      <dgm:prSet presAssocID="{54FE0264-5CDB-42CA-924D-8201AF9FF3CD}" presName="root" presStyleCnt="0">
        <dgm:presLayoutVars>
          <dgm:dir/>
          <dgm:resizeHandles val="exact"/>
        </dgm:presLayoutVars>
      </dgm:prSet>
      <dgm:spPr/>
    </dgm:pt>
    <dgm:pt modelId="{DDEE401A-0B68-484E-B33F-D58391011002}" type="pres">
      <dgm:prSet presAssocID="{CA04DDF6-8B93-47A0-8BEA-618C00C58082}" presName="compNode" presStyleCnt="0"/>
      <dgm:spPr/>
    </dgm:pt>
    <dgm:pt modelId="{F725C83A-370B-4093-AE3C-61826ABFE7CA}" type="pres">
      <dgm:prSet presAssocID="{CA04DDF6-8B93-47A0-8BEA-618C00C5808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22F677D-6FA0-4DC6-B4E1-20FB1D84B768}" type="pres">
      <dgm:prSet presAssocID="{CA04DDF6-8B93-47A0-8BEA-618C00C58082}" presName="spaceRect" presStyleCnt="0"/>
      <dgm:spPr/>
    </dgm:pt>
    <dgm:pt modelId="{38BD6AB6-949C-4C62-AE8E-240E0CA43482}" type="pres">
      <dgm:prSet presAssocID="{CA04DDF6-8B93-47A0-8BEA-618C00C58082}" presName="textRect" presStyleLbl="revTx" presStyleIdx="0" presStyleCnt="2">
        <dgm:presLayoutVars>
          <dgm:chMax val="1"/>
          <dgm:chPref val="1"/>
        </dgm:presLayoutVars>
      </dgm:prSet>
      <dgm:spPr/>
    </dgm:pt>
    <dgm:pt modelId="{9EF06014-C24B-4970-A160-CA5239A18B1A}" type="pres">
      <dgm:prSet presAssocID="{1D0D2B49-5538-4686-A792-480BA2B969AA}" presName="sibTrans" presStyleCnt="0"/>
      <dgm:spPr/>
    </dgm:pt>
    <dgm:pt modelId="{022ECCBD-F34E-44F9-BC08-B9BEA13B8F0D}" type="pres">
      <dgm:prSet presAssocID="{4649567E-404D-4FC1-9FDB-BEFE1CAAFE4B}" presName="compNode" presStyleCnt="0"/>
      <dgm:spPr/>
    </dgm:pt>
    <dgm:pt modelId="{C6E2057A-B032-4BBC-A1D7-4F828BBE7C92}" type="pres">
      <dgm:prSet presAssocID="{4649567E-404D-4FC1-9FDB-BEFE1CAAFE4B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DF4404E-765C-4863-8CE9-A589A0B17CC9}" type="pres">
      <dgm:prSet presAssocID="{4649567E-404D-4FC1-9FDB-BEFE1CAAFE4B}" presName="spaceRect" presStyleCnt="0"/>
      <dgm:spPr/>
    </dgm:pt>
    <dgm:pt modelId="{42589444-00F5-443E-A149-52D5B59E20BC}" type="pres">
      <dgm:prSet presAssocID="{4649567E-404D-4FC1-9FDB-BEFE1CAAFE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D96C18-83B6-4CDA-99F0-339E5E31498A}" srcId="{54FE0264-5CDB-42CA-924D-8201AF9FF3CD}" destId="{CA04DDF6-8B93-47A0-8BEA-618C00C58082}" srcOrd="0" destOrd="0" parTransId="{5475DD29-7E76-469D-AC06-AA60C8A0BAE0}" sibTransId="{1D0D2B49-5538-4686-A792-480BA2B969AA}"/>
    <dgm:cxn modelId="{A2F9213E-95E9-464C-82E6-CEF28F2CE201}" type="presOf" srcId="{54FE0264-5CDB-42CA-924D-8201AF9FF3CD}" destId="{3FA01117-BA47-4456-9D88-D3D3AC00ED20}" srcOrd="0" destOrd="0" presId="urn:microsoft.com/office/officeart/2018/2/layout/IconLabelList"/>
    <dgm:cxn modelId="{FAA52A68-A28D-4AD1-AFED-8D9006CFE657}" type="presOf" srcId="{4649567E-404D-4FC1-9FDB-BEFE1CAAFE4B}" destId="{42589444-00F5-443E-A149-52D5B59E20BC}" srcOrd="0" destOrd="0" presId="urn:microsoft.com/office/officeart/2018/2/layout/IconLabelList"/>
    <dgm:cxn modelId="{1CC8B9AB-0128-4455-BE41-FC2273F9AB81}" type="presOf" srcId="{CA04DDF6-8B93-47A0-8BEA-618C00C58082}" destId="{38BD6AB6-949C-4C62-AE8E-240E0CA43482}" srcOrd="0" destOrd="0" presId="urn:microsoft.com/office/officeart/2018/2/layout/IconLabelList"/>
    <dgm:cxn modelId="{04B63EB7-B246-4AC2-B453-D02525169AD8}" srcId="{54FE0264-5CDB-42CA-924D-8201AF9FF3CD}" destId="{4649567E-404D-4FC1-9FDB-BEFE1CAAFE4B}" srcOrd="1" destOrd="0" parTransId="{8F62C2B6-CFE9-4102-9C8E-61DF8D254636}" sibTransId="{A92FDE66-752F-43DC-A64D-6A0ED41A81B2}"/>
    <dgm:cxn modelId="{CE0CFA58-F631-40BA-9DE0-54B21A91933E}" type="presParOf" srcId="{3FA01117-BA47-4456-9D88-D3D3AC00ED20}" destId="{DDEE401A-0B68-484E-B33F-D58391011002}" srcOrd="0" destOrd="0" presId="urn:microsoft.com/office/officeart/2018/2/layout/IconLabelList"/>
    <dgm:cxn modelId="{A243B1E6-693F-40EF-8199-4DC1C3D6F826}" type="presParOf" srcId="{DDEE401A-0B68-484E-B33F-D58391011002}" destId="{F725C83A-370B-4093-AE3C-61826ABFE7CA}" srcOrd="0" destOrd="0" presId="urn:microsoft.com/office/officeart/2018/2/layout/IconLabelList"/>
    <dgm:cxn modelId="{922A6193-4A4D-49EC-8EB8-BDA3D18DE5AA}" type="presParOf" srcId="{DDEE401A-0B68-484E-B33F-D58391011002}" destId="{D22F677D-6FA0-4DC6-B4E1-20FB1D84B768}" srcOrd="1" destOrd="0" presId="urn:microsoft.com/office/officeart/2018/2/layout/IconLabelList"/>
    <dgm:cxn modelId="{3533BFFA-19BC-4AF8-8A7C-5E40649F44F0}" type="presParOf" srcId="{DDEE401A-0B68-484E-B33F-D58391011002}" destId="{38BD6AB6-949C-4C62-AE8E-240E0CA43482}" srcOrd="2" destOrd="0" presId="urn:microsoft.com/office/officeart/2018/2/layout/IconLabelList"/>
    <dgm:cxn modelId="{3732D7D6-0908-41F1-A4DF-B4A79B11C65D}" type="presParOf" srcId="{3FA01117-BA47-4456-9D88-D3D3AC00ED20}" destId="{9EF06014-C24B-4970-A160-CA5239A18B1A}" srcOrd="1" destOrd="0" presId="urn:microsoft.com/office/officeart/2018/2/layout/IconLabelList"/>
    <dgm:cxn modelId="{54006B23-1B1C-4BAE-9926-A1275B7386B4}" type="presParOf" srcId="{3FA01117-BA47-4456-9D88-D3D3AC00ED20}" destId="{022ECCBD-F34E-44F9-BC08-B9BEA13B8F0D}" srcOrd="2" destOrd="0" presId="urn:microsoft.com/office/officeart/2018/2/layout/IconLabelList"/>
    <dgm:cxn modelId="{349A4B70-B206-4BC2-9F2D-B5710613BAE4}" type="presParOf" srcId="{022ECCBD-F34E-44F9-BC08-B9BEA13B8F0D}" destId="{C6E2057A-B032-4BBC-A1D7-4F828BBE7C92}" srcOrd="0" destOrd="0" presId="urn:microsoft.com/office/officeart/2018/2/layout/IconLabelList"/>
    <dgm:cxn modelId="{ED27841D-EB2A-4B18-8E4F-924BE6DFBA5B}" type="presParOf" srcId="{022ECCBD-F34E-44F9-BC08-B9BEA13B8F0D}" destId="{ADF4404E-765C-4863-8CE9-A589A0B17CC9}" srcOrd="1" destOrd="0" presId="urn:microsoft.com/office/officeart/2018/2/layout/IconLabelList"/>
    <dgm:cxn modelId="{A0BAB728-04CD-4E01-B217-4BE316B073A0}" type="presParOf" srcId="{022ECCBD-F34E-44F9-BC08-B9BEA13B8F0D}" destId="{42589444-00F5-443E-A149-52D5B59E20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5C83A-370B-4093-AE3C-61826ABFE7CA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D6AB6-949C-4C62-AE8E-240E0CA43482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hlinkClick xmlns:r="http://schemas.openxmlformats.org/officeDocument/2006/relationships" r:id="rId3"/>
            </a:rPr>
            <a:t>Documented Code</a:t>
          </a:r>
          <a:endParaRPr lang="en-US" sz="4400" kern="1200"/>
        </a:p>
      </dsp:txBody>
      <dsp:txXfrm>
        <a:off x="765914" y="2943510"/>
        <a:ext cx="4320000" cy="720000"/>
      </dsp:txXfrm>
    </dsp:sp>
    <dsp:sp modelId="{C6E2057A-B032-4BBC-A1D7-4F828BBE7C9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9444-00F5-443E-A149-52D5B59E20BC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hlinkClick xmlns:r="http://schemas.openxmlformats.org/officeDocument/2006/relationships" r:id="rId6"/>
            </a:rPr>
            <a:t>Minified Code</a:t>
          </a:r>
          <a:endParaRPr lang="en-US" sz="44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97B0-AD7F-4B79-BECE-DFAC05E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55203-D6A2-40A0-A77A-6B79C246B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A4CC-B841-4538-83BD-1A44C8DF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BE47-B370-41A1-B0FE-040EA5CF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32B4-92C4-42C9-8116-7476CC0B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871C-3BB0-41FF-9B3F-ED6423A1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DC122-3D19-4E78-801B-3F77C54A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28C6-3849-4494-8AC2-673369B6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A6F4-CB0B-48A2-A6CB-729B03F5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513C5-9106-406D-89C5-99839552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81F5E-A19C-4B02-AC5E-53D04DEEE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3969-C208-41E3-9A29-742EE27E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1873-C76E-42DD-923C-B4D2B45A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7DB0-C0BF-44C1-8AED-A7EC3167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F3FE-A4ED-4E77-989F-980500A7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4619-921B-46D9-8869-D1F0DE41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41EB-DED4-46AD-862D-FBC8A8AD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818B-2943-45F3-9EF7-4F1B9D9A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67D88-3AB2-4F8A-8655-65B3FF99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B4FD-4FE7-4943-827E-DF2BB41D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71AA-7C25-4538-B78D-5640CF92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52068-8494-4524-A64F-926CA9E8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B909-FE7B-4129-8585-EB1C2192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842C-3CB6-479F-8A58-6E97760E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FA3D-B65E-48E1-8957-3F300737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138E-EAB2-477B-BEEA-13838F2A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0045-D9A8-46A9-BC40-5E12E5E7A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CB0CB-4723-4EB9-A7EC-02A78B32B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4080-A952-4924-BE07-2578A338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0216E-22E2-418D-B006-9926743D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BD8E-A52D-48FE-9D2B-D69C80A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EDB5-8422-4008-B1C1-06D79D16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071E-66EB-480C-A9F8-9D5A3301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89D21-C976-495C-852F-1E6A2017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753A6-4737-4296-8CC2-9DD2FFAA5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F580C-F2C3-4F0E-A072-BA82C2528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16992-05D5-4782-B867-3DC83B00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4055C-007B-445E-834C-6EADE1EB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CB4B3-AC7E-4FB0-8432-46B2E305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0B26-EA48-40CB-BD2F-524CD901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9C220-AEF5-4C09-BAB5-E9900971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6813-5B05-4356-822A-88EAE873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D4E09-F2AB-4AF9-8316-47523A34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0E839-F865-4349-9AC3-F20B11E6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6E276-ACD0-456F-AF12-280D93A3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9D0B-81B5-49E4-8DAB-F00D304C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7386-E0E3-4CD3-B8DD-132A8B3D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9F1B-CF24-4C07-8160-53877D6C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DA612-EB50-4E36-B088-AE72BE5B3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B5A70-64EB-4CDB-B4C5-D056C8A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5368D-25D8-4279-8118-0B19B84C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624D2-9CB7-4275-B2D9-2E74177C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F2A1-4BC9-4DB5-ABF2-2C23372E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60FA-4B41-4B5E-B3BD-418F1C1DE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A326-C133-4FCD-9078-E1FFD2CA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C3FD-9D3E-4E6C-8BDD-771CA9E5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BB11-206C-4FBE-AC4F-3D400F90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D2F6-F7B0-49A2-B5E2-5ED4C4FF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8EAA6-9773-4710-8C40-2AC21D29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4B94-40BA-4D7F-8DFD-9707B78D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4110-8D5A-4051-AAD4-C3E33DA84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2C61-5BD7-4AD6-A783-1F6779F3BB1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71BB-D096-43D6-8589-90297EDFC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E8EB-3F9B-4B8F-A482-22D3D116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54E0-2B88-4B2C-83B9-948FD56C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Classes and 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EFED8-BDD6-4F28-A9BC-CD8B9FE9C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1535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78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643188-A608-4D4D-9BF8-044FD580593B}"/>
              </a:ext>
            </a:extLst>
          </p:cNvPr>
          <p:cNvSpPr txBox="1"/>
          <p:nvPr/>
        </p:nvSpPr>
        <p:spPr>
          <a:xfrm>
            <a:off x="1043809" y="267449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8BAAD-90B3-455C-A26E-C71A63441DA9}"/>
              </a:ext>
            </a:extLst>
          </p:cNvPr>
          <p:cNvSpPr/>
          <p:nvPr/>
        </p:nvSpPr>
        <p:spPr>
          <a:xfrm>
            <a:off x="1455901" y="3979634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34E3-DB30-4D7C-96CB-3A684C7A7CF4}"/>
              </a:ext>
            </a:extLst>
          </p:cNvPr>
          <p:cNvSpPr txBox="1"/>
          <p:nvPr/>
        </p:nvSpPr>
        <p:spPr>
          <a:xfrm>
            <a:off x="1040689" y="4023961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78F5A-7CF6-467C-928E-0C3E8047C9A8}"/>
              </a:ext>
            </a:extLst>
          </p:cNvPr>
          <p:cNvSpPr txBox="1"/>
          <p:nvPr/>
        </p:nvSpPr>
        <p:spPr>
          <a:xfrm>
            <a:off x="341782" y="3321738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mostBusy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945103-6AFA-472C-8F66-83743489D995}"/>
              </a:ext>
            </a:extLst>
          </p:cNvPr>
          <p:cNvSpPr/>
          <p:nvPr/>
        </p:nvSpPr>
        <p:spPr>
          <a:xfrm>
            <a:off x="2722036" y="3599222"/>
            <a:ext cx="5390238" cy="312942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CD7FC-7747-4178-AB11-6C839D51413A}"/>
              </a:ext>
            </a:extLst>
          </p:cNvPr>
          <p:cNvSpPr txBox="1"/>
          <p:nvPr/>
        </p:nvSpPr>
        <p:spPr>
          <a:xfrm>
            <a:off x="3622846" y="410401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C672EA-B209-4720-92E0-9045A86E8E5B}"/>
              </a:ext>
            </a:extLst>
          </p:cNvPr>
          <p:cNvSpPr/>
          <p:nvPr/>
        </p:nvSpPr>
        <p:spPr>
          <a:xfrm>
            <a:off x="4735673" y="4060079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843494-204B-44C9-B6D7-6CD833E5D9B9}"/>
              </a:ext>
            </a:extLst>
          </p:cNvPr>
          <p:cNvSpPr txBox="1"/>
          <p:nvPr/>
        </p:nvSpPr>
        <p:spPr>
          <a:xfrm>
            <a:off x="3622846" y="4659775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75A7C-D00C-4E9A-B029-D4F34B00E5A3}"/>
              </a:ext>
            </a:extLst>
          </p:cNvPr>
          <p:cNvSpPr/>
          <p:nvPr/>
        </p:nvSpPr>
        <p:spPr>
          <a:xfrm>
            <a:off x="4735673" y="4615841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C063B-046A-4E41-BCEE-743B2B67C645}"/>
              </a:ext>
            </a:extLst>
          </p:cNvPr>
          <p:cNvSpPr txBox="1"/>
          <p:nvPr/>
        </p:nvSpPr>
        <p:spPr>
          <a:xfrm>
            <a:off x="3622846" y="5259471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B35259-3BB4-4060-9486-E566563BFBF7}"/>
              </a:ext>
            </a:extLst>
          </p:cNvPr>
          <p:cNvSpPr/>
          <p:nvPr/>
        </p:nvSpPr>
        <p:spPr>
          <a:xfrm>
            <a:off x="4735673" y="5215537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D6A441-1809-4D65-92E2-2B1713C351C7}"/>
              </a:ext>
            </a:extLst>
          </p:cNvPr>
          <p:cNvSpPr txBox="1"/>
          <p:nvPr/>
        </p:nvSpPr>
        <p:spPr>
          <a:xfrm>
            <a:off x="3622846" y="5859167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571312-5DE6-4553-8195-67525B2D04E7}"/>
              </a:ext>
            </a:extLst>
          </p:cNvPr>
          <p:cNvSpPr txBox="1"/>
          <p:nvPr/>
        </p:nvSpPr>
        <p:spPr>
          <a:xfrm>
            <a:off x="4793266" y="465977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John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1412F8-3C1C-47ED-8DD0-CCAF1ED3A487}"/>
              </a:ext>
            </a:extLst>
          </p:cNvPr>
          <p:cNvSpPr txBox="1"/>
          <p:nvPr/>
        </p:nvSpPr>
        <p:spPr>
          <a:xfrm>
            <a:off x="4793266" y="52594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E198E-9017-4AD5-B152-1F65E5C8CF0C}"/>
              </a:ext>
            </a:extLst>
          </p:cNvPr>
          <p:cNvSpPr txBox="1"/>
          <p:nvPr/>
        </p:nvSpPr>
        <p:spPr>
          <a:xfrm>
            <a:off x="4767640" y="41040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S00867890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0107-57B6-439A-BEB0-EF86AD76C3C9}"/>
              </a:ext>
            </a:extLst>
          </p:cNvPr>
          <p:cNvSpPr/>
          <p:nvPr/>
        </p:nvSpPr>
        <p:spPr>
          <a:xfrm>
            <a:off x="4735673" y="58152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EDE72D-999F-4223-AA79-390B54EB692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964273" y="6043831"/>
            <a:ext cx="500528" cy="2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A9FE7A-1A8A-44F7-A5FA-BF2440CFE467}"/>
              </a:ext>
            </a:extLst>
          </p:cNvPr>
          <p:cNvSpPr/>
          <p:nvPr/>
        </p:nvSpPr>
        <p:spPr>
          <a:xfrm>
            <a:off x="5464801" y="5815233"/>
            <a:ext cx="1418383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A66CA2-036C-469B-84EF-981B21510231}"/>
              </a:ext>
            </a:extLst>
          </p:cNvPr>
          <p:cNvCxnSpPr/>
          <p:nvPr/>
        </p:nvCxnSpPr>
        <p:spPr>
          <a:xfrm>
            <a:off x="6156643" y="5815233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40295F-24B9-4BC5-9CB2-A44733000E6D}"/>
              </a:ext>
            </a:extLst>
          </p:cNvPr>
          <p:cNvSpPr txBox="1"/>
          <p:nvPr/>
        </p:nvSpPr>
        <p:spPr>
          <a:xfrm>
            <a:off x="5496768" y="588994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B520FA-1AEE-4203-8050-F736895D409E}"/>
              </a:ext>
            </a:extLst>
          </p:cNvPr>
          <p:cNvSpPr txBox="1"/>
          <p:nvPr/>
        </p:nvSpPr>
        <p:spPr>
          <a:xfrm>
            <a:off x="6199007" y="588994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BA2292-63B8-455D-864D-0FBCAA4B6AB3}"/>
              </a:ext>
            </a:extLst>
          </p:cNvPr>
          <p:cNvCxnSpPr>
            <a:cxnSpLocks/>
          </p:cNvCxnSpPr>
          <p:nvPr/>
        </p:nvCxnSpPr>
        <p:spPr>
          <a:xfrm>
            <a:off x="1693165" y="4208234"/>
            <a:ext cx="1035069" cy="781031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2BB41BD-60BB-4184-894A-13E588F53B63}"/>
              </a:ext>
            </a:extLst>
          </p:cNvPr>
          <p:cNvSpPr txBox="1"/>
          <p:nvPr/>
        </p:nvSpPr>
        <p:spPr>
          <a:xfrm>
            <a:off x="346316" y="611571"/>
            <a:ext cx="2355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Legend: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Variable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Variable Values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</a:t>
            </a:r>
            <a:r>
              <a:rPr lang="en-US" dirty="0" err="1"/>
              <a:t>mostBusy</a:t>
            </a:r>
            <a:r>
              <a:rPr lang="en-US" dirty="0"/>
              <a:t> to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s1 to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</a:t>
            </a:r>
            <a:r>
              <a:rPr lang="en-US" dirty="0" err="1"/>
              <a:t>mostBusy</a:t>
            </a:r>
            <a:r>
              <a:rPr lang="en-US" dirty="0"/>
              <a:t> to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92D050"/>
                </a:solidFill>
              </a:rPr>
              <a:t>First Object has 0 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92D050"/>
                </a:solidFill>
              </a:rPr>
              <a:t>It’s Destroyed by the 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92D050"/>
                </a:solidFill>
              </a:rPr>
              <a:t>Second Object Remains</a:t>
            </a:r>
          </a:p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2250AC-34A4-4AE4-8B97-E32ABAE569DC}"/>
              </a:ext>
            </a:extLst>
          </p:cNvPr>
          <p:cNvSpPr/>
          <p:nvPr/>
        </p:nvSpPr>
        <p:spPr>
          <a:xfrm>
            <a:off x="1459021" y="26247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C922B9-3567-4104-83C9-89080D177EB0}"/>
              </a:ext>
            </a:extLst>
          </p:cNvPr>
          <p:cNvCxnSpPr/>
          <p:nvPr/>
        </p:nvCxnSpPr>
        <p:spPr>
          <a:xfrm flipV="1">
            <a:off x="1455901" y="2624733"/>
            <a:ext cx="457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7A13A4-EB2F-4AEC-BDD0-195C32E71708}"/>
              </a:ext>
            </a:extLst>
          </p:cNvPr>
          <p:cNvCxnSpPr/>
          <p:nvPr/>
        </p:nvCxnSpPr>
        <p:spPr>
          <a:xfrm>
            <a:off x="1455901" y="2624733"/>
            <a:ext cx="457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F26FF77-B49A-4013-943D-B79791DA0AA7}"/>
              </a:ext>
            </a:extLst>
          </p:cNvPr>
          <p:cNvSpPr/>
          <p:nvPr/>
        </p:nvSpPr>
        <p:spPr>
          <a:xfrm>
            <a:off x="1454653" y="3297336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56D66D-D6EA-4F51-A1F7-92C36239433E}"/>
              </a:ext>
            </a:extLst>
          </p:cNvPr>
          <p:cNvCxnSpPr/>
          <p:nvPr/>
        </p:nvCxnSpPr>
        <p:spPr>
          <a:xfrm flipV="1">
            <a:off x="1451533" y="3297336"/>
            <a:ext cx="457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201549-41AF-4117-9CEA-8EFA65E44E40}"/>
              </a:ext>
            </a:extLst>
          </p:cNvPr>
          <p:cNvCxnSpPr/>
          <p:nvPr/>
        </p:nvCxnSpPr>
        <p:spPr>
          <a:xfrm>
            <a:off x="1451533" y="3297336"/>
            <a:ext cx="457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3F2F32-CF4A-41B4-8455-5E3FB8AFCB89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3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Define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BE983-B8DC-459A-AE64-8991EAB4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18" y="4409985"/>
            <a:ext cx="2867025" cy="176212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9E6500-7A79-44CD-85D2-F36B35350742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2E959-69B2-46C0-852E-CB6D5FDF5FD2}"/>
              </a:ext>
            </a:extLst>
          </p:cNvPr>
          <p:cNvSpPr txBox="1"/>
          <p:nvPr/>
        </p:nvSpPr>
        <p:spPr>
          <a:xfrm>
            <a:off x="617415" y="1936283"/>
            <a:ext cx="720966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Are complex </a:t>
            </a:r>
            <a:r>
              <a:rPr lang="en-US" sz="2400" i="1" dirty="0"/>
              <a:t>(non-primitive) </a:t>
            </a:r>
            <a:r>
              <a:rPr lang="en-US" sz="2400" b="1" dirty="0"/>
              <a:t>custom</a:t>
            </a:r>
            <a:r>
              <a:rPr lang="en-US" sz="2400" i="1" dirty="0"/>
              <a:t> </a:t>
            </a:r>
            <a:r>
              <a:rPr lang="en-US" sz="2400" b="1" dirty="0"/>
              <a:t>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used to </a:t>
            </a:r>
            <a:r>
              <a:rPr lang="en-US" sz="2400" b="1" dirty="0"/>
              <a:t>declare variables </a:t>
            </a:r>
            <a:r>
              <a:rPr lang="en-US" sz="2400" dirty="0"/>
              <a:t>of the custom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the </a:t>
            </a:r>
            <a:r>
              <a:rPr lang="en-US" sz="2400" b="1" dirty="0"/>
              <a:t>creation of new objects </a:t>
            </a:r>
            <a:r>
              <a:rPr lang="en-US" sz="2400" i="1" dirty="0"/>
              <a:t>(class instances)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Variables contain a </a:t>
            </a:r>
            <a:r>
              <a:rPr lang="en-US" sz="2400" b="1" i="1" dirty="0"/>
              <a:t>reference</a:t>
            </a:r>
            <a:r>
              <a:rPr lang="en-US" sz="2400" dirty="0"/>
              <a:t> to an object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used </a:t>
            </a:r>
            <a:r>
              <a:rPr lang="en-US" sz="2400" b="1" dirty="0"/>
              <a:t>as needed </a:t>
            </a:r>
            <a:r>
              <a:rPr lang="en-US" sz="2400" dirty="0"/>
              <a:t>(if you have objects of its type)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the structure and behavior of instance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Member Variables</a:t>
            </a:r>
            <a:r>
              <a:rPr lang="en-US" sz="2400" i="1" dirty="0"/>
              <a:t> (*for now*)</a:t>
            </a:r>
          </a:p>
        </p:txBody>
      </p:sp>
    </p:spTree>
    <p:extLst>
      <p:ext uri="{BB962C8B-B14F-4D97-AF65-F5344CB8AC3E}">
        <p14:creationId xmlns:p14="http://schemas.microsoft.com/office/powerpoint/2010/main" val="5992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12CD64-AA99-4728-94C8-4CA62AC99DA6}"/>
              </a:ext>
            </a:extLst>
          </p:cNvPr>
          <p:cNvSpPr/>
          <p:nvPr/>
        </p:nvSpPr>
        <p:spPr>
          <a:xfrm>
            <a:off x="1459021" y="2624733"/>
            <a:ext cx="457200" cy="45720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3188-A608-4D4D-9BF8-044FD580593B}"/>
              </a:ext>
            </a:extLst>
          </p:cNvPr>
          <p:cNvSpPr txBox="1"/>
          <p:nvPr/>
        </p:nvSpPr>
        <p:spPr>
          <a:xfrm>
            <a:off x="1043809" y="267449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34DBF4-D396-4242-B2C4-FE5663A4634E}"/>
              </a:ext>
            </a:extLst>
          </p:cNvPr>
          <p:cNvSpPr/>
          <p:nvPr/>
        </p:nvSpPr>
        <p:spPr>
          <a:xfrm>
            <a:off x="2894416" y="139886"/>
            <a:ext cx="5217858" cy="3228972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B8AA0-D2D2-45E8-AD31-47378AA95EDD}"/>
              </a:ext>
            </a:extLst>
          </p:cNvPr>
          <p:cNvSpPr txBox="1"/>
          <p:nvPr/>
        </p:nvSpPr>
        <p:spPr>
          <a:xfrm>
            <a:off x="3622846" y="68861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79A6C-4BF4-472C-9A13-87DAB652EEAE}"/>
              </a:ext>
            </a:extLst>
          </p:cNvPr>
          <p:cNvSpPr/>
          <p:nvPr/>
        </p:nvSpPr>
        <p:spPr>
          <a:xfrm>
            <a:off x="4735673" y="644676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9C2CB-34C9-4E75-89E2-8B07D9D4C5B3}"/>
              </a:ext>
            </a:extLst>
          </p:cNvPr>
          <p:cNvSpPr txBox="1"/>
          <p:nvPr/>
        </p:nvSpPr>
        <p:spPr>
          <a:xfrm>
            <a:off x="3622846" y="1244372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DA536-9B74-4C3D-B1B1-2D84EBF91A8A}"/>
              </a:ext>
            </a:extLst>
          </p:cNvPr>
          <p:cNvSpPr/>
          <p:nvPr/>
        </p:nvSpPr>
        <p:spPr>
          <a:xfrm>
            <a:off x="4735673" y="1200438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A2E9-B807-464C-80AD-F9409CCEEDBC}"/>
              </a:ext>
            </a:extLst>
          </p:cNvPr>
          <p:cNvSpPr txBox="1"/>
          <p:nvPr/>
        </p:nvSpPr>
        <p:spPr>
          <a:xfrm>
            <a:off x="3622846" y="1844068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A2B18-6BC0-4630-A156-0E8660D2305C}"/>
              </a:ext>
            </a:extLst>
          </p:cNvPr>
          <p:cNvSpPr/>
          <p:nvPr/>
        </p:nvSpPr>
        <p:spPr>
          <a:xfrm>
            <a:off x="4735673" y="1800134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98CAA-BEEE-401E-938B-C5725137F5A8}"/>
              </a:ext>
            </a:extLst>
          </p:cNvPr>
          <p:cNvSpPr txBox="1"/>
          <p:nvPr/>
        </p:nvSpPr>
        <p:spPr>
          <a:xfrm>
            <a:off x="3622846" y="244376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AB243B-237E-4A4B-AC4B-62FFD5752610}"/>
              </a:ext>
            </a:extLst>
          </p:cNvPr>
          <p:cNvCxnSpPr>
            <a:cxnSpLocks/>
          </p:cNvCxnSpPr>
          <p:nvPr/>
        </p:nvCxnSpPr>
        <p:spPr>
          <a:xfrm flipV="1">
            <a:off x="1693165" y="1931740"/>
            <a:ext cx="1206910" cy="904396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0DAA6-DB1B-44E0-9066-98D7123DB2E0}"/>
              </a:ext>
            </a:extLst>
          </p:cNvPr>
          <p:cNvSpPr/>
          <p:nvPr/>
        </p:nvSpPr>
        <p:spPr>
          <a:xfrm>
            <a:off x="4735673" y="2399830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BB41BD-60BB-4184-894A-13E588F53B63}"/>
              </a:ext>
            </a:extLst>
          </p:cNvPr>
          <p:cNvSpPr txBox="1"/>
          <p:nvPr/>
        </p:nvSpPr>
        <p:spPr>
          <a:xfrm>
            <a:off x="346316" y="611571"/>
            <a:ext cx="2355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Legend: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Variable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Variable Values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Instantiate s1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F58CF-D1E5-4657-8264-35A07564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482" y="4392492"/>
            <a:ext cx="2171700" cy="17145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B85FA0-E80C-4641-A9B3-BAB4662150F2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81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12CD64-AA99-4728-94C8-4CA62AC99DA6}"/>
              </a:ext>
            </a:extLst>
          </p:cNvPr>
          <p:cNvSpPr/>
          <p:nvPr/>
        </p:nvSpPr>
        <p:spPr>
          <a:xfrm>
            <a:off x="1459021" y="26247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3188-A608-4D4D-9BF8-044FD580593B}"/>
              </a:ext>
            </a:extLst>
          </p:cNvPr>
          <p:cNvSpPr txBox="1"/>
          <p:nvPr/>
        </p:nvSpPr>
        <p:spPr>
          <a:xfrm>
            <a:off x="1043809" y="267449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34DBF4-D396-4242-B2C4-FE5663A4634E}"/>
              </a:ext>
            </a:extLst>
          </p:cNvPr>
          <p:cNvSpPr/>
          <p:nvPr/>
        </p:nvSpPr>
        <p:spPr>
          <a:xfrm>
            <a:off x="2894416" y="139886"/>
            <a:ext cx="5217858" cy="322897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B8AA0-D2D2-45E8-AD31-47378AA95EDD}"/>
              </a:ext>
            </a:extLst>
          </p:cNvPr>
          <p:cNvSpPr txBox="1"/>
          <p:nvPr/>
        </p:nvSpPr>
        <p:spPr>
          <a:xfrm>
            <a:off x="3622846" y="68861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79A6C-4BF4-472C-9A13-87DAB652EEAE}"/>
              </a:ext>
            </a:extLst>
          </p:cNvPr>
          <p:cNvSpPr/>
          <p:nvPr/>
        </p:nvSpPr>
        <p:spPr>
          <a:xfrm>
            <a:off x="4735673" y="644676"/>
            <a:ext cx="2147511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9C2CB-34C9-4E75-89E2-8B07D9D4C5B3}"/>
              </a:ext>
            </a:extLst>
          </p:cNvPr>
          <p:cNvSpPr txBox="1"/>
          <p:nvPr/>
        </p:nvSpPr>
        <p:spPr>
          <a:xfrm>
            <a:off x="3622846" y="1244372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DA536-9B74-4C3D-B1B1-2D84EBF91A8A}"/>
              </a:ext>
            </a:extLst>
          </p:cNvPr>
          <p:cNvSpPr/>
          <p:nvPr/>
        </p:nvSpPr>
        <p:spPr>
          <a:xfrm>
            <a:off x="4735673" y="1200438"/>
            <a:ext cx="2147511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A2E9-B807-464C-80AD-F9409CCEEDBC}"/>
              </a:ext>
            </a:extLst>
          </p:cNvPr>
          <p:cNvSpPr txBox="1"/>
          <p:nvPr/>
        </p:nvSpPr>
        <p:spPr>
          <a:xfrm>
            <a:off x="3622846" y="1844068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A2B18-6BC0-4630-A156-0E8660D2305C}"/>
              </a:ext>
            </a:extLst>
          </p:cNvPr>
          <p:cNvSpPr/>
          <p:nvPr/>
        </p:nvSpPr>
        <p:spPr>
          <a:xfrm>
            <a:off x="4735673" y="1800134"/>
            <a:ext cx="2147511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98CAA-BEEE-401E-938B-C5725137F5A8}"/>
              </a:ext>
            </a:extLst>
          </p:cNvPr>
          <p:cNvSpPr txBox="1"/>
          <p:nvPr/>
        </p:nvSpPr>
        <p:spPr>
          <a:xfrm>
            <a:off x="3622846" y="244376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092FB-59C5-4126-8B00-DC42FFBDA056}"/>
              </a:ext>
            </a:extLst>
          </p:cNvPr>
          <p:cNvSpPr/>
          <p:nvPr/>
        </p:nvSpPr>
        <p:spPr>
          <a:xfrm>
            <a:off x="5464801" y="2399830"/>
            <a:ext cx="1418384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32A8C-365A-44CA-B1F7-38E800A9D8EB}"/>
              </a:ext>
            </a:extLst>
          </p:cNvPr>
          <p:cNvSpPr txBox="1"/>
          <p:nvPr/>
        </p:nvSpPr>
        <p:spPr>
          <a:xfrm>
            <a:off x="4793266" y="12443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74282-88C0-4E68-8D62-DCBE03F0E86E}"/>
              </a:ext>
            </a:extLst>
          </p:cNvPr>
          <p:cNvSpPr txBox="1"/>
          <p:nvPr/>
        </p:nvSpPr>
        <p:spPr>
          <a:xfrm>
            <a:off x="4793266" y="18440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B7016-B3A8-42AD-9EC7-A1A1A8EB18B2}"/>
              </a:ext>
            </a:extLst>
          </p:cNvPr>
          <p:cNvCxnSpPr/>
          <p:nvPr/>
        </p:nvCxnSpPr>
        <p:spPr>
          <a:xfrm>
            <a:off x="5907039" y="2399830"/>
            <a:ext cx="0" cy="457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ED5B5-9F57-43E0-BC4E-BF95885606B2}"/>
              </a:ext>
            </a:extLst>
          </p:cNvPr>
          <p:cNvCxnSpPr/>
          <p:nvPr/>
        </p:nvCxnSpPr>
        <p:spPr>
          <a:xfrm>
            <a:off x="6400076" y="2408219"/>
            <a:ext cx="0" cy="457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C27DA5-3782-40FE-9A57-C3307F997BF0}"/>
              </a:ext>
            </a:extLst>
          </p:cNvPr>
          <p:cNvSpPr txBox="1"/>
          <p:nvPr/>
        </p:nvSpPr>
        <p:spPr>
          <a:xfrm>
            <a:off x="5420730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2C5B3-FE3D-4778-8EDC-E9B2DE0DB603}"/>
              </a:ext>
            </a:extLst>
          </p:cNvPr>
          <p:cNvSpPr txBox="1"/>
          <p:nvPr/>
        </p:nvSpPr>
        <p:spPr>
          <a:xfrm>
            <a:off x="5898397" y="249608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37E4CC-E515-49D6-8ADB-F3FAE7DCC92D}"/>
              </a:ext>
            </a:extLst>
          </p:cNvPr>
          <p:cNvSpPr txBox="1"/>
          <p:nvPr/>
        </p:nvSpPr>
        <p:spPr>
          <a:xfrm>
            <a:off x="6367359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655A3-7563-4D26-9F5E-D41D3DBC4EEC}"/>
              </a:ext>
            </a:extLst>
          </p:cNvPr>
          <p:cNvSpPr txBox="1"/>
          <p:nvPr/>
        </p:nvSpPr>
        <p:spPr>
          <a:xfrm>
            <a:off x="4767640" y="68861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S00812345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AB243B-237E-4A4B-AC4B-62FFD5752610}"/>
              </a:ext>
            </a:extLst>
          </p:cNvPr>
          <p:cNvCxnSpPr>
            <a:cxnSpLocks/>
          </p:cNvCxnSpPr>
          <p:nvPr/>
        </p:nvCxnSpPr>
        <p:spPr>
          <a:xfrm flipV="1">
            <a:off x="1693165" y="1931740"/>
            <a:ext cx="1206910" cy="904396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0DAA6-DB1B-44E0-9066-98D7123DB2E0}"/>
              </a:ext>
            </a:extLst>
          </p:cNvPr>
          <p:cNvSpPr/>
          <p:nvPr/>
        </p:nvSpPr>
        <p:spPr>
          <a:xfrm>
            <a:off x="4735673" y="2399830"/>
            <a:ext cx="457200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D84E9B-1707-4ADB-927F-C108B18933FA}"/>
              </a:ext>
            </a:extLst>
          </p:cNvPr>
          <p:cNvCxnSpPr>
            <a:cxnSpLocks/>
          </p:cNvCxnSpPr>
          <p:nvPr/>
        </p:nvCxnSpPr>
        <p:spPr>
          <a:xfrm>
            <a:off x="4964273" y="2628428"/>
            <a:ext cx="49185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2BB41BD-60BB-4184-894A-13E588F53B63}"/>
              </a:ext>
            </a:extLst>
          </p:cNvPr>
          <p:cNvSpPr txBox="1"/>
          <p:nvPr/>
        </p:nvSpPr>
        <p:spPr>
          <a:xfrm>
            <a:off x="346316" y="611571"/>
            <a:ext cx="2355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Legend: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Variable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Variable Values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Populate s1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497F9-6F70-4729-856B-2E8D2449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411" y="4558005"/>
            <a:ext cx="2019300" cy="134302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54131C-432E-45C5-BE86-E1D79A046818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11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12CD64-AA99-4728-94C8-4CA62AC99DA6}"/>
              </a:ext>
            </a:extLst>
          </p:cNvPr>
          <p:cNvSpPr/>
          <p:nvPr/>
        </p:nvSpPr>
        <p:spPr>
          <a:xfrm>
            <a:off x="1459021" y="26247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3188-A608-4D4D-9BF8-044FD580593B}"/>
              </a:ext>
            </a:extLst>
          </p:cNvPr>
          <p:cNvSpPr txBox="1"/>
          <p:nvPr/>
        </p:nvSpPr>
        <p:spPr>
          <a:xfrm>
            <a:off x="1043809" y="267449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8BAAD-90B3-455C-A26E-C71A63441DA9}"/>
              </a:ext>
            </a:extLst>
          </p:cNvPr>
          <p:cNvSpPr/>
          <p:nvPr/>
        </p:nvSpPr>
        <p:spPr>
          <a:xfrm>
            <a:off x="1455901" y="3979634"/>
            <a:ext cx="457200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34E3-DB30-4D7C-96CB-3A684C7A7CF4}"/>
              </a:ext>
            </a:extLst>
          </p:cNvPr>
          <p:cNvSpPr txBox="1"/>
          <p:nvPr/>
        </p:nvSpPr>
        <p:spPr>
          <a:xfrm>
            <a:off x="1040689" y="4023961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34DBF4-D396-4242-B2C4-FE5663A4634E}"/>
              </a:ext>
            </a:extLst>
          </p:cNvPr>
          <p:cNvSpPr/>
          <p:nvPr/>
        </p:nvSpPr>
        <p:spPr>
          <a:xfrm>
            <a:off x="2894416" y="139886"/>
            <a:ext cx="5217858" cy="322897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B8AA0-D2D2-45E8-AD31-47378AA95EDD}"/>
              </a:ext>
            </a:extLst>
          </p:cNvPr>
          <p:cNvSpPr txBox="1"/>
          <p:nvPr/>
        </p:nvSpPr>
        <p:spPr>
          <a:xfrm>
            <a:off x="3622846" y="68861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79A6C-4BF4-472C-9A13-87DAB652EEAE}"/>
              </a:ext>
            </a:extLst>
          </p:cNvPr>
          <p:cNvSpPr/>
          <p:nvPr/>
        </p:nvSpPr>
        <p:spPr>
          <a:xfrm>
            <a:off x="4735673" y="644676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9C2CB-34C9-4E75-89E2-8B07D9D4C5B3}"/>
              </a:ext>
            </a:extLst>
          </p:cNvPr>
          <p:cNvSpPr txBox="1"/>
          <p:nvPr/>
        </p:nvSpPr>
        <p:spPr>
          <a:xfrm>
            <a:off x="3622846" y="1244372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DA536-9B74-4C3D-B1B1-2D84EBF91A8A}"/>
              </a:ext>
            </a:extLst>
          </p:cNvPr>
          <p:cNvSpPr/>
          <p:nvPr/>
        </p:nvSpPr>
        <p:spPr>
          <a:xfrm>
            <a:off x="4735673" y="1200438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A2E9-B807-464C-80AD-F9409CCEEDBC}"/>
              </a:ext>
            </a:extLst>
          </p:cNvPr>
          <p:cNvSpPr txBox="1"/>
          <p:nvPr/>
        </p:nvSpPr>
        <p:spPr>
          <a:xfrm>
            <a:off x="3622846" y="1844068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A2B18-6BC0-4630-A156-0E8660D2305C}"/>
              </a:ext>
            </a:extLst>
          </p:cNvPr>
          <p:cNvSpPr/>
          <p:nvPr/>
        </p:nvSpPr>
        <p:spPr>
          <a:xfrm>
            <a:off x="4735673" y="1800134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98CAA-BEEE-401E-938B-C5725137F5A8}"/>
              </a:ext>
            </a:extLst>
          </p:cNvPr>
          <p:cNvSpPr txBox="1"/>
          <p:nvPr/>
        </p:nvSpPr>
        <p:spPr>
          <a:xfrm>
            <a:off x="3622846" y="244376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092FB-59C5-4126-8B00-DC42FFBDA056}"/>
              </a:ext>
            </a:extLst>
          </p:cNvPr>
          <p:cNvSpPr/>
          <p:nvPr/>
        </p:nvSpPr>
        <p:spPr>
          <a:xfrm>
            <a:off x="5464801" y="2399830"/>
            <a:ext cx="1418384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32A8C-365A-44CA-B1F7-38E800A9D8EB}"/>
              </a:ext>
            </a:extLst>
          </p:cNvPr>
          <p:cNvSpPr txBox="1"/>
          <p:nvPr/>
        </p:nvSpPr>
        <p:spPr>
          <a:xfrm>
            <a:off x="4793266" y="12443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74282-88C0-4E68-8D62-DCBE03F0E86E}"/>
              </a:ext>
            </a:extLst>
          </p:cNvPr>
          <p:cNvSpPr txBox="1"/>
          <p:nvPr/>
        </p:nvSpPr>
        <p:spPr>
          <a:xfrm>
            <a:off x="4793266" y="18440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B7016-B3A8-42AD-9EC7-A1A1A8EB18B2}"/>
              </a:ext>
            </a:extLst>
          </p:cNvPr>
          <p:cNvCxnSpPr/>
          <p:nvPr/>
        </p:nvCxnSpPr>
        <p:spPr>
          <a:xfrm>
            <a:off x="5907039" y="239983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ED5B5-9F57-43E0-BC4E-BF95885606B2}"/>
              </a:ext>
            </a:extLst>
          </p:cNvPr>
          <p:cNvCxnSpPr/>
          <p:nvPr/>
        </p:nvCxnSpPr>
        <p:spPr>
          <a:xfrm>
            <a:off x="6400076" y="2408219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C27DA5-3782-40FE-9A57-C3307F997BF0}"/>
              </a:ext>
            </a:extLst>
          </p:cNvPr>
          <p:cNvSpPr txBox="1"/>
          <p:nvPr/>
        </p:nvSpPr>
        <p:spPr>
          <a:xfrm>
            <a:off x="5420730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2C5B3-FE3D-4778-8EDC-E9B2DE0DB603}"/>
              </a:ext>
            </a:extLst>
          </p:cNvPr>
          <p:cNvSpPr txBox="1"/>
          <p:nvPr/>
        </p:nvSpPr>
        <p:spPr>
          <a:xfrm>
            <a:off x="5898397" y="249608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37E4CC-E515-49D6-8ADB-F3FAE7DCC92D}"/>
              </a:ext>
            </a:extLst>
          </p:cNvPr>
          <p:cNvSpPr txBox="1"/>
          <p:nvPr/>
        </p:nvSpPr>
        <p:spPr>
          <a:xfrm>
            <a:off x="6367359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655A3-7563-4D26-9F5E-D41D3DBC4EEC}"/>
              </a:ext>
            </a:extLst>
          </p:cNvPr>
          <p:cNvSpPr txBox="1"/>
          <p:nvPr/>
        </p:nvSpPr>
        <p:spPr>
          <a:xfrm>
            <a:off x="4767640" y="68861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S00812345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AB243B-237E-4A4B-AC4B-62FFD5752610}"/>
              </a:ext>
            </a:extLst>
          </p:cNvPr>
          <p:cNvCxnSpPr>
            <a:cxnSpLocks/>
          </p:cNvCxnSpPr>
          <p:nvPr/>
        </p:nvCxnSpPr>
        <p:spPr>
          <a:xfrm flipV="1">
            <a:off x="1693165" y="1931740"/>
            <a:ext cx="1206910" cy="904396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0DAA6-DB1B-44E0-9066-98D7123DB2E0}"/>
              </a:ext>
            </a:extLst>
          </p:cNvPr>
          <p:cNvSpPr/>
          <p:nvPr/>
        </p:nvSpPr>
        <p:spPr>
          <a:xfrm>
            <a:off x="4735673" y="2399830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D84E9B-1707-4ADB-927F-C108B18933FA}"/>
              </a:ext>
            </a:extLst>
          </p:cNvPr>
          <p:cNvCxnSpPr>
            <a:cxnSpLocks/>
          </p:cNvCxnSpPr>
          <p:nvPr/>
        </p:nvCxnSpPr>
        <p:spPr>
          <a:xfrm>
            <a:off x="4964273" y="2628428"/>
            <a:ext cx="49185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5945103-6AFA-472C-8F66-83743489D995}"/>
              </a:ext>
            </a:extLst>
          </p:cNvPr>
          <p:cNvSpPr/>
          <p:nvPr/>
        </p:nvSpPr>
        <p:spPr>
          <a:xfrm>
            <a:off x="2722036" y="3599222"/>
            <a:ext cx="5390238" cy="3129427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CD7FC-7747-4178-AB11-6C839D51413A}"/>
              </a:ext>
            </a:extLst>
          </p:cNvPr>
          <p:cNvSpPr txBox="1"/>
          <p:nvPr/>
        </p:nvSpPr>
        <p:spPr>
          <a:xfrm>
            <a:off x="3622846" y="410401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C672EA-B209-4720-92E0-9045A86E8E5B}"/>
              </a:ext>
            </a:extLst>
          </p:cNvPr>
          <p:cNvSpPr/>
          <p:nvPr/>
        </p:nvSpPr>
        <p:spPr>
          <a:xfrm>
            <a:off x="4735673" y="4060079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843494-204B-44C9-B6D7-6CD833E5D9B9}"/>
              </a:ext>
            </a:extLst>
          </p:cNvPr>
          <p:cNvSpPr txBox="1"/>
          <p:nvPr/>
        </p:nvSpPr>
        <p:spPr>
          <a:xfrm>
            <a:off x="3622846" y="4659775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75A7C-D00C-4E9A-B029-D4F34B00E5A3}"/>
              </a:ext>
            </a:extLst>
          </p:cNvPr>
          <p:cNvSpPr/>
          <p:nvPr/>
        </p:nvSpPr>
        <p:spPr>
          <a:xfrm>
            <a:off x="4735673" y="4615841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C063B-046A-4E41-BCEE-743B2B67C645}"/>
              </a:ext>
            </a:extLst>
          </p:cNvPr>
          <p:cNvSpPr txBox="1"/>
          <p:nvPr/>
        </p:nvSpPr>
        <p:spPr>
          <a:xfrm>
            <a:off x="3622846" y="5259471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B35259-3BB4-4060-9486-E566563BFBF7}"/>
              </a:ext>
            </a:extLst>
          </p:cNvPr>
          <p:cNvSpPr/>
          <p:nvPr/>
        </p:nvSpPr>
        <p:spPr>
          <a:xfrm>
            <a:off x="4735673" y="5215537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D6A441-1809-4D65-92E2-2B1713C351C7}"/>
              </a:ext>
            </a:extLst>
          </p:cNvPr>
          <p:cNvSpPr txBox="1"/>
          <p:nvPr/>
        </p:nvSpPr>
        <p:spPr>
          <a:xfrm>
            <a:off x="3622846" y="5859167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0107-57B6-439A-BEB0-EF86AD76C3C9}"/>
              </a:ext>
            </a:extLst>
          </p:cNvPr>
          <p:cNvSpPr/>
          <p:nvPr/>
        </p:nvSpPr>
        <p:spPr>
          <a:xfrm>
            <a:off x="4735673" y="58152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BA2292-63B8-455D-864D-0FBCAA4B6AB3}"/>
              </a:ext>
            </a:extLst>
          </p:cNvPr>
          <p:cNvCxnSpPr>
            <a:cxnSpLocks/>
          </p:cNvCxnSpPr>
          <p:nvPr/>
        </p:nvCxnSpPr>
        <p:spPr>
          <a:xfrm>
            <a:off x="1693165" y="4208234"/>
            <a:ext cx="1035069" cy="781031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2BB41BD-60BB-4184-894A-13E588F53B63}"/>
              </a:ext>
            </a:extLst>
          </p:cNvPr>
          <p:cNvSpPr txBox="1"/>
          <p:nvPr/>
        </p:nvSpPr>
        <p:spPr>
          <a:xfrm>
            <a:off x="346316" y="611571"/>
            <a:ext cx="2355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Legend: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Variable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Variable Values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Instantiate s2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D9D65-C28F-44D4-8AFF-3DB6C06E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01" y="4989265"/>
            <a:ext cx="2133600" cy="2476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59420D-23FD-46D9-9B41-A91893889176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8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12CD64-AA99-4728-94C8-4CA62AC99DA6}"/>
              </a:ext>
            </a:extLst>
          </p:cNvPr>
          <p:cNvSpPr/>
          <p:nvPr/>
        </p:nvSpPr>
        <p:spPr>
          <a:xfrm>
            <a:off x="1459021" y="26247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3188-A608-4D4D-9BF8-044FD580593B}"/>
              </a:ext>
            </a:extLst>
          </p:cNvPr>
          <p:cNvSpPr txBox="1"/>
          <p:nvPr/>
        </p:nvSpPr>
        <p:spPr>
          <a:xfrm>
            <a:off x="1043809" y="267449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8BAAD-90B3-455C-A26E-C71A63441DA9}"/>
              </a:ext>
            </a:extLst>
          </p:cNvPr>
          <p:cNvSpPr/>
          <p:nvPr/>
        </p:nvSpPr>
        <p:spPr>
          <a:xfrm>
            <a:off x="1455901" y="3979634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34E3-DB30-4D7C-96CB-3A684C7A7CF4}"/>
              </a:ext>
            </a:extLst>
          </p:cNvPr>
          <p:cNvSpPr txBox="1"/>
          <p:nvPr/>
        </p:nvSpPr>
        <p:spPr>
          <a:xfrm>
            <a:off x="1040689" y="4023961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34DBF4-D396-4242-B2C4-FE5663A4634E}"/>
              </a:ext>
            </a:extLst>
          </p:cNvPr>
          <p:cNvSpPr/>
          <p:nvPr/>
        </p:nvSpPr>
        <p:spPr>
          <a:xfrm>
            <a:off x="2894416" y="139886"/>
            <a:ext cx="5217858" cy="322897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B8AA0-D2D2-45E8-AD31-47378AA95EDD}"/>
              </a:ext>
            </a:extLst>
          </p:cNvPr>
          <p:cNvSpPr txBox="1"/>
          <p:nvPr/>
        </p:nvSpPr>
        <p:spPr>
          <a:xfrm>
            <a:off x="3622846" y="68861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79A6C-4BF4-472C-9A13-87DAB652EEAE}"/>
              </a:ext>
            </a:extLst>
          </p:cNvPr>
          <p:cNvSpPr/>
          <p:nvPr/>
        </p:nvSpPr>
        <p:spPr>
          <a:xfrm>
            <a:off x="4735673" y="644676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9C2CB-34C9-4E75-89E2-8B07D9D4C5B3}"/>
              </a:ext>
            </a:extLst>
          </p:cNvPr>
          <p:cNvSpPr txBox="1"/>
          <p:nvPr/>
        </p:nvSpPr>
        <p:spPr>
          <a:xfrm>
            <a:off x="3622846" y="1244372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DA536-9B74-4C3D-B1B1-2D84EBF91A8A}"/>
              </a:ext>
            </a:extLst>
          </p:cNvPr>
          <p:cNvSpPr/>
          <p:nvPr/>
        </p:nvSpPr>
        <p:spPr>
          <a:xfrm>
            <a:off x="4735673" y="1200438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A2E9-B807-464C-80AD-F9409CCEEDBC}"/>
              </a:ext>
            </a:extLst>
          </p:cNvPr>
          <p:cNvSpPr txBox="1"/>
          <p:nvPr/>
        </p:nvSpPr>
        <p:spPr>
          <a:xfrm>
            <a:off x="3622846" y="1844068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A2B18-6BC0-4630-A156-0E8660D2305C}"/>
              </a:ext>
            </a:extLst>
          </p:cNvPr>
          <p:cNvSpPr/>
          <p:nvPr/>
        </p:nvSpPr>
        <p:spPr>
          <a:xfrm>
            <a:off x="4735673" y="1800134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98CAA-BEEE-401E-938B-C5725137F5A8}"/>
              </a:ext>
            </a:extLst>
          </p:cNvPr>
          <p:cNvSpPr txBox="1"/>
          <p:nvPr/>
        </p:nvSpPr>
        <p:spPr>
          <a:xfrm>
            <a:off x="3622846" y="244376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092FB-59C5-4126-8B00-DC42FFBDA056}"/>
              </a:ext>
            </a:extLst>
          </p:cNvPr>
          <p:cNvSpPr/>
          <p:nvPr/>
        </p:nvSpPr>
        <p:spPr>
          <a:xfrm>
            <a:off x="5464801" y="2399830"/>
            <a:ext cx="1418384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32A8C-365A-44CA-B1F7-38E800A9D8EB}"/>
              </a:ext>
            </a:extLst>
          </p:cNvPr>
          <p:cNvSpPr txBox="1"/>
          <p:nvPr/>
        </p:nvSpPr>
        <p:spPr>
          <a:xfrm>
            <a:off x="4793266" y="12443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74282-88C0-4E68-8D62-DCBE03F0E86E}"/>
              </a:ext>
            </a:extLst>
          </p:cNvPr>
          <p:cNvSpPr txBox="1"/>
          <p:nvPr/>
        </p:nvSpPr>
        <p:spPr>
          <a:xfrm>
            <a:off x="4793266" y="18440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B7016-B3A8-42AD-9EC7-A1A1A8EB18B2}"/>
              </a:ext>
            </a:extLst>
          </p:cNvPr>
          <p:cNvCxnSpPr/>
          <p:nvPr/>
        </p:nvCxnSpPr>
        <p:spPr>
          <a:xfrm>
            <a:off x="5907039" y="239983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ED5B5-9F57-43E0-BC4E-BF95885606B2}"/>
              </a:ext>
            </a:extLst>
          </p:cNvPr>
          <p:cNvCxnSpPr/>
          <p:nvPr/>
        </p:nvCxnSpPr>
        <p:spPr>
          <a:xfrm>
            <a:off x="6400076" y="2408219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C27DA5-3782-40FE-9A57-C3307F997BF0}"/>
              </a:ext>
            </a:extLst>
          </p:cNvPr>
          <p:cNvSpPr txBox="1"/>
          <p:nvPr/>
        </p:nvSpPr>
        <p:spPr>
          <a:xfrm>
            <a:off x="5420730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2C5B3-FE3D-4778-8EDC-E9B2DE0DB603}"/>
              </a:ext>
            </a:extLst>
          </p:cNvPr>
          <p:cNvSpPr txBox="1"/>
          <p:nvPr/>
        </p:nvSpPr>
        <p:spPr>
          <a:xfrm>
            <a:off x="5898397" y="249608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37E4CC-E515-49D6-8ADB-F3FAE7DCC92D}"/>
              </a:ext>
            </a:extLst>
          </p:cNvPr>
          <p:cNvSpPr txBox="1"/>
          <p:nvPr/>
        </p:nvSpPr>
        <p:spPr>
          <a:xfrm>
            <a:off x="6367359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655A3-7563-4D26-9F5E-D41D3DBC4EEC}"/>
              </a:ext>
            </a:extLst>
          </p:cNvPr>
          <p:cNvSpPr txBox="1"/>
          <p:nvPr/>
        </p:nvSpPr>
        <p:spPr>
          <a:xfrm>
            <a:off x="4767640" y="68861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S00812345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AB243B-237E-4A4B-AC4B-62FFD5752610}"/>
              </a:ext>
            </a:extLst>
          </p:cNvPr>
          <p:cNvCxnSpPr>
            <a:cxnSpLocks/>
          </p:cNvCxnSpPr>
          <p:nvPr/>
        </p:nvCxnSpPr>
        <p:spPr>
          <a:xfrm flipV="1">
            <a:off x="1693165" y="1931740"/>
            <a:ext cx="1206910" cy="904396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0DAA6-DB1B-44E0-9066-98D7123DB2E0}"/>
              </a:ext>
            </a:extLst>
          </p:cNvPr>
          <p:cNvSpPr/>
          <p:nvPr/>
        </p:nvSpPr>
        <p:spPr>
          <a:xfrm>
            <a:off x="4735673" y="2399830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D84E9B-1707-4ADB-927F-C108B18933FA}"/>
              </a:ext>
            </a:extLst>
          </p:cNvPr>
          <p:cNvCxnSpPr>
            <a:cxnSpLocks/>
          </p:cNvCxnSpPr>
          <p:nvPr/>
        </p:nvCxnSpPr>
        <p:spPr>
          <a:xfrm>
            <a:off x="4964273" y="2628428"/>
            <a:ext cx="49185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5945103-6AFA-472C-8F66-83743489D995}"/>
              </a:ext>
            </a:extLst>
          </p:cNvPr>
          <p:cNvSpPr/>
          <p:nvPr/>
        </p:nvSpPr>
        <p:spPr>
          <a:xfrm>
            <a:off x="2722036" y="3599222"/>
            <a:ext cx="5390238" cy="312942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CD7FC-7747-4178-AB11-6C839D51413A}"/>
              </a:ext>
            </a:extLst>
          </p:cNvPr>
          <p:cNvSpPr txBox="1"/>
          <p:nvPr/>
        </p:nvSpPr>
        <p:spPr>
          <a:xfrm>
            <a:off x="3622846" y="410401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C672EA-B209-4720-92E0-9045A86E8E5B}"/>
              </a:ext>
            </a:extLst>
          </p:cNvPr>
          <p:cNvSpPr/>
          <p:nvPr/>
        </p:nvSpPr>
        <p:spPr>
          <a:xfrm>
            <a:off x="4735673" y="4060079"/>
            <a:ext cx="2147511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843494-204B-44C9-B6D7-6CD833E5D9B9}"/>
              </a:ext>
            </a:extLst>
          </p:cNvPr>
          <p:cNvSpPr txBox="1"/>
          <p:nvPr/>
        </p:nvSpPr>
        <p:spPr>
          <a:xfrm>
            <a:off x="3622846" y="4659775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75A7C-D00C-4E9A-B029-D4F34B00E5A3}"/>
              </a:ext>
            </a:extLst>
          </p:cNvPr>
          <p:cNvSpPr/>
          <p:nvPr/>
        </p:nvSpPr>
        <p:spPr>
          <a:xfrm>
            <a:off x="4735673" y="4615841"/>
            <a:ext cx="2147511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C063B-046A-4E41-BCEE-743B2B67C645}"/>
              </a:ext>
            </a:extLst>
          </p:cNvPr>
          <p:cNvSpPr txBox="1"/>
          <p:nvPr/>
        </p:nvSpPr>
        <p:spPr>
          <a:xfrm>
            <a:off x="3622846" y="5259471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B35259-3BB4-4060-9486-E566563BFBF7}"/>
              </a:ext>
            </a:extLst>
          </p:cNvPr>
          <p:cNvSpPr/>
          <p:nvPr/>
        </p:nvSpPr>
        <p:spPr>
          <a:xfrm>
            <a:off x="4735673" y="5215537"/>
            <a:ext cx="2147511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D6A441-1809-4D65-92E2-2B1713C351C7}"/>
              </a:ext>
            </a:extLst>
          </p:cNvPr>
          <p:cNvSpPr txBox="1"/>
          <p:nvPr/>
        </p:nvSpPr>
        <p:spPr>
          <a:xfrm>
            <a:off x="3622846" y="5859167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571312-5DE6-4553-8195-67525B2D04E7}"/>
              </a:ext>
            </a:extLst>
          </p:cNvPr>
          <p:cNvSpPr txBox="1"/>
          <p:nvPr/>
        </p:nvSpPr>
        <p:spPr>
          <a:xfrm>
            <a:off x="4793266" y="465977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John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1412F8-3C1C-47ED-8DD0-CCAF1ED3A487}"/>
              </a:ext>
            </a:extLst>
          </p:cNvPr>
          <p:cNvSpPr txBox="1"/>
          <p:nvPr/>
        </p:nvSpPr>
        <p:spPr>
          <a:xfrm>
            <a:off x="4793266" y="52594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E198E-9017-4AD5-B152-1F65E5C8CF0C}"/>
              </a:ext>
            </a:extLst>
          </p:cNvPr>
          <p:cNvSpPr txBox="1"/>
          <p:nvPr/>
        </p:nvSpPr>
        <p:spPr>
          <a:xfrm>
            <a:off x="4767640" y="41040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S00867890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0107-57B6-439A-BEB0-EF86AD76C3C9}"/>
              </a:ext>
            </a:extLst>
          </p:cNvPr>
          <p:cNvSpPr/>
          <p:nvPr/>
        </p:nvSpPr>
        <p:spPr>
          <a:xfrm>
            <a:off x="4735673" y="5815233"/>
            <a:ext cx="457200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EDE72D-999F-4223-AA79-390B54EB692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964273" y="6043831"/>
            <a:ext cx="500528" cy="2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A9FE7A-1A8A-44F7-A5FA-BF2440CFE467}"/>
              </a:ext>
            </a:extLst>
          </p:cNvPr>
          <p:cNvSpPr/>
          <p:nvPr/>
        </p:nvSpPr>
        <p:spPr>
          <a:xfrm>
            <a:off x="5464801" y="5815233"/>
            <a:ext cx="1418383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A66CA2-036C-469B-84EF-981B21510231}"/>
              </a:ext>
            </a:extLst>
          </p:cNvPr>
          <p:cNvCxnSpPr/>
          <p:nvPr/>
        </p:nvCxnSpPr>
        <p:spPr>
          <a:xfrm>
            <a:off x="6156643" y="5815233"/>
            <a:ext cx="0" cy="457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40295F-24B9-4BC5-9CB2-A44733000E6D}"/>
              </a:ext>
            </a:extLst>
          </p:cNvPr>
          <p:cNvSpPr txBox="1"/>
          <p:nvPr/>
        </p:nvSpPr>
        <p:spPr>
          <a:xfrm>
            <a:off x="5496768" y="588994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B520FA-1AEE-4203-8050-F736895D409E}"/>
              </a:ext>
            </a:extLst>
          </p:cNvPr>
          <p:cNvSpPr txBox="1"/>
          <p:nvPr/>
        </p:nvSpPr>
        <p:spPr>
          <a:xfrm>
            <a:off x="6199007" y="588994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BA2292-63B8-455D-864D-0FBCAA4B6AB3}"/>
              </a:ext>
            </a:extLst>
          </p:cNvPr>
          <p:cNvCxnSpPr>
            <a:cxnSpLocks/>
          </p:cNvCxnSpPr>
          <p:nvPr/>
        </p:nvCxnSpPr>
        <p:spPr>
          <a:xfrm>
            <a:off x="1693165" y="4208234"/>
            <a:ext cx="1035069" cy="781031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2BB41BD-60BB-4184-894A-13E588F53B63}"/>
              </a:ext>
            </a:extLst>
          </p:cNvPr>
          <p:cNvSpPr txBox="1"/>
          <p:nvPr/>
        </p:nvSpPr>
        <p:spPr>
          <a:xfrm>
            <a:off x="346316" y="611571"/>
            <a:ext cx="2355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Legend: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Variable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Variable Values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Populate s2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896F2C-602F-4146-AD42-48F8E01B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19" y="4634512"/>
            <a:ext cx="2028825" cy="11620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A441E5-4984-4E48-9295-C25BEC9BD5CD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12CD64-AA99-4728-94C8-4CA62AC99DA6}"/>
              </a:ext>
            </a:extLst>
          </p:cNvPr>
          <p:cNvSpPr/>
          <p:nvPr/>
        </p:nvSpPr>
        <p:spPr>
          <a:xfrm>
            <a:off x="1459021" y="26247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3188-A608-4D4D-9BF8-044FD580593B}"/>
              </a:ext>
            </a:extLst>
          </p:cNvPr>
          <p:cNvSpPr txBox="1"/>
          <p:nvPr/>
        </p:nvSpPr>
        <p:spPr>
          <a:xfrm>
            <a:off x="1043809" y="267449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8BAAD-90B3-455C-A26E-C71A63441DA9}"/>
              </a:ext>
            </a:extLst>
          </p:cNvPr>
          <p:cNvSpPr/>
          <p:nvPr/>
        </p:nvSpPr>
        <p:spPr>
          <a:xfrm>
            <a:off x="1455901" y="3979634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34E3-DB30-4D7C-96CB-3A684C7A7CF4}"/>
              </a:ext>
            </a:extLst>
          </p:cNvPr>
          <p:cNvSpPr txBox="1"/>
          <p:nvPr/>
        </p:nvSpPr>
        <p:spPr>
          <a:xfrm>
            <a:off x="1040689" y="4023961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78F5A-7CF6-467C-928E-0C3E8047C9A8}"/>
              </a:ext>
            </a:extLst>
          </p:cNvPr>
          <p:cNvSpPr txBox="1"/>
          <p:nvPr/>
        </p:nvSpPr>
        <p:spPr>
          <a:xfrm>
            <a:off x="341782" y="3321738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mostBusy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34DBF4-D396-4242-B2C4-FE5663A4634E}"/>
              </a:ext>
            </a:extLst>
          </p:cNvPr>
          <p:cNvSpPr/>
          <p:nvPr/>
        </p:nvSpPr>
        <p:spPr>
          <a:xfrm>
            <a:off x="2894416" y="139886"/>
            <a:ext cx="5217858" cy="322897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FF55F-6B2B-42B5-B39B-130209F5D990}"/>
              </a:ext>
            </a:extLst>
          </p:cNvPr>
          <p:cNvSpPr/>
          <p:nvPr/>
        </p:nvSpPr>
        <p:spPr>
          <a:xfrm>
            <a:off x="1456574" y="3277804"/>
            <a:ext cx="457200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B8AA0-D2D2-45E8-AD31-47378AA95EDD}"/>
              </a:ext>
            </a:extLst>
          </p:cNvPr>
          <p:cNvSpPr txBox="1"/>
          <p:nvPr/>
        </p:nvSpPr>
        <p:spPr>
          <a:xfrm>
            <a:off x="3622846" y="68861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79A6C-4BF4-472C-9A13-87DAB652EEAE}"/>
              </a:ext>
            </a:extLst>
          </p:cNvPr>
          <p:cNvSpPr/>
          <p:nvPr/>
        </p:nvSpPr>
        <p:spPr>
          <a:xfrm>
            <a:off x="4735673" y="644676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9C2CB-34C9-4E75-89E2-8B07D9D4C5B3}"/>
              </a:ext>
            </a:extLst>
          </p:cNvPr>
          <p:cNvSpPr txBox="1"/>
          <p:nvPr/>
        </p:nvSpPr>
        <p:spPr>
          <a:xfrm>
            <a:off x="3622846" y="1244372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DA536-9B74-4C3D-B1B1-2D84EBF91A8A}"/>
              </a:ext>
            </a:extLst>
          </p:cNvPr>
          <p:cNvSpPr/>
          <p:nvPr/>
        </p:nvSpPr>
        <p:spPr>
          <a:xfrm>
            <a:off x="4735673" y="1200438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A2E9-B807-464C-80AD-F9409CCEEDBC}"/>
              </a:ext>
            </a:extLst>
          </p:cNvPr>
          <p:cNvSpPr txBox="1"/>
          <p:nvPr/>
        </p:nvSpPr>
        <p:spPr>
          <a:xfrm>
            <a:off x="3622846" y="1844068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A2B18-6BC0-4630-A156-0E8660D2305C}"/>
              </a:ext>
            </a:extLst>
          </p:cNvPr>
          <p:cNvSpPr/>
          <p:nvPr/>
        </p:nvSpPr>
        <p:spPr>
          <a:xfrm>
            <a:off x="4735673" y="1800134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98CAA-BEEE-401E-938B-C5725137F5A8}"/>
              </a:ext>
            </a:extLst>
          </p:cNvPr>
          <p:cNvSpPr txBox="1"/>
          <p:nvPr/>
        </p:nvSpPr>
        <p:spPr>
          <a:xfrm>
            <a:off x="3622846" y="244376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092FB-59C5-4126-8B00-DC42FFBDA056}"/>
              </a:ext>
            </a:extLst>
          </p:cNvPr>
          <p:cNvSpPr/>
          <p:nvPr/>
        </p:nvSpPr>
        <p:spPr>
          <a:xfrm>
            <a:off x="5464801" y="2399830"/>
            <a:ext cx="1418384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32A8C-365A-44CA-B1F7-38E800A9D8EB}"/>
              </a:ext>
            </a:extLst>
          </p:cNvPr>
          <p:cNvSpPr txBox="1"/>
          <p:nvPr/>
        </p:nvSpPr>
        <p:spPr>
          <a:xfrm>
            <a:off x="4793266" y="12443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74282-88C0-4E68-8D62-DCBE03F0E86E}"/>
              </a:ext>
            </a:extLst>
          </p:cNvPr>
          <p:cNvSpPr txBox="1"/>
          <p:nvPr/>
        </p:nvSpPr>
        <p:spPr>
          <a:xfrm>
            <a:off x="4793266" y="18440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B7016-B3A8-42AD-9EC7-A1A1A8EB18B2}"/>
              </a:ext>
            </a:extLst>
          </p:cNvPr>
          <p:cNvCxnSpPr/>
          <p:nvPr/>
        </p:nvCxnSpPr>
        <p:spPr>
          <a:xfrm>
            <a:off x="5907039" y="239983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ED5B5-9F57-43E0-BC4E-BF95885606B2}"/>
              </a:ext>
            </a:extLst>
          </p:cNvPr>
          <p:cNvCxnSpPr/>
          <p:nvPr/>
        </p:nvCxnSpPr>
        <p:spPr>
          <a:xfrm>
            <a:off x="6400076" y="2408219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C27DA5-3782-40FE-9A57-C3307F997BF0}"/>
              </a:ext>
            </a:extLst>
          </p:cNvPr>
          <p:cNvSpPr txBox="1"/>
          <p:nvPr/>
        </p:nvSpPr>
        <p:spPr>
          <a:xfrm>
            <a:off x="5420730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2C5B3-FE3D-4778-8EDC-E9B2DE0DB603}"/>
              </a:ext>
            </a:extLst>
          </p:cNvPr>
          <p:cNvSpPr txBox="1"/>
          <p:nvPr/>
        </p:nvSpPr>
        <p:spPr>
          <a:xfrm>
            <a:off x="5898397" y="249608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37E4CC-E515-49D6-8ADB-F3FAE7DCC92D}"/>
              </a:ext>
            </a:extLst>
          </p:cNvPr>
          <p:cNvSpPr txBox="1"/>
          <p:nvPr/>
        </p:nvSpPr>
        <p:spPr>
          <a:xfrm>
            <a:off x="6367359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655A3-7563-4D26-9F5E-D41D3DBC4EEC}"/>
              </a:ext>
            </a:extLst>
          </p:cNvPr>
          <p:cNvSpPr txBox="1"/>
          <p:nvPr/>
        </p:nvSpPr>
        <p:spPr>
          <a:xfrm>
            <a:off x="4767640" y="68861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S00812345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AB243B-237E-4A4B-AC4B-62FFD5752610}"/>
              </a:ext>
            </a:extLst>
          </p:cNvPr>
          <p:cNvCxnSpPr>
            <a:cxnSpLocks/>
          </p:cNvCxnSpPr>
          <p:nvPr/>
        </p:nvCxnSpPr>
        <p:spPr>
          <a:xfrm flipV="1">
            <a:off x="1693165" y="1931740"/>
            <a:ext cx="1206910" cy="904396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0DAA6-DB1B-44E0-9066-98D7123DB2E0}"/>
              </a:ext>
            </a:extLst>
          </p:cNvPr>
          <p:cNvSpPr/>
          <p:nvPr/>
        </p:nvSpPr>
        <p:spPr>
          <a:xfrm>
            <a:off x="4735673" y="2399830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D84E9B-1707-4ADB-927F-C108B18933FA}"/>
              </a:ext>
            </a:extLst>
          </p:cNvPr>
          <p:cNvCxnSpPr>
            <a:cxnSpLocks/>
          </p:cNvCxnSpPr>
          <p:nvPr/>
        </p:nvCxnSpPr>
        <p:spPr>
          <a:xfrm>
            <a:off x="4964273" y="2628428"/>
            <a:ext cx="49185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5945103-6AFA-472C-8F66-83743489D995}"/>
              </a:ext>
            </a:extLst>
          </p:cNvPr>
          <p:cNvSpPr/>
          <p:nvPr/>
        </p:nvSpPr>
        <p:spPr>
          <a:xfrm>
            <a:off x="2722036" y="3599222"/>
            <a:ext cx="5390238" cy="312942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CD7FC-7747-4178-AB11-6C839D51413A}"/>
              </a:ext>
            </a:extLst>
          </p:cNvPr>
          <p:cNvSpPr txBox="1"/>
          <p:nvPr/>
        </p:nvSpPr>
        <p:spPr>
          <a:xfrm>
            <a:off x="3622846" y="410401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C672EA-B209-4720-92E0-9045A86E8E5B}"/>
              </a:ext>
            </a:extLst>
          </p:cNvPr>
          <p:cNvSpPr/>
          <p:nvPr/>
        </p:nvSpPr>
        <p:spPr>
          <a:xfrm>
            <a:off x="4735673" y="4060079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843494-204B-44C9-B6D7-6CD833E5D9B9}"/>
              </a:ext>
            </a:extLst>
          </p:cNvPr>
          <p:cNvSpPr txBox="1"/>
          <p:nvPr/>
        </p:nvSpPr>
        <p:spPr>
          <a:xfrm>
            <a:off x="3622846" y="4659775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75A7C-D00C-4E9A-B029-D4F34B00E5A3}"/>
              </a:ext>
            </a:extLst>
          </p:cNvPr>
          <p:cNvSpPr/>
          <p:nvPr/>
        </p:nvSpPr>
        <p:spPr>
          <a:xfrm>
            <a:off x="4735673" y="4615841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C063B-046A-4E41-BCEE-743B2B67C645}"/>
              </a:ext>
            </a:extLst>
          </p:cNvPr>
          <p:cNvSpPr txBox="1"/>
          <p:nvPr/>
        </p:nvSpPr>
        <p:spPr>
          <a:xfrm>
            <a:off x="3622846" y="5259471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B35259-3BB4-4060-9486-E566563BFBF7}"/>
              </a:ext>
            </a:extLst>
          </p:cNvPr>
          <p:cNvSpPr/>
          <p:nvPr/>
        </p:nvSpPr>
        <p:spPr>
          <a:xfrm>
            <a:off x="4735673" y="5215537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D6A441-1809-4D65-92E2-2B1713C351C7}"/>
              </a:ext>
            </a:extLst>
          </p:cNvPr>
          <p:cNvSpPr txBox="1"/>
          <p:nvPr/>
        </p:nvSpPr>
        <p:spPr>
          <a:xfrm>
            <a:off x="3622846" y="5859167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571312-5DE6-4553-8195-67525B2D04E7}"/>
              </a:ext>
            </a:extLst>
          </p:cNvPr>
          <p:cNvSpPr txBox="1"/>
          <p:nvPr/>
        </p:nvSpPr>
        <p:spPr>
          <a:xfrm>
            <a:off x="4793266" y="465977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John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1412F8-3C1C-47ED-8DD0-CCAF1ED3A487}"/>
              </a:ext>
            </a:extLst>
          </p:cNvPr>
          <p:cNvSpPr txBox="1"/>
          <p:nvPr/>
        </p:nvSpPr>
        <p:spPr>
          <a:xfrm>
            <a:off x="4793266" y="52594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E198E-9017-4AD5-B152-1F65E5C8CF0C}"/>
              </a:ext>
            </a:extLst>
          </p:cNvPr>
          <p:cNvSpPr txBox="1"/>
          <p:nvPr/>
        </p:nvSpPr>
        <p:spPr>
          <a:xfrm>
            <a:off x="4767640" y="41040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S00867890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0107-57B6-439A-BEB0-EF86AD76C3C9}"/>
              </a:ext>
            </a:extLst>
          </p:cNvPr>
          <p:cNvSpPr/>
          <p:nvPr/>
        </p:nvSpPr>
        <p:spPr>
          <a:xfrm>
            <a:off x="4735673" y="58152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EDE72D-999F-4223-AA79-390B54EB692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964273" y="6043831"/>
            <a:ext cx="500528" cy="2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A9FE7A-1A8A-44F7-A5FA-BF2440CFE467}"/>
              </a:ext>
            </a:extLst>
          </p:cNvPr>
          <p:cNvSpPr/>
          <p:nvPr/>
        </p:nvSpPr>
        <p:spPr>
          <a:xfrm>
            <a:off x="5464801" y="5815233"/>
            <a:ext cx="1418383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A66CA2-036C-469B-84EF-981B21510231}"/>
              </a:ext>
            </a:extLst>
          </p:cNvPr>
          <p:cNvCxnSpPr/>
          <p:nvPr/>
        </p:nvCxnSpPr>
        <p:spPr>
          <a:xfrm>
            <a:off x="6156643" y="5815233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40295F-24B9-4BC5-9CB2-A44733000E6D}"/>
              </a:ext>
            </a:extLst>
          </p:cNvPr>
          <p:cNvSpPr txBox="1"/>
          <p:nvPr/>
        </p:nvSpPr>
        <p:spPr>
          <a:xfrm>
            <a:off x="5496768" y="588994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B520FA-1AEE-4203-8050-F736895D409E}"/>
              </a:ext>
            </a:extLst>
          </p:cNvPr>
          <p:cNvSpPr txBox="1"/>
          <p:nvPr/>
        </p:nvSpPr>
        <p:spPr>
          <a:xfrm>
            <a:off x="6199007" y="588994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BA2292-63B8-455D-864D-0FBCAA4B6AB3}"/>
              </a:ext>
            </a:extLst>
          </p:cNvPr>
          <p:cNvCxnSpPr>
            <a:cxnSpLocks/>
          </p:cNvCxnSpPr>
          <p:nvPr/>
        </p:nvCxnSpPr>
        <p:spPr>
          <a:xfrm>
            <a:off x="1693165" y="4208234"/>
            <a:ext cx="1035069" cy="781031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F0FFC0-CDB5-4391-94F6-4A64365BB519}"/>
              </a:ext>
            </a:extLst>
          </p:cNvPr>
          <p:cNvCxnSpPr>
            <a:cxnSpLocks/>
          </p:cNvCxnSpPr>
          <p:nvPr/>
        </p:nvCxnSpPr>
        <p:spPr>
          <a:xfrm flipV="1">
            <a:off x="1698608" y="2360365"/>
            <a:ext cx="1400692" cy="1141549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2BB41BD-60BB-4184-894A-13E588F53B63}"/>
              </a:ext>
            </a:extLst>
          </p:cNvPr>
          <p:cNvSpPr txBox="1"/>
          <p:nvPr/>
        </p:nvSpPr>
        <p:spPr>
          <a:xfrm>
            <a:off x="346316" y="611571"/>
            <a:ext cx="2355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Legend: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Variable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Variable Values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Assign </a:t>
            </a:r>
            <a:r>
              <a:rPr lang="en-US" b="1" dirty="0" err="1">
                <a:solidFill>
                  <a:srgbClr val="92D050"/>
                </a:solidFill>
              </a:rPr>
              <a:t>mostBusy</a:t>
            </a:r>
            <a:r>
              <a:rPr lang="en-US" b="1" dirty="0">
                <a:solidFill>
                  <a:srgbClr val="92D050"/>
                </a:solidFill>
              </a:rPr>
              <a:t> to s1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078FC-B0F2-459E-97CF-55F27B10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07" y="5151964"/>
            <a:ext cx="1771650" cy="2571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B369E4-65C5-4E2A-AFE1-29131D4268F4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12CD64-AA99-4728-94C8-4CA62AC99DA6}"/>
              </a:ext>
            </a:extLst>
          </p:cNvPr>
          <p:cNvSpPr/>
          <p:nvPr/>
        </p:nvSpPr>
        <p:spPr>
          <a:xfrm>
            <a:off x="1459021" y="2624733"/>
            <a:ext cx="457200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3188-A608-4D4D-9BF8-044FD580593B}"/>
              </a:ext>
            </a:extLst>
          </p:cNvPr>
          <p:cNvSpPr txBox="1"/>
          <p:nvPr/>
        </p:nvSpPr>
        <p:spPr>
          <a:xfrm>
            <a:off x="1043809" y="267449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8BAAD-90B3-455C-A26E-C71A63441DA9}"/>
              </a:ext>
            </a:extLst>
          </p:cNvPr>
          <p:cNvSpPr/>
          <p:nvPr/>
        </p:nvSpPr>
        <p:spPr>
          <a:xfrm>
            <a:off x="1455901" y="3979634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34E3-DB30-4D7C-96CB-3A684C7A7CF4}"/>
              </a:ext>
            </a:extLst>
          </p:cNvPr>
          <p:cNvSpPr txBox="1"/>
          <p:nvPr/>
        </p:nvSpPr>
        <p:spPr>
          <a:xfrm>
            <a:off x="1040689" y="4023961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78F5A-7CF6-467C-928E-0C3E8047C9A8}"/>
              </a:ext>
            </a:extLst>
          </p:cNvPr>
          <p:cNvSpPr txBox="1"/>
          <p:nvPr/>
        </p:nvSpPr>
        <p:spPr>
          <a:xfrm>
            <a:off x="341782" y="3321738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mostBusy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34DBF4-D396-4242-B2C4-FE5663A4634E}"/>
              </a:ext>
            </a:extLst>
          </p:cNvPr>
          <p:cNvSpPr/>
          <p:nvPr/>
        </p:nvSpPr>
        <p:spPr>
          <a:xfrm>
            <a:off x="2894416" y="139886"/>
            <a:ext cx="5217858" cy="322897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FF55F-6B2B-42B5-B39B-130209F5D990}"/>
              </a:ext>
            </a:extLst>
          </p:cNvPr>
          <p:cNvSpPr/>
          <p:nvPr/>
        </p:nvSpPr>
        <p:spPr>
          <a:xfrm>
            <a:off x="1456574" y="3277804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B8AA0-D2D2-45E8-AD31-47378AA95EDD}"/>
              </a:ext>
            </a:extLst>
          </p:cNvPr>
          <p:cNvSpPr txBox="1"/>
          <p:nvPr/>
        </p:nvSpPr>
        <p:spPr>
          <a:xfrm>
            <a:off x="3622846" y="68861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79A6C-4BF4-472C-9A13-87DAB652EEAE}"/>
              </a:ext>
            </a:extLst>
          </p:cNvPr>
          <p:cNvSpPr/>
          <p:nvPr/>
        </p:nvSpPr>
        <p:spPr>
          <a:xfrm>
            <a:off x="4735673" y="644676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9C2CB-34C9-4E75-89E2-8B07D9D4C5B3}"/>
              </a:ext>
            </a:extLst>
          </p:cNvPr>
          <p:cNvSpPr txBox="1"/>
          <p:nvPr/>
        </p:nvSpPr>
        <p:spPr>
          <a:xfrm>
            <a:off x="3622846" y="1244372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DA536-9B74-4C3D-B1B1-2D84EBF91A8A}"/>
              </a:ext>
            </a:extLst>
          </p:cNvPr>
          <p:cNvSpPr/>
          <p:nvPr/>
        </p:nvSpPr>
        <p:spPr>
          <a:xfrm>
            <a:off x="4735673" y="1200438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A2E9-B807-464C-80AD-F9409CCEEDBC}"/>
              </a:ext>
            </a:extLst>
          </p:cNvPr>
          <p:cNvSpPr txBox="1"/>
          <p:nvPr/>
        </p:nvSpPr>
        <p:spPr>
          <a:xfrm>
            <a:off x="3622846" y="1844068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A2B18-6BC0-4630-A156-0E8660D2305C}"/>
              </a:ext>
            </a:extLst>
          </p:cNvPr>
          <p:cNvSpPr/>
          <p:nvPr/>
        </p:nvSpPr>
        <p:spPr>
          <a:xfrm>
            <a:off x="4735673" y="1800134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98CAA-BEEE-401E-938B-C5725137F5A8}"/>
              </a:ext>
            </a:extLst>
          </p:cNvPr>
          <p:cNvSpPr txBox="1"/>
          <p:nvPr/>
        </p:nvSpPr>
        <p:spPr>
          <a:xfrm>
            <a:off x="3622846" y="244376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092FB-59C5-4126-8B00-DC42FFBDA056}"/>
              </a:ext>
            </a:extLst>
          </p:cNvPr>
          <p:cNvSpPr/>
          <p:nvPr/>
        </p:nvSpPr>
        <p:spPr>
          <a:xfrm>
            <a:off x="5464801" y="2399830"/>
            <a:ext cx="1418384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32A8C-365A-44CA-B1F7-38E800A9D8EB}"/>
              </a:ext>
            </a:extLst>
          </p:cNvPr>
          <p:cNvSpPr txBox="1"/>
          <p:nvPr/>
        </p:nvSpPr>
        <p:spPr>
          <a:xfrm>
            <a:off x="4793266" y="12443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74282-88C0-4E68-8D62-DCBE03F0E86E}"/>
              </a:ext>
            </a:extLst>
          </p:cNvPr>
          <p:cNvSpPr txBox="1"/>
          <p:nvPr/>
        </p:nvSpPr>
        <p:spPr>
          <a:xfrm>
            <a:off x="4793266" y="18440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B7016-B3A8-42AD-9EC7-A1A1A8EB18B2}"/>
              </a:ext>
            </a:extLst>
          </p:cNvPr>
          <p:cNvCxnSpPr/>
          <p:nvPr/>
        </p:nvCxnSpPr>
        <p:spPr>
          <a:xfrm>
            <a:off x="5907039" y="239983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ED5B5-9F57-43E0-BC4E-BF95885606B2}"/>
              </a:ext>
            </a:extLst>
          </p:cNvPr>
          <p:cNvCxnSpPr/>
          <p:nvPr/>
        </p:nvCxnSpPr>
        <p:spPr>
          <a:xfrm>
            <a:off x="6400076" y="2408219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C27DA5-3782-40FE-9A57-C3307F997BF0}"/>
              </a:ext>
            </a:extLst>
          </p:cNvPr>
          <p:cNvSpPr txBox="1"/>
          <p:nvPr/>
        </p:nvSpPr>
        <p:spPr>
          <a:xfrm>
            <a:off x="5420730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2C5B3-FE3D-4778-8EDC-E9B2DE0DB603}"/>
              </a:ext>
            </a:extLst>
          </p:cNvPr>
          <p:cNvSpPr txBox="1"/>
          <p:nvPr/>
        </p:nvSpPr>
        <p:spPr>
          <a:xfrm>
            <a:off x="5898397" y="249608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37E4CC-E515-49D6-8ADB-F3FAE7DCC92D}"/>
              </a:ext>
            </a:extLst>
          </p:cNvPr>
          <p:cNvSpPr txBox="1"/>
          <p:nvPr/>
        </p:nvSpPr>
        <p:spPr>
          <a:xfrm>
            <a:off x="6367359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655A3-7563-4D26-9F5E-D41D3DBC4EEC}"/>
              </a:ext>
            </a:extLst>
          </p:cNvPr>
          <p:cNvSpPr txBox="1"/>
          <p:nvPr/>
        </p:nvSpPr>
        <p:spPr>
          <a:xfrm>
            <a:off x="4767640" y="68861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S00812345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0DAA6-DB1B-44E0-9066-98D7123DB2E0}"/>
              </a:ext>
            </a:extLst>
          </p:cNvPr>
          <p:cNvSpPr/>
          <p:nvPr/>
        </p:nvSpPr>
        <p:spPr>
          <a:xfrm>
            <a:off x="4735673" y="2399830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D84E9B-1707-4ADB-927F-C108B18933FA}"/>
              </a:ext>
            </a:extLst>
          </p:cNvPr>
          <p:cNvCxnSpPr>
            <a:cxnSpLocks/>
          </p:cNvCxnSpPr>
          <p:nvPr/>
        </p:nvCxnSpPr>
        <p:spPr>
          <a:xfrm>
            <a:off x="4964273" y="2628428"/>
            <a:ext cx="49185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5945103-6AFA-472C-8F66-83743489D995}"/>
              </a:ext>
            </a:extLst>
          </p:cNvPr>
          <p:cNvSpPr/>
          <p:nvPr/>
        </p:nvSpPr>
        <p:spPr>
          <a:xfrm>
            <a:off x="2722036" y="3599222"/>
            <a:ext cx="5390238" cy="312942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CD7FC-7747-4178-AB11-6C839D51413A}"/>
              </a:ext>
            </a:extLst>
          </p:cNvPr>
          <p:cNvSpPr txBox="1"/>
          <p:nvPr/>
        </p:nvSpPr>
        <p:spPr>
          <a:xfrm>
            <a:off x="3622846" y="410401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C672EA-B209-4720-92E0-9045A86E8E5B}"/>
              </a:ext>
            </a:extLst>
          </p:cNvPr>
          <p:cNvSpPr/>
          <p:nvPr/>
        </p:nvSpPr>
        <p:spPr>
          <a:xfrm>
            <a:off x="4735673" y="4060079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843494-204B-44C9-B6D7-6CD833E5D9B9}"/>
              </a:ext>
            </a:extLst>
          </p:cNvPr>
          <p:cNvSpPr txBox="1"/>
          <p:nvPr/>
        </p:nvSpPr>
        <p:spPr>
          <a:xfrm>
            <a:off x="3622846" y="4659775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75A7C-D00C-4E9A-B029-D4F34B00E5A3}"/>
              </a:ext>
            </a:extLst>
          </p:cNvPr>
          <p:cNvSpPr/>
          <p:nvPr/>
        </p:nvSpPr>
        <p:spPr>
          <a:xfrm>
            <a:off x="4735673" y="4615841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C063B-046A-4E41-BCEE-743B2B67C645}"/>
              </a:ext>
            </a:extLst>
          </p:cNvPr>
          <p:cNvSpPr txBox="1"/>
          <p:nvPr/>
        </p:nvSpPr>
        <p:spPr>
          <a:xfrm>
            <a:off x="3622846" y="5259471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B35259-3BB4-4060-9486-E566563BFBF7}"/>
              </a:ext>
            </a:extLst>
          </p:cNvPr>
          <p:cNvSpPr/>
          <p:nvPr/>
        </p:nvSpPr>
        <p:spPr>
          <a:xfrm>
            <a:off x="4735673" y="5215537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D6A441-1809-4D65-92E2-2B1713C351C7}"/>
              </a:ext>
            </a:extLst>
          </p:cNvPr>
          <p:cNvSpPr txBox="1"/>
          <p:nvPr/>
        </p:nvSpPr>
        <p:spPr>
          <a:xfrm>
            <a:off x="3622846" y="5859167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571312-5DE6-4553-8195-67525B2D04E7}"/>
              </a:ext>
            </a:extLst>
          </p:cNvPr>
          <p:cNvSpPr txBox="1"/>
          <p:nvPr/>
        </p:nvSpPr>
        <p:spPr>
          <a:xfrm>
            <a:off x="4793266" y="465977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John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1412F8-3C1C-47ED-8DD0-CCAF1ED3A487}"/>
              </a:ext>
            </a:extLst>
          </p:cNvPr>
          <p:cNvSpPr txBox="1"/>
          <p:nvPr/>
        </p:nvSpPr>
        <p:spPr>
          <a:xfrm>
            <a:off x="4793266" y="52594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E198E-9017-4AD5-B152-1F65E5C8CF0C}"/>
              </a:ext>
            </a:extLst>
          </p:cNvPr>
          <p:cNvSpPr txBox="1"/>
          <p:nvPr/>
        </p:nvSpPr>
        <p:spPr>
          <a:xfrm>
            <a:off x="4767640" y="41040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S00867890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0107-57B6-439A-BEB0-EF86AD76C3C9}"/>
              </a:ext>
            </a:extLst>
          </p:cNvPr>
          <p:cNvSpPr/>
          <p:nvPr/>
        </p:nvSpPr>
        <p:spPr>
          <a:xfrm>
            <a:off x="4735673" y="58152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EDE72D-999F-4223-AA79-390B54EB692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964273" y="6043831"/>
            <a:ext cx="500528" cy="2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A9FE7A-1A8A-44F7-A5FA-BF2440CFE467}"/>
              </a:ext>
            </a:extLst>
          </p:cNvPr>
          <p:cNvSpPr/>
          <p:nvPr/>
        </p:nvSpPr>
        <p:spPr>
          <a:xfrm>
            <a:off x="5464801" y="5815233"/>
            <a:ext cx="1418383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A66CA2-036C-469B-84EF-981B21510231}"/>
              </a:ext>
            </a:extLst>
          </p:cNvPr>
          <p:cNvCxnSpPr/>
          <p:nvPr/>
        </p:nvCxnSpPr>
        <p:spPr>
          <a:xfrm>
            <a:off x="6156643" y="5815233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40295F-24B9-4BC5-9CB2-A44733000E6D}"/>
              </a:ext>
            </a:extLst>
          </p:cNvPr>
          <p:cNvSpPr txBox="1"/>
          <p:nvPr/>
        </p:nvSpPr>
        <p:spPr>
          <a:xfrm>
            <a:off x="5496768" y="588994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B520FA-1AEE-4203-8050-F736895D409E}"/>
              </a:ext>
            </a:extLst>
          </p:cNvPr>
          <p:cNvSpPr txBox="1"/>
          <p:nvPr/>
        </p:nvSpPr>
        <p:spPr>
          <a:xfrm>
            <a:off x="6199007" y="588994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BA2292-63B8-455D-864D-0FBCAA4B6AB3}"/>
              </a:ext>
            </a:extLst>
          </p:cNvPr>
          <p:cNvCxnSpPr>
            <a:cxnSpLocks/>
          </p:cNvCxnSpPr>
          <p:nvPr/>
        </p:nvCxnSpPr>
        <p:spPr>
          <a:xfrm>
            <a:off x="1693165" y="4208234"/>
            <a:ext cx="1035069" cy="781031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F0FFC0-CDB5-4391-94F6-4A64365BB519}"/>
              </a:ext>
            </a:extLst>
          </p:cNvPr>
          <p:cNvCxnSpPr>
            <a:cxnSpLocks/>
          </p:cNvCxnSpPr>
          <p:nvPr/>
        </p:nvCxnSpPr>
        <p:spPr>
          <a:xfrm flipV="1">
            <a:off x="1698608" y="2360365"/>
            <a:ext cx="1400692" cy="1141549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2BB41BD-60BB-4184-894A-13E588F53B63}"/>
              </a:ext>
            </a:extLst>
          </p:cNvPr>
          <p:cNvSpPr txBox="1"/>
          <p:nvPr/>
        </p:nvSpPr>
        <p:spPr>
          <a:xfrm>
            <a:off x="346316" y="611571"/>
            <a:ext cx="2355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Legend: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Variable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Variable Values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</a:t>
            </a:r>
            <a:r>
              <a:rPr lang="en-US" dirty="0" err="1"/>
              <a:t>mostBusy</a:t>
            </a:r>
            <a:r>
              <a:rPr lang="en-US" dirty="0"/>
              <a:t> to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Assign s1 to null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C45EDD-8EB0-4282-9133-9AEAAAA723C8}"/>
              </a:ext>
            </a:extLst>
          </p:cNvPr>
          <p:cNvCxnSpPr/>
          <p:nvPr/>
        </p:nvCxnSpPr>
        <p:spPr>
          <a:xfrm flipV="1">
            <a:off x="1455901" y="2624733"/>
            <a:ext cx="457200" cy="457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5EAD3E-8545-4474-BF74-759903CC4BA3}"/>
              </a:ext>
            </a:extLst>
          </p:cNvPr>
          <p:cNvCxnSpPr/>
          <p:nvPr/>
        </p:nvCxnSpPr>
        <p:spPr>
          <a:xfrm>
            <a:off x="1455901" y="2624733"/>
            <a:ext cx="457200" cy="457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2A10915-C189-4E3D-BEF2-4A7E67A7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632" y="5163935"/>
            <a:ext cx="790575" cy="21907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14F009-E7B3-49CE-A3D5-B2155A06BD47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2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643188-A608-4D4D-9BF8-044FD580593B}"/>
              </a:ext>
            </a:extLst>
          </p:cNvPr>
          <p:cNvSpPr txBox="1"/>
          <p:nvPr/>
        </p:nvSpPr>
        <p:spPr>
          <a:xfrm>
            <a:off x="1043809" y="267449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8BAAD-90B3-455C-A26E-C71A63441DA9}"/>
              </a:ext>
            </a:extLst>
          </p:cNvPr>
          <p:cNvSpPr/>
          <p:nvPr/>
        </p:nvSpPr>
        <p:spPr>
          <a:xfrm>
            <a:off x="1455901" y="3979634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34E3-DB30-4D7C-96CB-3A684C7A7CF4}"/>
              </a:ext>
            </a:extLst>
          </p:cNvPr>
          <p:cNvSpPr txBox="1"/>
          <p:nvPr/>
        </p:nvSpPr>
        <p:spPr>
          <a:xfrm>
            <a:off x="1040689" y="4023961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78F5A-7CF6-467C-928E-0C3E8047C9A8}"/>
              </a:ext>
            </a:extLst>
          </p:cNvPr>
          <p:cNvSpPr txBox="1"/>
          <p:nvPr/>
        </p:nvSpPr>
        <p:spPr>
          <a:xfrm>
            <a:off x="341782" y="3321738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mostBusy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34DBF4-D396-4242-B2C4-FE5663A4634E}"/>
              </a:ext>
            </a:extLst>
          </p:cNvPr>
          <p:cNvSpPr/>
          <p:nvPr/>
        </p:nvSpPr>
        <p:spPr>
          <a:xfrm>
            <a:off x="2894416" y="139886"/>
            <a:ext cx="5217858" cy="322897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B8AA0-D2D2-45E8-AD31-47378AA95EDD}"/>
              </a:ext>
            </a:extLst>
          </p:cNvPr>
          <p:cNvSpPr txBox="1"/>
          <p:nvPr/>
        </p:nvSpPr>
        <p:spPr>
          <a:xfrm>
            <a:off x="3622846" y="68861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79A6C-4BF4-472C-9A13-87DAB652EEAE}"/>
              </a:ext>
            </a:extLst>
          </p:cNvPr>
          <p:cNvSpPr/>
          <p:nvPr/>
        </p:nvSpPr>
        <p:spPr>
          <a:xfrm>
            <a:off x="4735673" y="644676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9C2CB-34C9-4E75-89E2-8B07D9D4C5B3}"/>
              </a:ext>
            </a:extLst>
          </p:cNvPr>
          <p:cNvSpPr txBox="1"/>
          <p:nvPr/>
        </p:nvSpPr>
        <p:spPr>
          <a:xfrm>
            <a:off x="3622846" y="1244372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DA536-9B74-4C3D-B1B1-2D84EBF91A8A}"/>
              </a:ext>
            </a:extLst>
          </p:cNvPr>
          <p:cNvSpPr/>
          <p:nvPr/>
        </p:nvSpPr>
        <p:spPr>
          <a:xfrm>
            <a:off x="4735673" y="1200438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A2E9-B807-464C-80AD-F9409CCEEDBC}"/>
              </a:ext>
            </a:extLst>
          </p:cNvPr>
          <p:cNvSpPr txBox="1"/>
          <p:nvPr/>
        </p:nvSpPr>
        <p:spPr>
          <a:xfrm>
            <a:off x="3622846" y="1844068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A2B18-6BC0-4630-A156-0E8660D2305C}"/>
              </a:ext>
            </a:extLst>
          </p:cNvPr>
          <p:cNvSpPr/>
          <p:nvPr/>
        </p:nvSpPr>
        <p:spPr>
          <a:xfrm>
            <a:off x="4735673" y="1800134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98CAA-BEEE-401E-938B-C5725137F5A8}"/>
              </a:ext>
            </a:extLst>
          </p:cNvPr>
          <p:cNvSpPr txBox="1"/>
          <p:nvPr/>
        </p:nvSpPr>
        <p:spPr>
          <a:xfrm>
            <a:off x="3622846" y="244376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092FB-59C5-4126-8B00-DC42FFBDA056}"/>
              </a:ext>
            </a:extLst>
          </p:cNvPr>
          <p:cNvSpPr/>
          <p:nvPr/>
        </p:nvSpPr>
        <p:spPr>
          <a:xfrm>
            <a:off x="5464801" y="2399830"/>
            <a:ext cx="1418384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32A8C-365A-44CA-B1F7-38E800A9D8EB}"/>
              </a:ext>
            </a:extLst>
          </p:cNvPr>
          <p:cNvSpPr txBox="1"/>
          <p:nvPr/>
        </p:nvSpPr>
        <p:spPr>
          <a:xfrm>
            <a:off x="4793266" y="12443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74282-88C0-4E68-8D62-DCBE03F0E86E}"/>
              </a:ext>
            </a:extLst>
          </p:cNvPr>
          <p:cNvSpPr txBox="1"/>
          <p:nvPr/>
        </p:nvSpPr>
        <p:spPr>
          <a:xfrm>
            <a:off x="4793266" y="18440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B7016-B3A8-42AD-9EC7-A1A1A8EB18B2}"/>
              </a:ext>
            </a:extLst>
          </p:cNvPr>
          <p:cNvCxnSpPr/>
          <p:nvPr/>
        </p:nvCxnSpPr>
        <p:spPr>
          <a:xfrm>
            <a:off x="5907039" y="239983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ED5B5-9F57-43E0-BC4E-BF95885606B2}"/>
              </a:ext>
            </a:extLst>
          </p:cNvPr>
          <p:cNvCxnSpPr/>
          <p:nvPr/>
        </p:nvCxnSpPr>
        <p:spPr>
          <a:xfrm>
            <a:off x="6400076" y="2408219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C27DA5-3782-40FE-9A57-C3307F997BF0}"/>
              </a:ext>
            </a:extLst>
          </p:cNvPr>
          <p:cNvSpPr txBox="1"/>
          <p:nvPr/>
        </p:nvSpPr>
        <p:spPr>
          <a:xfrm>
            <a:off x="5420730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2C5B3-FE3D-4778-8EDC-E9B2DE0DB603}"/>
              </a:ext>
            </a:extLst>
          </p:cNvPr>
          <p:cNvSpPr txBox="1"/>
          <p:nvPr/>
        </p:nvSpPr>
        <p:spPr>
          <a:xfrm>
            <a:off x="5898397" y="2496087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37E4CC-E515-49D6-8ADB-F3FAE7DCC92D}"/>
              </a:ext>
            </a:extLst>
          </p:cNvPr>
          <p:cNvSpPr txBox="1"/>
          <p:nvPr/>
        </p:nvSpPr>
        <p:spPr>
          <a:xfrm>
            <a:off x="6367359" y="2498246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81762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655A3-7563-4D26-9F5E-D41D3DBC4EEC}"/>
              </a:ext>
            </a:extLst>
          </p:cNvPr>
          <p:cNvSpPr txBox="1"/>
          <p:nvPr/>
        </p:nvSpPr>
        <p:spPr>
          <a:xfrm>
            <a:off x="4767640" y="68861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S00812345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0DAA6-DB1B-44E0-9066-98D7123DB2E0}"/>
              </a:ext>
            </a:extLst>
          </p:cNvPr>
          <p:cNvSpPr/>
          <p:nvPr/>
        </p:nvSpPr>
        <p:spPr>
          <a:xfrm>
            <a:off x="4735673" y="2399830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D84E9B-1707-4ADB-927F-C108B18933FA}"/>
              </a:ext>
            </a:extLst>
          </p:cNvPr>
          <p:cNvCxnSpPr>
            <a:cxnSpLocks/>
          </p:cNvCxnSpPr>
          <p:nvPr/>
        </p:nvCxnSpPr>
        <p:spPr>
          <a:xfrm>
            <a:off x="4964273" y="2628428"/>
            <a:ext cx="49185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5945103-6AFA-472C-8F66-83743489D995}"/>
              </a:ext>
            </a:extLst>
          </p:cNvPr>
          <p:cNvSpPr/>
          <p:nvPr/>
        </p:nvSpPr>
        <p:spPr>
          <a:xfrm>
            <a:off x="2722036" y="3599222"/>
            <a:ext cx="5390238" cy="312942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CD7FC-7747-4178-AB11-6C839D51413A}"/>
              </a:ext>
            </a:extLst>
          </p:cNvPr>
          <p:cNvSpPr txBox="1"/>
          <p:nvPr/>
        </p:nvSpPr>
        <p:spPr>
          <a:xfrm>
            <a:off x="3622846" y="410401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sNumber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C672EA-B209-4720-92E0-9045A86E8E5B}"/>
              </a:ext>
            </a:extLst>
          </p:cNvPr>
          <p:cNvSpPr/>
          <p:nvPr/>
        </p:nvSpPr>
        <p:spPr>
          <a:xfrm>
            <a:off x="4735673" y="4060079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843494-204B-44C9-B6D7-6CD833E5D9B9}"/>
              </a:ext>
            </a:extLst>
          </p:cNvPr>
          <p:cNvSpPr txBox="1"/>
          <p:nvPr/>
        </p:nvSpPr>
        <p:spPr>
          <a:xfrm>
            <a:off x="3622846" y="4659775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firstName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B75A7C-D00C-4E9A-B029-D4F34B00E5A3}"/>
              </a:ext>
            </a:extLst>
          </p:cNvPr>
          <p:cNvSpPr/>
          <p:nvPr/>
        </p:nvSpPr>
        <p:spPr>
          <a:xfrm>
            <a:off x="4735673" y="4615841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C063B-046A-4E41-BCEE-743B2B67C645}"/>
              </a:ext>
            </a:extLst>
          </p:cNvPr>
          <p:cNvSpPr txBox="1"/>
          <p:nvPr/>
        </p:nvSpPr>
        <p:spPr>
          <a:xfrm>
            <a:off x="3622846" y="5259471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lastName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B35259-3BB4-4060-9486-E566563BFBF7}"/>
              </a:ext>
            </a:extLst>
          </p:cNvPr>
          <p:cNvSpPr/>
          <p:nvPr/>
        </p:nvSpPr>
        <p:spPr>
          <a:xfrm>
            <a:off x="4735673" y="5215537"/>
            <a:ext cx="2147511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D6A441-1809-4D65-92E2-2B1713C351C7}"/>
              </a:ext>
            </a:extLst>
          </p:cNvPr>
          <p:cNvSpPr txBox="1"/>
          <p:nvPr/>
        </p:nvSpPr>
        <p:spPr>
          <a:xfrm>
            <a:off x="3622846" y="5859167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courses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571312-5DE6-4553-8195-67525B2D04E7}"/>
              </a:ext>
            </a:extLst>
          </p:cNvPr>
          <p:cNvSpPr txBox="1"/>
          <p:nvPr/>
        </p:nvSpPr>
        <p:spPr>
          <a:xfrm>
            <a:off x="4793266" y="465977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John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1412F8-3C1C-47ED-8DD0-CCAF1ED3A487}"/>
              </a:ext>
            </a:extLst>
          </p:cNvPr>
          <p:cNvSpPr txBox="1"/>
          <p:nvPr/>
        </p:nvSpPr>
        <p:spPr>
          <a:xfrm>
            <a:off x="4793266" y="52594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E198E-9017-4AD5-B152-1F65E5C8CF0C}"/>
              </a:ext>
            </a:extLst>
          </p:cNvPr>
          <p:cNvSpPr txBox="1"/>
          <p:nvPr/>
        </p:nvSpPr>
        <p:spPr>
          <a:xfrm>
            <a:off x="4767640" y="41040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S00867890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2E0107-57B6-439A-BEB0-EF86AD76C3C9}"/>
              </a:ext>
            </a:extLst>
          </p:cNvPr>
          <p:cNvSpPr/>
          <p:nvPr/>
        </p:nvSpPr>
        <p:spPr>
          <a:xfrm>
            <a:off x="4735673" y="58152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EDE72D-999F-4223-AA79-390B54EB692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964273" y="6043831"/>
            <a:ext cx="500528" cy="2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A9FE7A-1A8A-44F7-A5FA-BF2440CFE467}"/>
              </a:ext>
            </a:extLst>
          </p:cNvPr>
          <p:cNvSpPr/>
          <p:nvPr/>
        </p:nvSpPr>
        <p:spPr>
          <a:xfrm>
            <a:off x="5464801" y="5815233"/>
            <a:ext cx="1418383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A66CA2-036C-469B-84EF-981B21510231}"/>
              </a:ext>
            </a:extLst>
          </p:cNvPr>
          <p:cNvCxnSpPr/>
          <p:nvPr/>
        </p:nvCxnSpPr>
        <p:spPr>
          <a:xfrm>
            <a:off x="6156643" y="5815233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40295F-24B9-4BC5-9CB2-A44733000E6D}"/>
              </a:ext>
            </a:extLst>
          </p:cNvPr>
          <p:cNvSpPr txBox="1"/>
          <p:nvPr/>
        </p:nvSpPr>
        <p:spPr>
          <a:xfrm>
            <a:off x="5496768" y="588994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B520FA-1AEE-4203-8050-F736895D409E}"/>
              </a:ext>
            </a:extLst>
          </p:cNvPr>
          <p:cNvSpPr txBox="1"/>
          <p:nvPr/>
        </p:nvSpPr>
        <p:spPr>
          <a:xfrm>
            <a:off x="6199007" y="588994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81761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BA2292-63B8-455D-864D-0FBCAA4B6AB3}"/>
              </a:ext>
            </a:extLst>
          </p:cNvPr>
          <p:cNvCxnSpPr>
            <a:cxnSpLocks/>
          </p:cNvCxnSpPr>
          <p:nvPr/>
        </p:nvCxnSpPr>
        <p:spPr>
          <a:xfrm>
            <a:off x="1693165" y="4208234"/>
            <a:ext cx="1035069" cy="781031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2BB41BD-60BB-4184-894A-13E588F53B63}"/>
              </a:ext>
            </a:extLst>
          </p:cNvPr>
          <p:cNvSpPr txBox="1"/>
          <p:nvPr/>
        </p:nvSpPr>
        <p:spPr>
          <a:xfrm>
            <a:off x="346316" y="611571"/>
            <a:ext cx="2355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Legend: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Variable Names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Variable Values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Instantiate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</a:t>
            </a:r>
            <a:r>
              <a:rPr lang="en-US" dirty="0" err="1"/>
              <a:t>mostBusy</a:t>
            </a:r>
            <a:r>
              <a:rPr lang="en-US" dirty="0"/>
              <a:t> to 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s1 to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Assign </a:t>
            </a:r>
            <a:r>
              <a:rPr lang="en-US" b="1" dirty="0" err="1">
                <a:solidFill>
                  <a:srgbClr val="92D050"/>
                </a:solidFill>
              </a:rPr>
              <a:t>mostBusy</a:t>
            </a:r>
            <a:r>
              <a:rPr lang="en-US" b="1" dirty="0">
                <a:solidFill>
                  <a:srgbClr val="92D050"/>
                </a:solidFill>
              </a:rPr>
              <a:t> to null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61740D-380F-41C3-A44E-B2FFC4F9D4AF}"/>
              </a:ext>
            </a:extLst>
          </p:cNvPr>
          <p:cNvCxnSpPr/>
          <p:nvPr/>
        </p:nvCxnSpPr>
        <p:spPr>
          <a:xfrm>
            <a:off x="3156266" y="254130"/>
            <a:ext cx="4833257" cy="314014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E674EA-F00D-46A0-B93F-86972F2EA286}"/>
              </a:ext>
            </a:extLst>
          </p:cNvPr>
          <p:cNvCxnSpPr>
            <a:cxnSpLocks/>
          </p:cNvCxnSpPr>
          <p:nvPr/>
        </p:nvCxnSpPr>
        <p:spPr>
          <a:xfrm flipH="1">
            <a:off x="3218642" y="203159"/>
            <a:ext cx="4833257" cy="314014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E20CA-8550-489F-B237-CE16FDD947A0}"/>
              </a:ext>
            </a:extLst>
          </p:cNvPr>
          <p:cNvSpPr/>
          <p:nvPr/>
        </p:nvSpPr>
        <p:spPr>
          <a:xfrm>
            <a:off x="1459021" y="2624733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894284A-4E89-4CA0-9ADD-E881BE9EBA50}"/>
              </a:ext>
            </a:extLst>
          </p:cNvPr>
          <p:cNvCxnSpPr/>
          <p:nvPr/>
        </p:nvCxnSpPr>
        <p:spPr>
          <a:xfrm flipV="1">
            <a:off x="1455901" y="2624733"/>
            <a:ext cx="457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C34541-77D5-42B6-8841-41FE98F55F9F}"/>
              </a:ext>
            </a:extLst>
          </p:cNvPr>
          <p:cNvCxnSpPr/>
          <p:nvPr/>
        </p:nvCxnSpPr>
        <p:spPr>
          <a:xfrm>
            <a:off x="1455901" y="2624733"/>
            <a:ext cx="4572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0FEA32E-7CC7-4EA7-96BA-79B22A4AD9DC}"/>
              </a:ext>
            </a:extLst>
          </p:cNvPr>
          <p:cNvSpPr/>
          <p:nvPr/>
        </p:nvSpPr>
        <p:spPr>
          <a:xfrm>
            <a:off x="1454653" y="3297336"/>
            <a:ext cx="457200" cy="4572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754567-E912-436C-BABB-F157C24E2841}"/>
              </a:ext>
            </a:extLst>
          </p:cNvPr>
          <p:cNvCxnSpPr/>
          <p:nvPr/>
        </p:nvCxnSpPr>
        <p:spPr>
          <a:xfrm flipV="1">
            <a:off x="1451533" y="3297336"/>
            <a:ext cx="457200" cy="457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8DB7E4F-6015-4EFD-9990-E731A4763AB5}"/>
              </a:ext>
            </a:extLst>
          </p:cNvPr>
          <p:cNvCxnSpPr/>
          <p:nvPr/>
        </p:nvCxnSpPr>
        <p:spPr>
          <a:xfrm>
            <a:off x="1451533" y="3297336"/>
            <a:ext cx="457200" cy="457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9C4815-8B63-49C9-BB83-450FE33E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444" y="5163935"/>
            <a:ext cx="1247775" cy="1905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7E64F4C-3012-4970-8B81-9BDE2716BE81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7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137</TotalTime>
  <Words>401</Words>
  <Application>Microsoft Office PowerPoint</Application>
  <PresentationFormat>Widescreen</PresentationFormat>
  <Paragraphs>213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Classes and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Santos</dc:creator>
  <cp:lastModifiedBy>Donald Santos</cp:lastModifiedBy>
  <cp:revision>22</cp:revision>
  <dcterms:created xsi:type="dcterms:W3CDTF">2021-10-06T21:37:51Z</dcterms:created>
  <dcterms:modified xsi:type="dcterms:W3CDTF">2021-10-13T21:03:08Z</dcterms:modified>
</cp:coreProperties>
</file>