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13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89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0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Perhitungan Sistem Fuzzy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Sistem Penentuan Tingkat Kebahagiaan Pelanggan di Restoran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3" y="25138"/>
            <a:ext cx="6347713" cy="1320800"/>
          </a:xfrm>
        </p:spPr>
        <p:txBody>
          <a:bodyPr/>
          <a:lstStyle/>
          <a:p>
            <a:r>
              <a:rPr dirty="0"/>
              <a:t>Langkah 1: </a:t>
            </a:r>
            <a:r>
              <a:rPr dirty="0" err="1"/>
              <a:t>Fuzzifikasi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62" y="864647"/>
            <a:ext cx="6347714" cy="3880773"/>
          </a:xfrm>
        </p:spPr>
        <p:txBody>
          <a:bodyPr>
            <a:noAutofit/>
          </a:bodyPr>
          <a:lstStyle/>
          <a:p>
            <a:r>
              <a:rPr sz="1600" dirty="0"/>
              <a:t>Input Crisp:</a:t>
            </a:r>
          </a:p>
          <a:p>
            <a:r>
              <a:rPr sz="1600" dirty="0"/>
              <a:t>- </a:t>
            </a:r>
            <a:r>
              <a:rPr sz="1600" dirty="0" err="1"/>
              <a:t>Kecepatan</a:t>
            </a:r>
            <a:r>
              <a:rPr sz="1600" dirty="0"/>
              <a:t> </a:t>
            </a:r>
            <a:r>
              <a:rPr sz="1600" dirty="0" err="1"/>
              <a:t>Pelayanan</a:t>
            </a:r>
            <a:r>
              <a:rPr sz="1600" dirty="0"/>
              <a:t>: 8</a:t>
            </a:r>
          </a:p>
          <a:p>
            <a:r>
              <a:rPr sz="1600" dirty="0"/>
              <a:t>- </a:t>
            </a:r>
            <a:r>
              <a:rPr sz="1600" dirty="0" err="1"/>
              <a:t>Kualitas</a:t>
            </a:r>
            <a:r>
              <a:rPr sz="1600" dirty="0"/>
              <a:t> </a:t>
            </a:r>
            <a:r>
              <a:rPr sz="1600" dirty="0" err="1"/>
              <a:t>Makanan</a:t>
            </a:r>
            <a:r>
              <a:rPr sz="1600" dirty="0"/>
              <a:t>: 6</a:t>
            </a:r>
          </a:p>
          <a:p>
            <a:r>
              <a:rPr sz="1600" dirty="0"/>
              <a:t>- </a:t>
            </a:r>
            <a:r>
              <a:rPr sz="1600" dirty="0" err="1"/>
              <a:t>Suasana</a:t>
            </a:r>
            <a:r>
              <a:rPr sz="1600" dirty="0"/>
              <a:t> </a:t>
            </a:r>
            <a:r>
              <a:rPr sz="1600" dirty="0" err="1"/>
              <a:t>Restoran</a:t>
            </a:r>
            <a:r>
              <a:rPr sz="1600" dirty="0"/>
              <a:t>: 7</a:t>
            </a:r>
          </a:p>
          <a:p>
            <a:endParaRPr sz="1600" dirty="0"/>
          </a:p>
          <a:p>
            <a:r>
              <a:rPr sz="1600" dirty="0" err="1"/>
              <a:t>Konversi</a:t>
            </a:r>
            <a:r>
              <a:rPr sz="1600" dirty="0"/>
              <a:t> </a:t>
            </a:r>
            <a:r>
              <a:rPr sz="1600" dirty="0" err="1"/>
              <a:t>ke</a:t>
            </a:r>
            <a:r>
              <a:rPr sz="1600" dirty="0"/>
              <a:t> Fuzzy:</a:t>
            </a:r>
          </a:p>
          <a:p>
            <a:r>
              <a:rPr sz="1600" dirty="0"/>
              <a:t>- </a:t>
            </a:r>
            <a:r>
              <a:rPr sz="1600" dirty="0" err="1"/>
              <a:t>Kecepatan</a:t>
            </a:r>
            <a:r>
              <a:rPr sz="1600" dirty="0"/>
              <a:t> </a:t>
            </a:r>
            <a:r>
              <a:rPr sz="1600" dirty="0" err="1"/>
              <a:t>Pelayanan</a:t>
            </a:r>
            <a:r>
              <a:rPr sz="1600" dirty="0"/>
              <a:t>:</a:t>
            </a:r>
          </a:p>
          <a:p>
            <a:r>
              <a:rPr sz="1600" dirty="0"/>
              <a:t>  - Fast: 0.6</a:t>
            </a:r>
          </a:p>
          <a:p>
            <a:r>
              <a:rPr sz="1600" dirty="0"/>
              <a:t>  - Average: 0.4</a:t>
            </a:r>
          </a:p>
          <a:p>
            <a:r>
              <a:rPr sz="1600" dirty="0"/>
              <a:t>- </a:t>
            </a:r>
            <a:r>
              <a:rPr sz="1600" dirty="0" err="1"/>
              <a:t>Kualitas</a:t>
            </a:r>
            <a:r>
              <a:rPr sz="1600" dirty="0"/>
              <a:t> </a:t>
            </a:r>
            <a:r>
              <a:rPr sz="1600" dirty="0" err="1"/>
              <a:t>Makanan</a:t>
            </a:r>
            <a:r>
              <a:rPr sz="1600" dirty="0"/>
              <a:t>:</a:t>
            </a:r>
          </a:p>
          <a:p>
            <a:r>
              <a:rPr sz="1600" dirty="0"/>
              <a:t>  - Excellent: 0.2</a:t>
            </a:r>
          </a:p>
          <a:p>
            <a:r>
              <a:rPr sz="1600" dirty="0"/>
              <a:t>  - Average: 0.8</a:t>
            </a:r>
          </a:p>
          <a:p>
            <a:r>
              <a:rPr sz="1600" dirty="0"/>
              <a:t>- </a:t>
            </a:r>
            <a:r>
              <a:rPr sz="1600" dirty="0" err="1"/>
              <a:t>Suasana</a:t>
            </a:r>
            <a:r>
              <a:rPr sz="1600" dirty="0"/>
              <a:t> </a:t>
            </a:r>
            <a:r>
              <a:rPr sz="1600" dirty="0" err="1"/>
              <a:t>Restoran</a:t>
            </a:r>
            <a:r>
              <a:rPr sz="1600" dirty="0"/>
              <a:t>:</a:t>
            </a:r>
          </a:p>
          <a:p>
            <a:r>
              <a:rPr sz="1600" dirty="0"/>
              <a:t>  - Pleasant: 0.7</a:t>
            </a:r>
          </a:p>
          <a:p>
            <a:r>
              <a:rPr sz="1600" dirty="0"/>
              <a:t>  - Average: 0.3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Langkah 2: Inferensi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Aturan</a:t>
            </a:r>
            <a:r>
              <a:rPr sz="2000" dirty="0"/>
              <a:t> Fuzzy:</a:t>
            </a:r>
          </a:p>
          <a:p>
            <a:r>
              <a:rPr sz="2000" dirty="0"/>
              <a:t>1. IF Fast AND Excellent AND Pleasant THEN Happy</a:t>
            </a:r>
          </a:p>
          <a:p>
            <a:r>
              <a:rPr sz="2000" dirty="0"/>
              <a:t>2. IF Average AND Average AND Average THEN Neutral</a:t>
            </a:r>
          </a:p>
          <a:p>
            <a:r>
              <a:rPr sz="2000" dirty="0"/>
              <a:t>3. IF Slow OR Poor OR Unpleasant THEN Unhappy</a:t>
            </a:r>
          </a:p>
          <a:p>
            <a:endParaRPr sz="2000" dirty="0"/>
          </a:p>
          <a:p>
            <a:r>
              <a:rPr sz="2000" dirty="0"/>
              <a:t>Hasil </a:t>
            </a:r>
            <a:r>
              <a:rPr sz="2000" dirty="0" err="1"/>
              <a:t>Inferensi</a:t>
            </a:r>
            <a:r>
              <a:rPr sz="2000" dirty="0"/>
              <a:t>:</a:t>
            </a:r>
          </a:p>
          <a:p>
            <a:r>
              <a:rPr sz="2000" dirty="0"/>
              <a:t>- Rule 1: Min(0.6, 0.2, 0.7) = 0.2 (Happy)</a:t>
            </a:r>
          </a:p>
          <a:p>
            <a:r>
              <a:rPr sz="2000" dirty="0"/>
              <a:t>- Rule 2: Min(0.4, 0.8, 0.3) = 0.3 (Neutral)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Langkah 3: Defuzzifikasi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Metode</a:t>
            </a:r>
            <a:r>
              <a:rPr sz="2000" dirty="0"/>
              <a:t>: Centroid</a:t>
            </a:r>
          </a:p>
          <a:p>
            <a:r>
              <a:rPr sz="2000" dirty="0"/>
              <a:t>Hasil:</a:t>
            </a:r>
          </a:p>
          <a:p>
            <a:r>
              <a:rPr sz="2000" dirty="0"/>
              <a:t>- Happy: 0.2</a:t>
            </a:r>
          </a:p>
          <a:p>
            <a:r>
              <a:rPr sz="2000" dirty="0"/>
              <a:t>- Neutral: 0.3</a:t>
            </a:r>
          </a:p>
          <a:p>
            <a:endParaRPr sz="2000" dirty="0"/>
          </a:p>
          <a:p>
            <a:r>
              <a:rPr sz="2000" dirty="0"/>
              <a:t>Tingkat </a:t>
            </a:r>
            <a:r>
              <a:rPr sz="2000" dirty="0" err="1"/>
              <a:t>Kebahagiaan</a:t>
            </a:r>
            <a:r>
              <a:rPr sz="2000" dirty="0"/>
              <a:t> </a:t>
            </a:r>
            <a:r>
              <a:rPr sz="2000" dirty="0" err="1"/>
              <a:t>Pelanggan</a:t>
            </a:r>
            <a:r>
              <a:rPr sz="2000" dirty="0"/>
              <a:t>: 7.85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Langkah perhitungan sistem fuzzy meliputi fuzzifikasi, inferensi, dan defuzzifikasi.</a:t>
            </a:r>
          </a:p>
          <a:p>
            <a:r>
              <a:t>- Sistem memberikan hasil yang akurat dan fleksibel berdasarkan parameter yang diberikan.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201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Perhitungan Sistem Fuzzy</vt:lpstr>
      <vt:lpstr>Langkah 1: Fuzzifikasi</vt:lpstr>
      <vt:lpstr>Langkah 2: Inferensi</vt:lpstr>
      <vt:lpstr>Langkah 3: Defuzzifikasi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Perhitungan Sistem Fuzzy</dc:title>
  <dc:subject/>
  <dc:creator/>
  <cp:keywords/>
  <dc:description>generated using python-pptx</dc:description>
  <cp:lastModifiedBy>Donny Alimbara</cp:lastModifiedBy>
  <cp:revision>2</cp:revision>
  <dcterms:created xsi:type="dcterms:W3CDTF">2013-01-27T09:14:16Z</dcterms:created>
  <dcterms:modified xsi:type="dcterms:W3CDTF">2025-01-07T12:23:48Z</dcterms:modified>
  <cp:category/>
</cp:coreProperties>
</file>