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6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B136-7EEC-4858-8674-716FE7449EED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934888" y="1088740"/>
            <a:ext cx="1733454" cy="4788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2902" y="4368664"/>
            <a:ext cx="4824536" cy="14365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2902" y="2124471"/>
            <a:ext cx="4824536" cy="22441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2901" y="1772816"/>
            <a:ext cx="1224135" cy="351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cliparts.co/cliparts/kTK/ogn/kTKognBT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2" y="10104"/>
            <a:ext cx="2380538" cy="17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17037" y="1772816"/>
            <a:ext cx="2736305" cy="351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53342" y="1771851"/>
            <a:ext cx="864096" cy="2618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cliparts.co/cliparts/yTk/Kog/yTkKog8L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38" y="1746444"/>
            <a:ext cx="1730823" cy="1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8886" y="537321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Saturated store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894" y="393305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Unsaturated store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1966" y="2924944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83162" y="1709373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Paved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1846" y="170080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Unpaved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7238" y="3915404"/>
            <a:ext cx="0" cy="9501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81134" y="4865599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1357" y="3961307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56998" y="4869160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Capillary rise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62463" y="-647205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99792" y="44624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07640" y="1216618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27784" y="105273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73422" y="1015770"/>
            <a:ext cx="0" cy="7069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81422" y="548680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water (land) evaporation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4910" y="1268760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894" y="1289675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evaporation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0934" y="-467786"/>
            <a:ext cx="5469" cy="9600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257801" y="33265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images.clipartpanda.com/white-cloud-clipart-no-background-cloud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247" y="-1353233"/>
            <a:ext cx="1500758" cy="8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3273222" y="1938744"/>
            <a:ext cx="0" cy="1533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4317" y="1961401"/>
            <a:ext cx="0" cy="15107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01014" y="322008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Unpaved and paved infiltration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7398" y="5625245"/>
            <a:ext cx="10774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34888" y="5301207"/>
            <a:ext cx="1733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 subsurface flow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067875" y="1746444"/>
            <a:ext cx="1867012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34887" y="1510240"/>
            <a:ext cx="173345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Infiltration or saturation excess 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8269" y="2557792"/>
            <a:ext cx="1565433" cy="101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 wave for overland flow routing 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001381" y="4221090"/>
            <a:ext cx="92824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32254" y="4005064"/>
            <a:ext cx="1733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water (land) runoff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8EBC2-1ED8-4DF5-8AA5-7AAB7C8ED41A}"/>
              </a:ext>
            </a:extLst>
          </p:cNvPr>
          <p:cNvSpPr/>
          <p:nvPr/>
        </p:nvSpPr>
        <p:spPr>
          <a:xfrm>
            <a:off x="8092497" y="1771852"/>
            <a:ext cx="864096" cy="41054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FDE114-76ED-48A8-B949-22761E7EF977}"/>
              </a:ext>
            </a:extLst>
          </p:cNvPr>
          <p:cNvSpPr/>
          <p:nvPr/>
        </p:nvSpPr>
        <p:spPr>
          <a:xfrm>
            <a:off x="7551121" y="327300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B98ACA-CA9C-48A9-98FD-49FACEFDDEFF}"/>
              </a:ext>
            </a:extLst>
          </p:cNvPr>
          <p:cNvCxnSpPr>
            <a:cxnSpLocks/>
          </p:cNvCxnSpPr>
          <p:nvPr/>
        </p:nvCxnSpPr>
        <p:spPr>
          <a:xfrm>
            <a:off x="7558983" y="5661248"/>
            <a:ext cx="7574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8A6D8E-DBB9-4EAB-B28B-B8A51D6712FA}"/>
              </a:ext>
            </a:extLst>
          </p:cNvPr>
          <p:cNvCxnSpPr>
            <a:cxnSpLocks/>
          </p:cNvCxnSpPr>
          <p:nvPr/>
        </p:nvCxnSpPr>
        <p:spPr>
          <a:xfrm>
            <a:off x="7452320" y="3065404"/>
            <a:ext cx="856234" cy="3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C314C6-F78C-45A7-AD50-BFEC6E5FC4D9}"/>
              </a:ext>
            </a:extLst>
          </p:cNvPr>
          <p:cNvCxnSpPr>
            <a:cxnSpLocks/>
          </p:cNvCxnSpPr>
          <p:nvPr/>
        </p:nvCxnSpPr>
        <p:spPr>
          <a:xfrm flipV="1">
            <a:off x="6798982" y="3616773"/>
            <a:ext cx="0" cy="38829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BAA298A-871D-4B09-91D7-924876C28948}"/>
              </a:ext>
            </a:extLst>
          </p:cNvPr>
          <p:cNvSpPr/>
          <p:nvPr/>
        </p:nvSpPr>
        <p:spPr>
          <a:xfrm>
            <a:off x="7524328" y="404664"/>
            <a:ext cx="19468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water (river) runoff and evaporation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54891F-4C2E-4971-A440-D92B5CA7DAE8}"/>
              </a:ext>
            </a:extLst>
          </p:cNvPr>
          <p:cNvCxnSpPr/>
          <p:nvPr/>
        </p:nvCxnSpPr>
        <p:spPr>
          <a:xfrm flipV="1">
            <a:off x="8748464" y="1064935"/>
            <a:ext cx="0" cy="7069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7CC54D-54A9-485B-90C2-43CE1FAA9AE5}"/>
              </a:ext>
            </a:extLst>
          </p:cNvPr>
          <p:cNvCxnSpPr>
            <a:cxnSpLocks/>
          </p:cNvCxnSpPr>
          <p:nvPr/>
        </p:nvCxnSpPr>
        <p:spPr>
          <a:xfrm flipV="1">
            <a:off x="6804248" y="2124471"/>
            <a:ext cx="0" cy="38829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33AC344-08FE-427E-AAA6-0E7E9F60CDD0}"/>
              </a:ext>
            </a:extLst>
          </p:cNvPr>
          <p:cNvCxnSpPr/>
          <p:nvPr/>
        </p:nvCxnSpPr>
        <p:spPr>
          <a:xfrm flipV="1">
            <a:off x="8244408" y="1064935"/>
            <a:ext cx="0" cy="70691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AAC736-E019-4E13-BC1E-6CD458EF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28" y="643466"/>
            <a:ext cx="74779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Verseveld</dc:creator>
  <cp:lastModifiedBy>Willem van Verseveld</cp:lastModifiedBy>
  <cp:revision>1</cp:revision>
  <dcterms:created xsi:type="dcterms:W3CDTF">2019-09-24T15:11:26Z</dcterms:created>
  <dcterms:modified xsi:type="dcterms:W3CDTF">2019-09-24T15:11:41Z</dcterms:modified>
</cp:coreProperties>
</file>