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6D1B-5C3C-41F0-9086-DAE1FAAA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0FC5A-D4A3-4EA4-8539-B90EE7D8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793F-A701-4FEE-B50C-3BB5A1A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8EA4-279B-4BD2-92A4-8D81C8D6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B630-BDB8-4B32-B06E-92E80C26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51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5B4E-5671-4BEF-8519-63556753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A462-B2BD-4F4C-89CB-4A99771D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C7AF-6194-414F-9D41-6E04925A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2225-6068-4BC6-8FF0-26CA740C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6558-DA2B-4491-B353-F6365FDE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75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B7CDE-1832-4DC3-9A00-14F91E5EB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4BAE-4B6C-43E7-8967-9EE59F74B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A1D2-EFE6-4F29-8846-96C2112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0546-4049-4B9B-A8DB-ABBB88BC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0ECE-7A52-4667-9000-FFBDEC3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4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2B4-0CE3-419F-AEC1-0404373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47A0-4689-4F82-AE1F-FA0A80CD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1013-B710-4F63-A76C-CC5DD56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3C56-484B-4B5A-BE7B-EA03624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5039-911F-42CF-BDD4-5BB57F3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47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B5F-424C-41F4-8D03-8DE3728B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B7A75-3979-4E14-8BB2-BF787121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FA63-FD5D-40CC-A8F6-F2652D1E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C591-86E7-4B2E-B361-796E8A6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2F9E-43BF-44D6-A3F8-349F6B2B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52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4EF5-E2D1-47AE-ABEE-83C2BD3C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4408-00D1-4FE2-9770-A900024CF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E99E7-1FEB-4DB9-8824-782E32A14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BFE7-8959-4649-936A-0F67C45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A3B0D-BC8F-4292-9CC3-6AD2805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2BCA-511A-4AFD-8CA7-338CF56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9399-ACBE-4BE6-842A-C8F4711F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50E9-394A-471D-9B30-D519C73A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C345C-2A82-4EEA-90C2-DAE44D61D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EC0A7-BA7F-4D4D-B22B-AC932888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D758-976B-4998-B8E6-1A098AA0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01A0A-38BF-4E9F-A331-A83BE974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AF1EB-E68A-45D5-BAD2-EC9B6FD2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70C-BB74-4078-8858-3BE78835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0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CB89-E1B5-4624-A066-BED6A5BD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F3433-C2C2-4757-8CAB-44E818E6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70A0-02D2-4429-AABD-251F67F1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37127-5EDA-49B5-BB01-1C65F9F3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2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E56EF-2089-485B-A059-9E0B3CA0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60F11-CEB8-42CD-8B4B-44737F50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DDFC5-0012-4910-BB6D-C85893B2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16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CBD3-0F95-43F8-B0E7-F5C655D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DECC-0500-414B-B186-10477799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406D4-3E6C-4A0C-B4A3-EBCEBE1D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65773-9079-4B08-A898-13848261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5904B-B245-429A-A5C3-BE724CB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BA71-0293-4116-BA59-CD5FC1BF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83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8444-91DA-4D17-B105-0067455A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E7A7F-02D6-40CD-AE25-464A56224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894D6-B55C-47C6-823B-1A3B11AF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9DA9-F667-49DE-ACA0-3CEA0D18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142B-06AB-4A5E-B055-4D61C10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2823-E60F-48E0-AA35-E524381B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9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49773-FE3B-4895-A048-03A12D5F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87A9-5AB3-45A7-812B-24B18703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0160-9997-48CB-A52C-96BBC7F19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2D5D-078C-434C-83F0-160224487CC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37C3-E1AB-4BC1-A226-0D7422A0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CD5E-E51E-43CC-90A4-50947A5E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75E0-E282-4FC4-82EF-338A182E8E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7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6DD7D-0E07-42D5-84E4-9063FF2FEF19}"/>
              </a:ext>
            </a:extLst>
          </p:cNvPr>
          <p:cNvSpPr/>
          <p:nvPr/>
        </p:nvSpPr>
        <p:spPr>
          <a:xfrm>
            <a:off x="2558642" y="2080470"/>
            <a:ext cx="1098958" cy="6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Surface water</a:t>
            </a:r>
            <a:endParaRPr lang="nl-N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5B216-7F02-4FD4-8DF0-9E12EA790DB4}"/>
              </a:ext>
            </a:extLst>
          </p:cNvPr>
          <p:cNvSpPr/>
          <p:nvPr/>
        </p:nvSpPr>
        <p:spPr>
          <a:xfrm>
            <a:off x="4581787" y="2650922"/>
            <a:ext cx="1098958" cy="6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Surface water</a:t>
            </a:r>
            <a:endParaRPr lang="nl-NL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5ACED-4617-42E3-AF72-53340080EB34}"/>
              </a:ext>
            </a:extLst>
          </p:cNvPr>
          <p:cNvSpPr/>
          <p:nvPr/>
        </p:nvSpPr>
        <p:spPr>
          <a:xfrm>
            <a:off x="2558642" y="3189215"/>
            <a:ext cx="1098958" cy="6459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Unsaturated store</a:t>
            </a:r>
            <a:endParaRPr lang="nl-N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2420B-538A-41E1-9058-71B8BE8A6EE2}"/>
              </a:ext>
            </a:extLst>
          </p:cNvPr>
          <p:cNvSpPr/>
          <p:nvPr/>
        </p:nvSpPr>
        <p:spPr>
          <a:xfrm>
            <a:off x="4581787" y="3759667"/>
            <a:ext cx="1098958" cy="6459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Unsaturated store</a:t>
            </a:r>
            <a:endParaRPr lang="nl-NL" sz="14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629A0-D734-44CC-A746-B33EFB0767CC}"/>
              </a:ext>
            </a:extLst>
          </p:cNvPr>
          <p:cNvSpPr/>
          <p:nvPr/>
        </p:nvSpPr>
        <p:spPr>
          <a:xfrm>
            <a:off x="2558642" y="4297960"/>
            <a:ext cx="1098958" cy="6459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Saturated store</a:t>
            </a:r>
            <a:endParaRPr lang="nl-NL" sz="1400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46389-B3C3-4E66-A9A8-D6021C25B67E}"/>
              </a:ext>
            </a:extLst>
          </p:cNvPr>
          <p:cNvSpPr/>
          <p:nvPr/>
        </p:nvSpPr>
        <p:spPr>
          <a:xfrm>
            <a:off x="4581787" y="4868412"/>
            <a:ext cx="1098958" cy="6459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>
                <a:solidFill>
                  <a:prstClr val="white"/>
                </a:solidFill>
              </a:rPr>
              <a:t>Saturated store</a:t>
            </a:r>
            <a:endParaRPr lang="nl-NL" sz="1400" dirty="0">
              <a:solidFill>
                <a:prstClr val="white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9CF7A3-B339-4973-B800-64D8F910DDC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7600" y="2403446"/>
            <a:ext cx="924187" cy="57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E0E787-7A37-4B66-93A5-44FC883B3162}"/>
              </a:ext>
            </a:extLst>
          </p:cNvPr>
          <p:cNvSpPr txBox="1"/>
          <p:nvPr/>
        </p:nvSpPr>
        <p:spPr>
          <a:xfrm>
            <a:off x="3657600" y="2078874"/>
            <a:ext cx="165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Kinematic wave routing</a:t>
            </a:r>
            <a:endParaRPr lang="nl-NL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0D20D1-09BB-44E4-BB48-C0580DC73CF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108121" y="3835167"/>
            <a:ext cx="0" cy="462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81A598-EB04-4E98-9FAD-38B839691C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08121" y="2726422"/>
            <a:ext cx="0" cy="462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94A1FF-D042-4D47-B375-4A565DD9D34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131266" y="3296874"/>
            <a:ext cx="0" cy="462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576AEC-18D2-4344-BC30-84EA08E1CC4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131266" y="4405619"/>
            <a:ext cx="0" cy="462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2D5E31-7781-44DB-9AAC-BF5FA782670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657600" y="4620936"/>
            <a:ext cx="924187" cy="57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1BA1D-6CFB-4A69-8B87-DDB163A51383}"/>
              </a:ext>
            </a:extLst>
          </p:cNvPr>
          <p:cNvSpPr txBox="1"/>
          <p:nvPr/>
        </p:nvSpPr>
        <p:spPr>
          <a:xfrm>
            <a:off x="2757571" y="5131167"/>
            <a:ext cx="182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Kinematic subsurface flow</a:t>
            </a:r>
            <a:endParaRPr lang="nl-NL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7EEBE-DBF8-46F1-B3B8-9DDB46D45638}"/>
              </a:ext>
            </a:extLst>
          </p:cNvPr>
          <p:cNvSpPr txBox="1"/>
          <p:nvPr/>
        </p:nvSpPr>
        <p:spPr>
          <a:xfrm>
            <a:off x="4119693" y="125181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Land</a:t>
            </a:r>
            <a:endParaRPr lang="nl-NL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EE304A-51B1-4AC2-9ACF-804DA49A616D}"/>
              </a:ext>
            </a:extLst>
          </p:cNvPr>
          <p:cNvSpPr/>
          <p:nvPr/>
        </p:nvSpPr>
        <p:spPr>
          <a:xfrm>
            <a:off x="6989430" y="3759667"/>
            <a:ext cx="1098958" cy="6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Surface water</a:t>
            </a:r>
            <a:endParaRPr lang="nl-NL" sz="1400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EAA1F-F5C7-4A60-AD46-2B5C3CBBF9A9}"/>
              </a:ext>
            </a:extLst>
          </p:cNvPr>
          <p:cNvSpPr txBox="1"/>
          <p:nvPr/>
        </p:nvSpPr>
        <p:spPr>
          <a:xfrm>
            <a:off x="8224119" y="1255158"/>
            <a:ext cx="62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River</a:t>
            </a:r>
            <a:endParaRPr lang="nl-NL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CF58095-7B1C-4022-A8F4-9D1139502BAC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>
            <a:off x="5680745" y="2973898"/>
            <a:ext cx="1858164" cy="785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AD007B-6D54-4004-9E37-EA873FD8CA3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 flipV="1">
            <a:off x="5680745" y="4405619"/>
            <a:ext cx="1858164" cy="785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7EF0B-2FAE-4FEB-AC52-7CF630BF15DB}"/>
              </a:ext>
            </a:extLst>
          </p:cNvPr>
          <p:cNvSpPr/>
          <p:nvPr/>
        </p:nvSpPr>
        <p:spPr>
          <a:xfrm>
            <a:off x="8981816" y="4066563"/>
            <a:ext cx="1098958" cy="6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Surface water</a:t>
            </a:r>
            <a:endParaRPr lang="nl-NL" sz="1400" dirty="0">
              <a:solidFill>
                <a:prstClr val="white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97277B-59F1-4433-B8BD-CDA528598EBB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8088388" y="4082643"/>
            <a:ext cx="893428" cy="306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EBAAA4-9940-4FCE-BC5E-94678941B03E}"/>
              </a:ext>
            </a:extLst>
          </p:cNvPr>
          <p:cNvSpPr txBox="1"/>
          <p:nvPr/>
        </p:nvSpPr>
        <p:spPr>
          <a:xfrm>
            <a:off x="8039452" y="3742889"/>
            <a:ext cx="189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Kinematic wave routing</a:t>
            </a:r>
            <a:endParaRPr lang="nl-NL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C18770-7368-4D28-B839-DC119868FA17}"/>
              </a:ext>
            </a:extLst>
          </p:cNvPr>
          <p:cNvSpPr txBox="1"/>
          <p:nvPr/>
        </p:nvSpPr>
        <p:spPr>
          <a:xfrm>
            <a:off x="5150059" y="3309512"/>
            <a:ext cx="147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Infiltration</a:t>
            </a:r>
          </a:p>
          <a:p>
            <a:r>
              <a:rPr lang="en-US" sz="1200" dirty="0"/>
              <a:t>Exfiltration, Excess</a:t>
            </a:r>
            <a:endParaRPr lang="nl-NL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781BC-5CF4-48E0-AB8B-698584DB304D}"/>
              </a:ext>
            </a:extLst>
          </p:cNvPr>
          <p:cNvSpPr txBox="1"/>
          <p:nvPr/>
        </p:nvSpPr>
        <p:spPr>
          <a:xfrm>
            <a:off x="5150059" y="4411402"/>
            <a:ext cx="13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Exchange based on </a:t>
            </a:r>
            <a:r>
              <a:rPr lang="en-US" sz="1200" dirty="0" err="1"/>
              <a:t>Ksat</a:t>
            </a:r>
            <a:r>
              <a:rPr lang="en-US" sz="1200" dirty="0"/>
              <a:t> at water table</a:t>
            </a:r>
          </a:p>
          <a:p>
            <a:endParaRPr lang="nl-NL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806B7-2112-48C8-916F-AF6AEB8F3EB7}"/>
              </a:ext>
            </a:extLst>
          </p:cNvPr>
          <p:cNvSpPr txBox="1"/>
          <p:nvPr/>
        </p:nvSpPr>
        <p:spPr>
          <a:xfrm>
            <a:off x="6702639" y="5189612"/>
            <a:ext cx="166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Flux based on ratio slope cell and slope upstream cell</a:t>
            </a:r>
          </a:p>
          <a:p>
            <a:endParaRPr lang="nl-NL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E7FD3-0856-481F-BFB2-41B6CBC67305}"/>
              </a:ext>
            </a:extLst>
          </p:cNvPr>
          <p:cNvSpPr txBox="1"/>
          <p:nvPr/>
        </p:nvSpPr>
        <p:spPr>
          <a:xfrm>
            <a:off x="6702639" y="2362396"/>
            <a:ext cx="139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Flux based on ratio slope cell and slope upstream cell</a:t>
            </a:r>
          </a:p>
          <a:p>
            <a:endParaRPr lang="nl-NL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EC4065-E3F3-4938-B113-43DEEAC0F769}"/>
              </a:ext>
            </a:extLst>
          </p:cNvPr>
          <p:cNvCxnSpPr/>
          <p:nvPr/>
        </p:nvCxnSpPr>
        <p:spPr>
          <a:xfrm>
            <a:off x="6669248" y="1251810"/>
            <a:ext cx="0" cy="47687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Verseveld</dc:creator>
  <cp:lastModifiedBy>Willem van Verseveld</cp:lastModifiedBy>
  <cp:revision>9</cp:revision>
  <dcterms:created xsi:type="dcterms:W3CDTF">2019-09-24T12:20:58Z</dcterms:created>
  <dcterms:modified xsi:type="dcterms:W3CDTF">2019-09-24T13:00:01Z</dcterms:modified>
</cp:coreProperties>
</file>