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E4BE-5B7B-2832-B0E3-A05A57036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85F18DB-2C95-714B-D75C-14A730857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5640806-5F6F-F2BD-D64C-007A6A895B3F}"/>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6240CD08-963A-1CAD-EEB9-19C193BCA9F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9ED52AE-21B0-33FB-A9D9-400A50D3D7DE}"/>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315519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E69B-7CD7-DC9B-07E7-D463E43122F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F86D6BB-A5C4-DEC3-7AF8-ACB4879F24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7DCF03B-7136-CD00-67F6-2F0E011089BB}"/>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0DCB2E98-5BE8-2C1E-59D6-6DA6A598F55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A999314-7669-842C-A576-B62078FC4F30}"/>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4467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3227A1-841D-748C-F83F-EAD2DE45F2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A6F3809-859F-FD2E-CDC3-6A7EB6023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6D3A103-AE7D-C9F2-D6B9-2CF364C255FD}"/>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1294CE89-FEAC-93F1-6B1F-7138D13B203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1B08AFA-915B-8910-05A6-4B92A98798B8}"/>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84428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374A-3841-F82E-9FC7-AB59CB81BBA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BF6C4FF-FA41-E78B-6301-A9A8E7A7A3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8D42008-37ED-156B-3DFC-AF34D409D515}"/>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89466351-091A-1263-3654-A4BE027844E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6CFB625-9DDB-3DBD-88EF-A7CBFF2A5CC7}"/>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310064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3B7-C1CB-EB6C-9A37-EA753CDCE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AFBDFBB-E29A-7BFE-5CA7-C1837BFFCB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A9CAA-1653-D807-7930-42D69C3D7F14}"/>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236F3A6A-4F5B-D7BD-D654-8E5C732258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31D35CB-FA54-5153-9EDE-E4D1FF905F59}"/>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314246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ED47-D1B4-AD8B-1F8D-2D968901C4E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1509EC4-FF6D-EC15-8D84-E59158498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5668CF3-FA27-28C2-12BF-93C066501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F50552F-43A6-CAAD-26FB-A859BF22843D}"/>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6" name="Footer Placeholder 5">
            <a:extLst>
              <a:ext uri="{FF2B5EF4-FFF2-40B4-BE49-F238E27FC236}">
                <a16:creationId xmlns:a16="http://schemas.microsoft.com/office/drawing/2014/main" id="{813167A2-F874-C0AC-4B90-5CB6CCE7149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3136285-D76B-C17A-2B1A-590493C24F50}"/>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78143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546F-7208-21ED-C610-982F820F338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7399B07-5D26-E909-57ED-6610D1799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40F19-6832-C83A-09C7-815FA75BC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8BCB4F9-A460-C1A3-03A8-32AE0EDF1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B9B4B-CFC6-9FBC-420E-8C1E25B9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A498F420-A351-F5EC-C4BE-6B37AAF7F886}"/>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8" name="Footer Placeholder 7">
            <a:extLst>
              <a:ext uri="{FF2B5EF4-FFF2-40B4-BE49-F238E27FC236}">
                <a16:creationId xmlns:a16="http://schemas.microsoft.com/office/drawing/2014/main" id="{78AE7D07-8688-6193-BBBD-78B5FF64C4D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10B8453-702D-BFC2-5663-77B817BAAD30}"/>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416216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895-3F48-F791-02FD-48E258FD792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85A1191-FCA1-4037-D952-31CE66E9A493}"/>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4" name="Footer Placeholder 3">
            <a:extLst>
              <a:ext uri="{FF2B5EF4-FFF2-40B4-BE49-F238E27FC236}">
                <a16:creationId xmlns:a16="http://schemas.microsoft.com/office/drawing/2014/main" id="{4BE8AA6E-0081-4972-35CA-02EAF329ABA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558C332-C445-F562-C001-552277733568}"/>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198279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ACE77-BB90-A2D1-E27F-8FEBAFF1C8B9}"/>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3" name="Footer Placeholder 2">
            <a:extLst>
              <a:ext uri="{FF2B5EF4-FFF2-40B4-BE49-F238E27FC236}">
                <a16:creationId xmlns:a16="http://schemas.microsoft.com/office/drawing/2014/main" id="{FB27A208-D870-A172-E6DD-4FA81AD0880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B5F8F77-3B77-FB2D-492A-E996EF0071FD}"/>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300352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F5D9-D84E-55BB-2BDC-FB5B0BA27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F47CDA58-4E44-FC39-B828-13D7CDC27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42919DC-3F99-88AE-2ABA-C215B7683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66605-00AD-76B5-AE32-D89B58A6B098}"/>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6" name="Footer Placeholder 5">
            <a:extLst>
              <a:ext uri="{FF2B5EF4-FFF2-40B4-BE49-F238E27FC236}">
                <a16:creationId xmlns:a16="http://schemas.microsoft.com/office/drawing/2014/main" id="{34711D7F-7D41-7F63-E905-FB80BFE0679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540A7D4-6F6B-8D3D-733E-FF939168EE4C}"/>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289454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19DD-DB46-40C7-E1DB-41E7F63E6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4B181E8-E8FB-46CE-FA9D-A4D9A848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A6FB5AF-F806-6722-AADD-55093780D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40DCC-88DE-BE24-B848-7BD3C0A82D6E}"/>
              </a:ext>
            </a:extLst>
          </p:cNvPr>
          <p:cNvSpPr>
            <a:spLocks noGrp="1"/>
          </p:cNvSpPr>
          <p:nvPr>
            <p:ph type="dt" sz="half" idx="10"/>
          </p:nvPr>
        </p:nvSpPr>
        <p:spPr/>
        <p:txBody>
          <a:bodyPr/>
          <a:lstStyle/>
          <a:p>
            <a:fld id="{B1E1EF00-8F06-4FD2-8B72-6A2B30A29229}" type="datetimeFigureOut">
              <a:rPr lang="en-ID" smtClean="0"/>
              <a:t>20/03/2024</a:t>
            </a:fld>
            <a:endParaRPr lang="en-ID"/>
          </a:p>
        </p:txBody>
      </p:sp>
      <p:sp>
        <p:nvSpPr>
          <p:cNvPr id="6" name="Footer Placeholder 5">
            <a:extLst>
              <a:ext uri="{FF2B5EF4-FFF2-40B4-BE49-F238E27FC236}">
                <a16:creationId xmlns:a16="http://schemas.microsoft.com/office/drawing/2014/main" id="{D5B4483F-250A-6FBE-A1B5-2FBB030242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43CDA49-9DBB-AA47-F153-80D6203F6799}"/>
              </a:ext>
            </a:extLst>
          </p:cNvPr>
          <p:cNvSpPr>
            <a:spLocks noGrp="1"/>
          </p:cNvSpPr>
          <p:nvPr>
            <p:ph type="sldNum" sz="quarter" idx="12"/>
          </p:nvPr>
        </p:nvSpPr>
        <p:spPr/>
        <p:txBody>
          <a:bodyPr/>
          <a:lstStyle/>
          <a:p>
            <a:fld id="{E983D764-E448-49C2-9D27-B6D281D7EF48}" type="slidenum">
              <a:rPr lang="en-ID" smtClean="0"/>
              <a:t>‹#›</a:t>
            </a:fld>
            <a:endParaRPr lang="en-ID"/>
          </a:p>
        </p:txBody>
      </p:sp>
    </p:spTree>
    <p:extLst>
      <p:ext uri="{BB962C8B-B14F-4D97-AF65-F5344CB8AC3E}">
        <p14:creationId xmlns:p14="http://schemas.microsoft.com/office/powerpoint/2010/main" val="18644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B72C9-1900-762A-D2B2-7B80BD894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9B80499-A015-4FDE-3459-37CB43658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C593992-7236-9281-6907-2E3EB897E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E1EF00-8F06-4FD2-8B72-6A2B30A29229}" type="datetimeFigureOut">
              <a:rPr lang="en-ID" smtClean="0"/>
              <a:t>20/03/2024</a:t>
            </a:fld>
            <a:endParaRPr lang="en-ID"/>
          </a:p>
        </p:txBody>
      </p:sp>
      <p:sp>
        <p:nvSpPr>
          <p:cNvPr id="5" name="Footer Placeholder 4">
            <a:extLst>
              <a:ext uri="{FF2B5EF4-FFF2-40B4-BE49-F238E27FC236}">
                <a16:creationId xmlns:a16="http://schemas.microsoft.com/office/drawing/2014/main" id="{F6F64367-CF11-AF0F-0EEE-E21561EFC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4D7DF36E-633C-FBC0-E2CD-8BA8E20ED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83D764-E448-49C2-9D27-B6D281D7EF48}" type="slidenum">
              <a:rPr lang="en-ID" smtClean="0"/>
              <a:t>‹#›</a:t>
            </a:fld>
            <a:endParaRPr lang="en-ID"/>
          </a:p>
        </p:txBody>
      </p:sp>
    </p:spTree>
    <p:extLst>
      <p:ext uri="{BB962C8B-B14F-4D97-AF65-F5344CB8AC3E}">
        <p14:creationId xmlns:p14="http://schemas.microsoft.com/office/powerpoint/2010/main" val="340047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bdallahalidev/plantvillage-dataset/version/1" TargetMode="External"/><Relationship Id="rId2" Type="http://schemas.openxmlformats.org/officeDocument/2006/relationships/hyperlink" Target="https://www.kaggle.com/datasets/smaranjitghose/corn-or-maize-leaf-disease-dataset" TargetMode="External"/><Relationship Id="rId1" Type="http://schemas.openxmlformats.org/officeDocument/2006/relationships/slideLayout" Target="../slideLayouts/slideLayout2.xml"/><Relationship Id="rId4" Type="http://schemas.openxmlformats.org/officeDocument/2006/relationships/hyperlink" Target="https://github.com/pratikkayal/PlantDoc-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552D-F575-2F02-F107-9FAFEF066B12}"/>
              </a:ext>
            </a:extLst>
          </p:cNvPr>
          <p:cNvSpPr>
            <a:spLocks noGrp="1"/>
          </p:cNvSpPr>
          <p:nvPr>
            <p:ph type="ctrTitle"/>
          </p:nvPr>
        </p:nvSpPr>
        <p:spPr>
          <a:xfrm>
            <a:off x="1524000" y="535020"/>
            <a:ext cx="9144000" cy="3754877"/>
          </a:xfrm>
        </p:spPr>
        <p:txBody>
          <a:bodyPr>
            <a:normAutofit fontScale="90000"/>
          </a:bodyPr>
          <a:lstStyle/>
          <a:p>
            <a:br>
              <a:rPr lang="en-ID"/>
            </a:br>
            <a:br>
              <a:rPr lang="en-US" b="1"/>
            </a:br>
            <a:r>
              <a:rPr lang="en-US" sz="6700">
                <a:effectLst/>
              </a:rPr>
              <a:t>Artificial Intelligence Based Classification Of Diseases In Maize/Corn Plants</a:t>
            </a:r>
            <a:br>
              <a:rPr lang="en-US"/>
            </a:br>
            <a:endParaRPr lang="en-ID"/>
          </a:p>
        </p:txBody>
      </p:sp>
      <p:sp>
        <p:nvSpPr>
          <p:cNvPr id="3" name="Subtitle 2">
            <a:extLst>
              <a:ext uri="{FF2B5EF4-FFF2-40B4-BE49-F238E27FC236}">
                <a16:creationId xmlns:a16="http://schemas.microsoft.com/office/drawing/2014/main" id="{92EA58D3-4DB5-F5BC-3BA6-ED4808C3A856}"/>
              </a:ext>
            </a:extLst>
          </p:cNvPr>
          <p:cNvSpPr>
            <a:spLocks noGrp="1"/>
          </p:cNvSpPr>
          <p:nvPr>
            <p:ph type="subTitle" idx="1"/>
          </p:nvPr>
        </p:nvSpPr>
        <p:spPr>
          <a:xfrm>
            <a:off x="1524000" y="4143983"/>
            <a:ext cx="9144000" cy="870626"/>
          </a:xfrm>
        </p:spPr>
        <p:txBody>
          <a:bodyPr/>
          <a:lstStyle/>
          <a:p>
            <a:r>
              <a:rPr lang="en-US" b="1"/>
              <a:t>Corn or Maize Leaf Disease Dataset</a:t>
            </a:r>
            <a:endParaRPr lang="en-ID"/>
          </a:p>
        </p:txBody>
      </p:sp>
    </p:spTree>
    <p:extLst>
      <p:ext uri="{BB962C8B-B14F-4D97-AF65-F5344CB8AC3E}">
        <p14:creationId xmlns:p14="http://schemas.microsoft.com/office/powerpoint/2010/main" val="42280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1D87-1393-60DC-B00A-5BF59E2BE6EC}"/>
              </a:ext>
            </a:extLst>
          </p:cNvPr>
          <p:cNvSpPr>
            <a:spLocks noGrp="1"/>
          </p:cNvSpPr>
          <p:nvPr>
            <p:ph type="title"/>
          </p:nvPr>
        </p:nvSpPr>
        <p:spPr/>
        <p:txBody>
          <a:bodyPr/>
          <a:lstStyle/>
          <a:p>
            <a:r>
              <a:rPr lang="en-US"/>
              <a:t>Background of the Problem</a:t>
            </a:r>
            <a:endParaRPr lang="en-ID"/>
          </a:p>
        </p:txBody>
      </p:sp>
      <p:sp>
        <p:nvSpPr>
          <p:cNvPr id="3" name="Content Placeholder 2">
            <a:extLst>
              <a:ext uri="{FF2B5EF4-FFF2-40B4-BE49-F238E27FC236}">
                <a16:creationId xmlns:a16="http://schemas.microsoft.com/office/drawing/2014/main" id="{17FB58E3-1ABD-131C-AA3F-399AEB22D60E}"/>
              </a:ext>
            </a:extLst>
          </p:cNvPr>
          <p:cNvSpPr>
            <a:spLocks noGrp="1"/>
          </p:cNvSpPr>
          <p:nvPr>
            <p:ph idx="1"/>
          </p:nvPr>
        </p:nvSpPr>
        <p:spPr>
          <a:xfrm>
            <a:off x="838200" y="1690688"/>
            <a:ext cx="10515600" cy="4351338"/>
          </a:xfrm>
        </p:spPr>
        <p:txBody>
          <a:bodyPr/>
          <a:lstStyle/>
          <a:p>
            <a:pPr marL="0" indent="0" algn="just">
              <a:buNone/>
            </a:pPr>
            <a:r>
              <a:rPr lang="en-US"/>
              <a:t>Diseases in plants can be treated quickly if we know the cause of the disease. Without AI, finding out a plant's disease is not an easy job.</a:t>
            </a:r>
            <a:endParaRPr lang="en-ID"/>
          </a:p>
        </p:txBody>
      </p:sp>
    </p:spTree>
    <p:extLst>
      <p:ext uri="{BB962C8B-B14F-4D97-AF65-F5344CB8AC3E}">
        <p14:creationId xmlns:p14="http://schemas.microsoft.com/office/powerpoint/2010/main" val="22955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FE56-6EEF-6AD6-BA69-9D52E7A51496}"/>
              </a:ext>
            </a:extLst>
          </p:cNvPr>
          <p:cNvSpPr>
            <a:spLocks noGrp="1"/>
          </p:cNvSpPr>
          <p:nvPr>
            <p:ph type="title"/>
          </p:nvPr>
        </p:nvSpPr>
        <p:spPr/>
        <p:txBody>
          <a:bodyPr/>
          <a:lstStyle/>
          <a:p>
            <a:r>
              <a:rPr lang="en-ID"/>
              <a:t>Objective</a:t>
            </a:r>
          </a:p>
        </p:txBody>
      </p:sp>
      <p:sp>
        <p:nvSpPr>
          <p:cNvPr id="3" name="Content Placeholder 2">
            <a:extLst>
              <a:ext uri="{FF2B5EF4-FFF2-40B4-BE49-F238E27FC236}">
                <a16:creationId xmlns:a16="http://schemas.microsoft.com/office/drawing/2014/main" id="{50352E8C-39FF-088F-4A9A-2981F8D735AE}"/>
              </a:ext>
            </a:extLst>
          </p:cNvPr>
          <p:cNvSpPr>
            <a:spLocks noGrp="1"/>
          </p:cNvSpPr>
          <p:nvPr>
            <p:ph idx="1"/>
          </p:nvPr>
        </p:nvSpPr>
        <p:spPr/>
        <p:txBody>
          <a:bodyPr/>
          <a:lstStyle/>
          <a:p>
            <a:pPr marL="0" indent="0" algn="just">
              <a:buNone/>
            </a:pPr>
            <a:r>
              <a:rPr lang="en-US"/>
              <a:t>Creating AI that can detect a disease in plants, so that treatment can be carried out effectively and efficiently.</a:t>
            </a:r>
            <a:endParaRPr lang="en-ID"/>
          </a:p>
        </p:txBody>
      </p:sp>
    </p:spTree>
    <p:extLst>
      <p:ext uri="{BB962C8B-B14F-4D97-AF65-F5344CB8AC3E}">
        <p14:creationId xmlns:p14="http://schemas.microsoft.com/office/powerpoint/2010/main" val="163509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CA35-E13D-6570-9B22-F7600E5868DE}"/>
              </a:ext>
            </a:extLst>
          </p:cNvPr>
          <p:cNvSpPr>
            <a:spLocks noGrp="1"/>
          </p:cNvSpPr>
          <p:nvPr>
            <p:ph type="title"/>
          </p:nvPr>
        </p:nvSpPr>
        <p:spPr/>
        <p:txBody>
          <a:bodyPr>
            <a:normAutofit/>
          </a:bodyPr>
          <a:lstStyle/>
          <a:p>
            <a:r>
              <a:rPr lang="en-ID" b="1">
                <a:hlinkClick r:id="rId2"/>
              </a:rPr>
              <a:t>About Dataset</a:t>
            </a:r>
            <a:endParaRPr lang="en-ID"/>
          </a:p>
        </p:txBody>
      </p:sp>
      <p:sp>
        <p:nvSpPr>
          <p:cNvPr id="3" name="Content Placeholder 2">
            <a:extLst>
              <a:ext uri="{FF2B5EF4-FFF2-40B4-BE49-F238E27FC236}">
                <a16:creationId xmlns:a16="http://schemas.microsoft.com/office/drawing/2014/main" id="{289106D5-3AD8-C7CC-C9E4-0C67985D6CA6}"/>
              </a:ext>
            </a:extLst>
          </p:cNvPr>
          <p:cNvSpPr>
            <a:spLocks noGrp="1"/>
          </p:cNvSpPr>
          <p:nvPr>
            <p:ph idx="1"/>
          </p:nvPr>
        </p:nvSpPr>
        <p:spPr>
          <a:xfrm>
            <a:off x="838200" y="1621344"/>
            <a:ext cx="10515600" cy="4351338"/>
          </a:xfrm>
        </p:spPr>
        <p:txBody>
          <a:bodyPr>
            <a:normAutofit fontScale="77500" lnSpcReduction="20000"/>
          </a:bodyPr>
          <a:lstStyle/>
          <a:p>
            <a:pPr marL="0" indent="0">
              <a:buNone/>
            </a:pPr>
            <a:r>
              <a:rPr lang="en-US"/>
              <a:t>A dataset for classification of corn or maize plant leaf diseases</a:t>
            </a:r>
          </a:p>
          <a:p>
            <a:pPr marL="0" indent="0">
              <a:buNone/>
            </a:pPr>
            <a:endParaRPr lang="en-US"/>
          </a:p>
          <a:p>
            <a:pPr marL="0" indent="0">
              <a:buNone/>
            </a:pPr>
            <a:r>
              <a:rPr lang="en-US" b="1"/>
              <a:t>Dataset Description:</a:t>
            </a:r>
          </a:p>
          <a:p>
            <a:pPr marL="0" indent="0">
              <a:buNone/>
            </a:pPr>
            <a:r>
              <a:rPr lang="en-US"/>
              <a:t>0: Common Rust - 1306 images</a:t>
            </a:r>
          </a:p>
          <a:p>
            <a:pPr marL="0" indent="0">
              <a:buNone/>
            </a:pPr>
            <a:r>
              <a:rPr lang="en-US"/>
              <a:t>1: Gray Leaf Spot - 574 images</a:t>
            </a:r>
          </a:p>
          <a:p>
            <a:pPr marL="0" indent="0">
              <a:buNone/>
            </a:pPr>
            <a:r>
              <a:rPr lang="en-US"/>
              <a:t>2: Blight -1146 images</a:t>
            </a:r>
          </a:p>
          <a:p>
            <a:pPr marL="0" indent="0">
              <a:buNone/>
            </a:pPr>
            <a:r>
              <a:rPr lang="en-US"/>
              <a:t>3: Healthy - 1162 images</a:t>
            </a:r>
          </a:p>
          <a:p>
            <a:pPr>
              <a:buFont typeface="Arial" panose="020B0604020202020204" pitchFamily="34" charset="0"/>
              <a:buChar char="•"/>
            </a:pPr>
            <a:endParaRPr lang="en-US"/>
          </a:p>
          <a:p>
            <a:pPr marL="0" indent="0">
              <a:buNone/>
            </a:pPr>
            <a:r>
              <a:rPr lang="en-US" b="1"/>
              <a:t>Note:</a:t>
            </a:r>
          </a:p>
          <a:p>
            <a:pPr marL="0" indent="0" algn="just">
              <a:buNone/>
            </a:pPr>
            <a:r>
              <a:rPr lang="en-US"/>
              <a:t>This dataset has been made using the popular </a:t>
            </a:r>
            <a:r>
              <a:rPr lang="en-US">
                <a:hlinkClick r:id="rId3"/>
              </a:rPr>
              <a:t>PlantVillage</a:t>
            </a:r>
            <a:r>
              <a:rPr lang="en-US"/>
              <a:t> and </a:t>
            </a:r>
            <a:r>
              <a:rPr lang="en-US">
                <a:hlinkClick r:id="rId4"/>
              </a:rPr>
              <a:t>PlantDoc</a:t>
            </a:r>
            <a:r>
              <a:rPr lang="en-US"/>
              <a:t> datasets. During the formation of the dataset certain images have been removed which were not found to be useful. The original authors reserve right to the respective datasets. If you use this dataset in your academic research, please credit the authors.</a:t>
            </a:r>
          </a:p>
          <a:p>
            <a:endParaRPr lang="en-ID"/>
          </a:p>
        </p:txBody>
      </p:sp>
    </p:spTree>
    <p:extLst>
      <p:ext uri="{BB962C8B-B14F-4D97-AF65-F5344CB8AC3E}">
        <p14:creationId xmlns:p14="http://schemas.microsoft.com/office/powerpoint/2010/main" val="41509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768E-A40B-0C93-341D-A5884DEF799D}"/>
              </a:ext>
            </a:extLst>
          </p:cNvPr>
          <p:cNvSpPr>
            <a:spLocks noGrp="1"/>
          </p:cNvSpPr>
          <p:nvPr>
            <p:ph type="title"/>
          </p:nvPr>
        </p:nvSpPr>
        <p:spPr/>
        <p:txBody>
          <a:bodyPr>
            <a:normAutofit/>
          </a:bodyPr>
          <a:lstStyle/>
          <a:p>
            <a:r>
              <a:rPr lang="en-US"/>
              <a:t>Steps to create a Plant Disease Detection project</a:t>
            </a:r>
            <a:endParaRPr lang="en-ID"/>
          </a:p>
        </p:txBody>
      </p:sp>
      <p:sp>
        <p:nvSpPr>
          <p:cNvPr id="3" name="Content Placeholder 2">
            <a:extLst>
              <a:ext uri="{FF2B5EF4-FFF2-40B4-BE49-F238E27FC236}">
                <a16:creationId xmlns:a16="http://schemas.microsoft.com/office/drawing/2014/main" id="{633951AE-0ABD-23CC-145F-C814B1748B66}"/>
              </a:ext>
            </a:extLst>
          </p:cNvPr>
          <p:cNvSpPr>
            <a:spLocks noGrp="1"/>
          </p:cNvSpPr>
          <p:nvPr>
            <p:ph idx="1"/>
          </p:nvPr>
        </p:nvSpPr>
        <p:spPr/>
        <p:txBody>
          <a:bodyPr/>
          <a:lstStyle/>
          <a:p>
            <a:pPr marL="514350" indent="-514350">
              <a:buFont typeface="+mj-lt"/>
              <a:buAutoNum type="arabicPeriod"/>
            </a:pPr>
            <a:r>
              <a:rPr lang="en-US"/>
              <a:t>Data Preparation</a:t>
            </a:r>
          </a:p>
          <a:p>
            <a:pPr marL="514350" indent="-514350">
              <a:buFont typeface="+mj-lt"/>
              <a:buAutoNum type="arabicPeriod"/>
            </a:pPr>
            <a:r>
              <a:rPr lang="en-US"/>
              <a:t>Environment Configuration</a:t>
            </a:r>
          </a:p>
          <a:p>
            <a:pPr marL="514350" indent="-514350">
              <a:buFont typeface="+mj-lt"/>
              <a:buAutoNum type="arabicPeriod"/>
            </a:pPr>
            <a:r>
              <a:rPr lang="en-US"/>
              <a:t>Data Preprocessing</a:t>
            </a:r>
          </a:p>
          <a:p>
            <a:pPr marL="514350" indent="-514350">
              <a:buFont typeface="+mj-lt"/>
              <a:buAutoNum type="arabicPeriod"/>
            </a:pPr>
            <a:r>
              <a:rPr lang="en-US"/>
              <a:t>Building Models</a:t>
            </a:r>
          </a:p>
          <a:p>
            <a:pPr marL="514350" indent="-514350">
              <a:buFont typeface="+mj-lt"/>
              <a:buAutoNum type="arabicPeriod"/>
            </a:pPr>
            <a:r>
              <a:rPr lang="en-US"/>
              <a:t>Model Training</a:t>
            </a:r>
          </a:p>
          <a:p>
            <a:pPr marL="514350" indent="-514350">
              <a:buFont typeface="+mj-lt"/>
              <a:buAutoNum type="arabicPeriod"/>
            </a:pPr>
            <a:r>
              <a:rPr lang="en-US"/>
              <a:t>Model Evaluation</a:t>
            </a:r>
          </a:p>
          <a:p>
            <a:pPr marL="514350" indent="-514350">
              <a:buFont typeface="+mj-lt"/>
              <a:buAutoNum type="arabicPeriod"/>
            </a:pPr>
            <a:r>
              <a:rPr lang="en-US"/>
              <a:t>Inference Implementation</a:t>
            </a:r>
          </a:p>
          <a:p>
            <a:pPr marL="514350" indent="-514350">
              <a:buFont typeface="+mj-lt"/>
              <a:buAutoNum type="arabicPeriod"/>
            </a:pPr>
            <a:r>
              <a:rPr lang="en-US"/>
              <a:t>Model Storage</a:t>
            </a:r>
            <a:endParaRPr lang="en-ID"/>
          </a:p>
        </p:txBody>
      </p:sp>
    </p:spTree>
    <p:extLst>
      <p:ext uri="{BB962C8B-B14F-4D97-AF65-F5344CB8AC3E}">
        <p14:creationId xmlns:p14="http://schemas.microsoft.com/office/powerpoint/2010/main" val="686059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202</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  Artificial Intelligence Based Classification Of Diseases In Maize/Corn Plants </vt:lpstr>
      <vt:lpstr>Background of the Problem</vt:lpstr>
      <vt:lpstr>Objective</vt:lpstr>
      <vt:lpstr>About Dataset</vt:lpstr>
      <vt:lpstr>Steps to create a Plant Disease Detection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Artificial Intelligence Based Classification Of Diseases In Maize/Corn Plants </dc:title>
  <dc:creator>Donny P S</dc:creator>
  <cp:lastModifiedBy>Donny P S</cp:lastModifiedBy>
  <cp:revision>2</cp:revision>
  <dcterms:created xsi:type="dcterms:W3CDTF">2024-03-20T13:46:19Z</dcterms:created>
  <dcterms:modified xsi:type="dcterms:W3CDTF">2024-03-20T14:03:57Z</dcterms:modified>
</cp:coreProperties>
</file>