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80" r:id="rId5"/>
  </p:sldMasterIdLst>
  <p:notesMasterIdLst>
    <p:notesMasterId r:id="rId17"/>
  </p:notesMasterIdLst>
  <p:handoutMasterIdLst>
    <p:handoutMasterId r:id="rId18"/>
  </p:handoutMasterIdLst>
  <p:sldIdLst>
    <p:sldId id="256" r:id="rId6"/>
    <p:sldId id="257" r:id="rId7"/>
    <p:sldId id="276" r:id="rId8"/>
    <p:sldId id="277" r:id="rId9"/>
    <p:sldId id="278" r:id="rId10"/>
    <p:sldId id="279" r:id="rId11"/>
    <p:sldId id="280" r:id="rId12"/>
    <p:sldId id="284" r:id="rId13"/>
    <p:sldId id="286" r:id="rId14"/>
    <p:sldId id="285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1" userDrawn="1">
          <p15:clr>
            <a:srgbClr val="A4A3A4"/>
          </p15:clr>
        </p15:guide>
        <p15:guide id="2" pos="2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BCE"/>
    <a:srgbClr val="FAE8E8"/>
    <a:srgbClr val="F3F1F5"/>
    <a:srgbClr val="FEFEFE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ADF9F7-29B2-41B6-848C-C816083C24B2}" v="204" dt="2022-12-06T20:24:11.6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1" autoAdjust="0"/>
    <p:restoredTop sz="95317" autoAdjust="0"/>
  </p:normalViewPr>
  <p:slideViewPr>
    <p:cSldViewPr snapToGrid="0" snapToObjects="1" showGuides="1">
      <p:cViewPr varScale="1">
        <p:scale>
          <a:sx n="79" d="100"/>
          <a:sy n="79" d="100"/>
        </p:scale>
        <p:origin x="1140" y="60"/>
      </p:cViewPr>
      <p:guideLst>
        <p:guide orient="horz" pos="2111"/>
        <p:guide pos="2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Fasondini" userId="5dc4241ea68c62ec" providerId="LiveId" clId="{82ADF9F7-29B2-41B6-848C-C816083C24B2}"/>
    <pc:docChg chg="custSel modSld">
      <pc:chgData name="Marco Fasondini" userId="5dc4241ea68c62ec" providerId="LiveId" clId="{82ADF9F7-29B2-41B6-848C-C816083C24B2}" dt="2022-12-06T20:35:18.273" v="583" actId="5793"/>
      <pc:docMkLst>
        <pc:docMk/>
      </pc:docMkLst>
      <pc:sldChg chg="modSp mod">
        <pc:chgData name="Marco Fasondini" userId="5dc4241ea68c62ec" providerId="LiveId" clId="{82ADF9F7-29B2-41B6-848C-C816083C24B2}" dt="2022-11-19T10:48:31.498" v="48" actId="20577"/>
        <pc:sldMkLst>
          <pc:docMk/>
          <pc:sldMk cId="1208446337" sldId="256"/>
        </pc:sldMkLst>
        <pc:spChg chg="mod">
          <ac:chgData name="Marco Fasondini" userId="5dc4241ea68c62ec" providerId="LiveId" clId="{82ADF9F7-29B2-41B6-848C-C816083C24B2}" dt="2022-11-19T10:48:22.940" v="17" actId="20577"/>
          <ac:spMkLst>
            <pc:docMk/>
            <pc:sldMk cId="1208446337" sldId="256"/>
            <ac:spMk id="2" creationId="{81196CDF-2CB5-C547-967C-386DEF9A92A9}"/>
          </ac:spMkLst>
        </pc:spChg>
        <pc:spChg chg="mod">
          <ac:chgData name="Marco Fasondini" userId="5dc4241ea68c62ec" providerId="LiveId" clId="{82ADF9F7-29B2-41B6-848C-C816083C24B2}" dt="2022-11-19T10:48:31.498" v="48" actId="20577"/>
          <ac:spMkLst>
            <pc:docMk/>
            <pc:sldMk cId="1208446337" sldId="256"/>
            <ac:spMk id="3" creationId="{F83BB64A-5E4C-7E42-9509-D3F5DE96E28A}"/>
          </ac:spMkLst>
        </pc:spChg>
      </pc:sldChg>
      <pc:sldChg chg="modSp mod">
        <pc:chgData name="Marco Fasondini" userId="5dc4241ea68c62ec" providerId="LiveId" clId="{82ADF9F7-29B2-41B6-848C-C816083C24B2}" dt="2022-12-03T14:56:46.278" v="67" actId="20577"/>
        <pc:sldMkLst>
          <pc:docMk/>
          <pc:sldMk cId="2569027146" sldId="257"/>
        </pc:sldMkLst>
        <pc:spChg chg="mod">
          <ac:chgData name="Marco Fasondini" userId="5dc4241ea68c62ec" providerId="LiveId" clId="{82ADF9F7-29B2-41B6-848C-C816083C24B2}" dt="2022-12-03T14:56:46.278" v="67" actId="20577"/>
          <ac:spMkLst>
            <pc:docMk/>
            <pc:sldMk cId="2569027146" sldId="257"/>
            <ac:spMk id="12" creationId="{17544916-EBE4-A840-ABCA-18C4128C3E98}"/>
          </ac:spMkLst>
        </pc:spChg>
      </pc:sldChg>
      <pc:sldChg chg="addSp delSp modSp mod">
        <pc:chgData name="Marco Fasondini" userId="5dc4241ea68c62ec" providerId="LiveId" clId="{82ADF9F7-29B2-41B6-848C-C816083C24B2}" dt="2022-12-06T20:35:18.273" v="583" actId="5793"/>
        <pc:sldMkLst>
          <pc:docMk/>
          <pc:sldMk cId="2067382196" sldId="275"/>
        </pc:sldMkLst>
        <pc:spChg chg="mod">
          <ac:chgData name="Marco Fasondini" userId="5dc4241ea68c62ec" providerId="LiveId" clId="{82ADF9F7-29B2-41B6-848C-C816083C24B2}" dt="2022-12-06T20:35:18.273" v="583" actId="5793"/>
          <ac:spMkLst>
            <pc:docMk/>
            <pc:sldMk cId="2067382196" sldId="275"/>
            <ac:spMk id="3" creationId="{2A2AD464-6984-5C48-9A2A-D24FEDE37D43}"/>
          </ac:spMkLst>
        </pc:spChg>
        <pc:spChg chg="add del">
          <ac:chgData name="Marco Fasondini" userId="5dc4241ea68c62ec" providerId="LiveId" clId="{82ADF9F7-29B2-41B6-848C-C816083C24B2}" dt="2022-12-06T20:16:52.932" v="368"/>
          <ac:spMkLst>
            <pc:docMk/>
            <pc:sldMk cId="2067382196" sldId="275"/>
            <ac:spMk id="5" creationId="{94278733-AFED-F170-D649-D452AF7F69F8}"/>
          </ac:spMkLst>
        </pc:spChg>
        <pc:spChg chg="add del">
          <ac:chgData name="Marco Fasondini" userId="5dc4241ea68c62ec" providerId="LiveId" clId="{82ADF9F7-29B2-41B6-848C-C816083C24B2}" dt="2022-12-06T20:19:16.948" v="386"/>
          <ac:spMkLst>
            <pc:docMk/>
            <pc:sldMk cId="2067382196" sldId="275"/>
            <ac:spMk id="6" creationId="{F1F0DC27-1B92-3E74-A8C9-BDD8BA289AFF}"/>
          </ac:spMkLst>
        </pc:spChg>
        <pc:spChg chg="add del">
          <ac:chgData name="Marco Fasondini" userId="5dc4241ea68c62ec" providerId="LiveId" clId="{82ADF9F7-29B2-41B6-848C-C816083C24B2}" dt="2022-12-06T20:21:47.644" v="551"/>
          <ac:spMkLst>
            <pc:docMk/>
            <pc:sldMk cId="2067382196" sldId="275"/>
            <ac:spMk id="7" creationId="{9196BA40-F36C-8E3D-02DF-0E8A29719812}"/>
          </ac:spMkLst>
        </pc:spChg>
        <pc:spChg chg="add del">
          <ac:chgData name="Marco Fasondini" userId="5dc4241ea68c62ec" providerId="LiveId" clId="{82ADF9F7-29B2-41B6-848C-C816083C24B2}" dt="2022-12-06T20:22:57.355" v="566"/>
          <ac:spMkLst>
            <pc:docMk/>
            <pc:sldMk cId="2067382196" sldId="275"/>
            <ac:spMk id="8" creationId="{2DB61CA6-91CD-1060-C051-83C49DFBB0D5}"/>
          </ac:spMkLst>
        </pc:spChg>
      </pc:sldChg>
      <pc:sldChg chg="modSp mod">
        <pc:chgData name="Marco Fasondini" userId="5dc4241ea68c62ec" providerId="LiveId" clId="{82ADF9F7-29B2-41B6-848C-C816083C24B2}" dt="2022-12-03T19:54:53.098" v="204" actId="20577"/>
        <pc:sldMkLst>
          <pc:docMk/>
          <pc:sldMk cId="857432761" sldId="276"/>
        </pc:sldMkLst>
        <pc:spChg chg="mod">
          <ac:chgData name="Marco Fasondini" userId="5dc4241ea68c62ec" providerId="LiveId" clId="{82ADF9F7-29B2-41B6-848C-C816083C24B2}" dt="2022-12-03T14:56:55.386" v="69" actId="20577"/>
          <ac:spMkLst>
            <pc:docMk/>
            <pc:sldMk cId="857432761" sldId="276"/>
            <ac:spMk id="2" creationId="{4E7A3D4C-4384-8A40-96B2-85445535123D}"/>
          </ac:spMkLst>
        </pc:spChg>
        <pc:spChg chg="mod">
          <ac:chgData name="Marco Fasondini" userId="5dc4241ea68c62ec" providerId="LiveId" clId="{82ADF9F7-29B2-41B6-848C-C816083C24B2}" dt="2022-12-03T19:54:53.098" v="204" actId="20577"/>
          <ac:spMkLst>
            <pc:docMk/>
            <pc:sldMk cId="857432761" sldId="276"/>
            <ac:spMk id="3" creationId="{24D3CEEE-E143-DB49-BC39-FA46E83C7BFD}"/>
          </ac:spMkLst>
        </pc:spChg>
      </pc:sldChg>
      <pc:sldChg chg="modSp mod">
        <pc:chgData name="Marco Fasondini" userId="5dc4241ea68c62ec" providerId="LiveId" clId="{82ADF9F7-29B2-41B6-848C-C816083C24B2}" dt="2022-12-03T19:56:30.809" v="337" actId="20577"/>
        <pc:sldMkLst>
          <pc:docMk/>
          <pc:sldMk cId="2371677769" sldId="277"/>
        </pc:sldMkLst>
        <pc:spChg chg="mod">
          <ac:chgData name="Marco Fasondini" userId="5dc4241ea68c62ec" providerId="LiveId" clId="{82ADF9F7-29B2-41B6-848C-C816083C24B2}" dt="2022-12-03T19:56:30.809" v="337" actId="20577"/>
          <ac:spMkLst>
            <pc:docMk/>
            <pc:sldMk cId="2371677769" sldId="277"/>
            <ac:spMk id="3" creationId="{2213B25B-477F-1E46-A3E6-AD89F93D8F11}"/>
          </ac:spMkLst>
        </pc:spChg>
      </pc:sldChg>
      <pc:sldChg chg="modSp mod">
        <pc:chgData name="Marco Fasondini" userId="5dc4241ea68c62ec" providerId="LiveId" clId="{82ADF9F7-29B2-41B6-848C-C816083C24B2}" dt="2022-12-06T20:17:58.113" v="369" actId="1076"/>
        <pc:sldMkLst>
          <pc:docMk/>
          <pc:sldMk cId="3528493730" sldId="278"/>
        </pc:sldMkLst>
        <pc:spChg chg="mod">
          <ac:chgData name="Marco Fasondini" userId="5dc4241ea68c62ec" providerId="LiveId" clId="{82ADF9F7-29B2-41B6-848C-C816083C24B2}" dt="2022-12-06T20:17:58.113" v="369" actId="1076"/>
          <ac:spMkLst>
            <pc:docMk/>
            <pc:sldMk cId="3528493730" sldId="278"/>
            <ac:spMk id="3" creationId="{1AB9A9AE-E9DB-8244-ADFC-DE6BEB90A033}"/>
          </ac:spMkLst>
        </pc:spChg>
      </pc:sldChg>
      <pc:sldChg chg="modSp mod">
        <pc:chgData name="Marco Fasondini" userId="5dc4241ea68c62ec" providerId="LiveId" clId="{82ADF9F7-29B2-41B6-848C-C816083C24B2}" dt="2022-12-03T16:49:54.810" v="102" actId="20577"/>
        <pc:sldMkLst>
          <pc:docMk/>
          <pc:sldMk cId="1011840036" sldId="279"/>
        </pc:sldMkLst>
        <pc:spChg chg="mod">
          <ac:chgData name="Marco Fasondini" userId="5dc4241ea68c62ec" providerId="LiveId" clId="{82ADF9F7-29B2-41B6-848C-C816083C24B2}" dt="2022-12-03T16:49:54.810" v="102" actId="20577"/>
          <ac:spMkLst>
            <pc:docMk/>
            <pc:sldMk cId="1011840036" sldId="279"/>
            <ac:spMk id="3" creationId="{9C2AA394-237F-F648-A33A-9756A8E0876D}"/>
          </ac:spMkLst>
        </pc:spChg>
      </pc:sldChg>
      <pc:sldChg chg="modSp">
        <pc:chgData name="Marco Fasondini" userId="5dc4241ea68c62ec" providerId="LiveId" clId="{82ADF9F7-29B2-41B6-848C-C816083C24B2}" dt="2022-12-03T14:57:55.132" v="87" actId="20577"/>
        <pc:sldMkLst>
          <pc:docMk/>
          <pc:sldMk cId="3242975403" sldId="280"/>
        </pc:sldMkLst>
        <pc:spChg chg="mod">
          <ac:chgData name="Marco Fasondini" userId="5dc4241ea68c62ec" providerId="LiveId" clId="{82ADF9F7-29B2-41B6-848C-C816083C24B2}" dt="2022-12-03T14:57:55.132" v="87" actId="20577"/>
          <ac:spMkLst>
            <pc:docMk/>
            <pc:sldMk cId="3242975403" sldId="280"/>
            <ac:spMk id="3" creationId="{C94E341D-1230-6F45-A4E2-2EE19FD53645}"/>
          </ac:spMkLst>
        </pc:spChg>
      </pc:sldChg>
      <pc:sldChg chg="modSp mod">
        <pc:chgData name="Marco Fasondini" userId="5dc4241ea68c62ec" providerId="LiveId" clId="{82ADF9F7-29B2-41B6-848C-C816083C24B2}" dt="2022-12-03T19:01:47.661" v="143" actId="20577"/>
        <pc:sldMkLst>
          <pc:docMk/>
          <pc:sldMk cId="134371651" sldId="284"/>
        </pc:sldMkLst>
        <pc:spChg chg="mod">
          <ac:chgData name="Marco Fasondini" userId="5dc4241ea68c62ec" providerId="LiveId" clId="{82ADF9F7-29B2-41B6-848C-C816083C24B2}" dt="2022-12-03T19:01:47.661" v="143" actId="20577"/>
          <ac:spMkLst>
            <pc:docMk/>
            <pc:sldMk cId="134371651" sldId="284"/>
            <ac:spMk id="3" creationId="{57DAEDD1-9CD2-A54A-ACCF-A73AEC0A08D1}"/>
          </ac:spMkLst>
        </pc:spChg>
      </pc:sldChg>
      <pc:sldChg chg="modSp">
        <pc:chgData name="Marco Fasondini" userId="5dc4241ea68c62ec" providerId="LiveId" clId="{82ADF9F7-29B2-41B6-848C-C816083C24B2}" dt="2022-12-03T14:58:17.666" v="93" actId="20577"/>
        <pc:sldMkLst>
          <pc:docMk/>
          <pc:sldMk cId="3421067430" sldId="285"/>
        </pc:sldMkLst>
        <pc:spChg chg="mod">
          <ac:chgData name="Marco Fasondini" userId="5dc4241ea68c62ec" providerId="LiveId" clId="{82ADF9F7-29B2-41B6-848C-C816083C24B2}" dt="2022-12-03T14:58:17.666" v="93" actId="20577"/>
          <ac:spMkLst>
            <pc:docMk/>
            <pc:sldMk cId="3421067430" sldId="285"/>
            <ac:spMk id="3" creationId="{C2546390-0408-C64D-9950-E6349741B951}"/>
          </ac:spMkLst>
        </pc:spChg>
      </pc:sldChg>
      <pc:sldChg chg="modSp">
        <pc:chgData name="Marco Fasondini" userId="5dc4241ea68c62ec" providerId="LiveId" clId="{82ADF9F7-29B2-41B6-848C-C816083C24B2}" dt="2022-12-03T19:03:49.923" v="145"/>
        <pc:sldMkLst>
          <pc:docMk/>
          <pc:sldMk cId="1425493566" sldId="286"/>
        </pc:sldMkLst>
        <pc:spChg chg="mod">
          <ac:chgData name="Marco Fasondini" userId="5dc4241ea68c62ec" providerId="LiveId" clId="{82ADF9F7-29B2-41B6-848C-C816083C24B2}" dt="2022-12-03T19:03:49.923" v="145"/>
          <ac:spMkLst>
            <pc:docMk/>
            <pc:sldMk cId="1425493566" sldId="286"/>
            <ac:spMk id="3" creationId="{57DAEDD1-9CD2-A54A-ACCF-A73AEC0A08D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BFBE71-5035-4146-AFE9-36F5CE18AF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EC63C-1F62-B94B-A73D-708D71DE7D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B4FBF-BAB0-464A-910D-50A092E21568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EFDFB-6464-D149-A909-972C4057D1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A2FD5-5907-934B-880F-E5DBCC10DA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A49F5-DC7A-1848-B36B-1AFA6915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50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1D7CF-5F4D-5148-AB1A-A05EF0B57D46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2C7E9-CA6E-C945-826B-68C1FAB00F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>
            <a:lum/>
          </a:blip>
          <a:srcRect/>
          <a:stretch>
            <a:fillRect l="-6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576C3944-0362-9D40-9872-49A6CB42DF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3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739302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3175598"/>
            <a:ext cx="31496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3905169"/>
            <a:ext cx="31496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637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4" y="325122"/>
            <a:ext cx="1946275" cy="3380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4" y="4070351"/>
            <a:ext cx="2212975" cy="2286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31B08584-E9B4-CC4D-A115-DB37368730A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3300" y="6563824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9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601414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601414"/>
            <a:ext cx="4699000" cy="2327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1" y="4182533"/>
            <a:ext cx="2089151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1" y="4182533"/>
            <a:ext cx="2984500" cy="21738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&quot;&quot;">
            <a:extLst>
              <a:ext uri="{FF2B5EF4-FFF2-40B4-BE49-F238E27FC236}">
                <a16:creationId xmlns:a16="http://schemas.microsoft.com/office/drawing/2014/main" id="{0337430E-2091-F040-A6DF-62998C97D1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44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584786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1" y="1601412"/>
            <a:ext cx="1841500" cy="4172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602317"/>
            <a:ext cx="2540000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1" y="4588933"/>
            <a:ext cx="3213100" cy="2269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&quot;&quot;">
            <a:extLst>
              <a:ext uri="{FF2B5EF4-FFF2-40B4-BE49-F238E27FC236}">
                <a16:creationId xmlns:a16="http://schemas.microsoft.com/office/drawing/2014/main" id="{49F866BF-6E90-3349-8FF3-E51EEA5132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09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4503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030589"/>
            <a:ext cx="7907528" cy="4452764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&quot;&quot;">
            <a:extLst>
              <a:ext uri="{FF2B5EF4-FFF2-40B4-BE49-F238E27FC236}">
                <a16:creationId xmlns:a16="http://schemas.microsoft.com/office/drawing/2014/main" id="{6B006644-CEB7-064E-A96C-BE9436DEA4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2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6"/>
            <a:ext cx="7907528" cy="380947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&quot;&quot;">
            <a:extLst>
              <a:ext uri="{FF2B5EF4-FFF2-40B4-BE49-F238E27FC236}">
                <a16:creationId xmlns:a16="http://schemas.microsoft.com/office/drawing/2014/main" id="{DA7D585D-DE26-7345-818E-620B24C303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75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1F0693B-B667-9C4E-9A0E-CA8E69E021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04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F6FA3B21-5FCB-3845-9F81-65D0636136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41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6199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6A8BAA59-A1D6-6F41-92E8-7071C7C29C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76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6395" y="1269579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DC0B1B77-4112-1A4C-9659-C3BD93BCD1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3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1445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196942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314450"/>
            <a:ext cx="4216400" cy="52218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07F991E4-7FF4-A447-B94D-3A2B037A83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1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92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0302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94656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69598"/>
            <a:ext cx="3970528" cy="406615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303020"/>
            <a:ext cx="4572000" cy="5190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2FFE9E-B38D-7B42-B2C5-7B32CEF7E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20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  <a:prstGeom prst="rect">
            <a:avLst/>
          </a:prstGeom>
        </p:spPr>
        <p:txBody>
          <a:bodyPr lIns="0"/>
          <a:lstStyle>
            <a:lvl1pPr marL="161996" indent="-1619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590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78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3981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17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E3AA376C-53B4-724F-B04D-5CD31E380E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17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26EE0950-FB91-4B45-B478-F393A6C6F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517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>
            <a:lum/>
          </a:blip>
          <a:srcRect/>
          <a:stretch>
            <a:fillRect l="-6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576C3944-0362-9D40-9872-49A6CB42DF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680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&quot;&quot;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933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31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C8A52F-0B46-D648-8F69-2D51BFBD6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284337-09E0-A449-9478-C88079EF73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124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4171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6BC40D4D-4B25-9A4E-841C-4AD13B50C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4362" y="486057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6CA8893-AFD2-AF48-B366-2FBBE28BE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142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5779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2419149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4BF32F7E-C818-C342-A3EB-36B6EDCFC4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042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188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93113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92F60E-7F8A-374A-AF40-8F3584A4BC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7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331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418041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533D2540-C641-4241-843E-2767689BE9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620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3A1C461-8F2B-964A-A854-646E5BE0AB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63" y="1376363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7940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3316957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94081"/>
            <a:ext cx="4940300" cy="3367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0"/>
            <a:ext cx="3835400" cy="166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E16CD505-C6AB-3440-B1AE-EA70BE19F36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30819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44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739302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3175598"/>
            <a:ext cx="31496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3905169"/>
            <a:ext cx="31496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637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5" y="372535"/>
            <a:ext cx="1946275" cy="3380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4" y="4070351"/>
            <a:ext cx="2212975" cy="2286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47A48E3-3A0F-BD43-9766-4600D0687B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4874" y="6376616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599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601414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601414"/>
            <a:ext cx="4699000" cy="2327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1" y="4182533"/>
            <a:ext cx="2089151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1" y="4182533"/>
            <a:ext cx="2984500" cy="21738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&quot;&quot;">
            <a:extLst>
              <a:ext uri="{FF2B5EF4-FFF2-40B4-BE49-F238E27FC236}">
                <a16:creationId xmlns:a16="http://schemas.microsoft.com/office/drawing/2014/main" id="{0337430E-2091-F040-A6DF-62998C97D1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886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584786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1" y="1601412"/>
            <a:ext cx="1841500" cy="4172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602317"/>
            <a:ext cx="2540000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1" y="4588933"/>
            <a:ext cx="3213100" cy="2269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&quot;&quot;">
            <a:extLst>
              <a:ext uri="{FF2B5EF4-FFF2-40B4-BE49-F238E27FC236}">
                <a16:creationId xmlns:a16="http://schemas.microsoft.com/office/drawing/2014/main" id="{49F866BF-6E90-3349-8FF3-E51EEA5132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614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4503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030589"/>
            <a:ext cx="7907528" cy="4452764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&quot;&quot;">
            <a:extLst>
              <a:ext uri="{FF2B5EF4-FFF2-40B4-BE49-F238E27FC236}">
                <a16:creationId xmlns:a16="http://schemas.microsoft.com/office/drawing/2014/main" id="{6B006644-CEB7-064E-A96C-BE9436DEA4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068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6"/>
            <a:ext cx="7907528" cy="380947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&quot;&quot;">
            <a:extLst>
              <a:ext uri="{FF2B5EF4-FFF2-40B4-BE49-F238E27FC236}">
                <a16:creationId xmlns:a16="http://schemas.microsoft.com/office/drawing/2014/main" id="{DA7D585D-DE26-7345-818E-620B24C303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769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1F0693B-B667-9C4E-9A0E-CA8E69E021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997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F6FA3B21-5FCB-3845-9F81-65D0636136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732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6199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6A8BAA59-A1D6-6F41-92E8-7071C7C29C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4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C8A52F-0B46-D648-8F69-2D51BFBD6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</a:t>
            </a:r>
            <a:r>
              <a:rPr lang="en-GB"/>
              <a:t>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284337-09E0-A449-9478-C88079EF73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737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6395" y="1269579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DC0B1B77-4112-1A4C-9659-C3BD93BCD1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715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1445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196942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314450"/>
            <a:ext cx="4216400" cy="52218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07F991E4-7FF4-A447-B94D-3A2B037A83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492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0302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94656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69598"/>
            <a:ext cx="3970528" cy="406615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303020"/>
            <a:ext cx="4572000" cy="5190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562FFE9E-B38D-7B42-B2C5-7B32CEF7E5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956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  <a:prstGeom prst="rect">
            <a:avLst/>
          </a:prstGeom>
        </p:spPr>
        <p:txBody>
          <a:bodyPr lIns="0"/>
          <a:lstStyle>
            <a:lvl1pPr marL="161996" indent="-1619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590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78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3981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17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E3AA376C-53B4-724F-B04D-5CD31E380E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078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26EE0950-FB91-4B45-B478-F393A6C6F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0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-73693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latin typeface="+mn-lt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4171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6BC40D4D-4B25-9A4E-841C-4AD13B50C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</p:spTree>
    <p:extLst>
      <p:ext uri="{BB962C8B-B14F-4D97-AF65-F5344CB8AC3E}">
        <p14:creationId xmlns:p14="http://schemas.microsoft.com/office/powerpoint/2010/main" val="259170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2419149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5C16FDBB-635E-4943-B5EF-AC48633404D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5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93113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5C1895FB-26D4-0F45-8008-470C1A5DB00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8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418041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DBF49AA9-75F0-4842-8E81-A7CBFC2AA33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6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3C9FD82-3D69-CD4A-BF07-F48878A89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63" y="1376363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7940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3316957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94081"/>
            <a:ext cx="4940300" cy="3367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6652"/>
            <a:ext cx="3835400" cy="166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AB7ACE82-840C-894E-A401-E2C19B85E2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03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219760A-70CA-F344-B257-539E482A9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5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728" r:id="rId3"/>
    <p:sldLayoutId id="2147483706" r:id="rId4"/>
    <p:sldLayoutId id="2147483701" r:id="rId5"/>
    <p:sldLayoutId id="2147483661" r:id="rId6"/>
    <p:sldLayoutId id="2147483672" r:id="rId7"/>
    <p:sldLayoutId id="2147483673" r:id="rId8"/>
    <p:sldLayoutId id="2147483649" r:id="rId9"/>
    <p:sldLayoutId id="2147483666" r:id="rId10"/>
    <p:sldLayoutId id="2147483678" r:id="rId11"/>
    <p:sldLayoutId id="2147483679" r:id="rId12"/>
    <p:sldLayoutId id="2147483700" r:id="rId13"/>
    <p:sldLayoutId id="2147483671" r:id="rId14"/>
    <p:sldLayoutId id="2147483660" r:id="rId15"/>
    <p:sldLayoutId id="2147483664" r:id="rId16"/>
    <p:sldLayoutId id="2147483674" r:id="rId17"/>
    <p:sldLayoutId id="2147483677" r:id="rId18"/>
    <p:sldLayoutId id="2147483668" r:id="rId19"/>
    <p:sldLayoutId id="2147483670" r:id="rId20"/>
    <p:sldLayoutId id="2147483675" r:id="rId21"/>
    <p:sldLayoutId id="2147483669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248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29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6CDF-2CB5-C547-967C-386DEF9A92A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EFEFE"/>
          </a:solidFill>
        </p:spPr>
        <p:txBody>
          <a:bodyPr>
            <a:normAutofit/>
          </a:bodyPr>
          <a:lstStyle/>
          <a:p>
            <a:r>
              <a:rPr lang="en-US" sz="1400" b="0"/>
              <a:t>MA3077 (DLI) </a:t>
            </a:r>
            <a:r>
              <a:rPr lang="en-US" sz="1400" b="0" dirty="0"/>
              <a:t>Operational Research</a:t>
            </a:r>
            <a:br>
              <a:rPr lang="en-US" sz="1400" b="0" dirty="0"/>
            </a:br>
            <a:br>
              <a:rPr lang="en-US" sz="1400" b="0" dirty="0"/>
            </a:br>
            <a:r>
              <a:rPr lang="en-US" sz="2600" b="0"/>
              <a:t>Lecture 27 </a:t>
            </a:r>
            <a:r>
              <a:rPr lang="en-US" sz="2600" b="0" dirty="0"/>
              <a:t>– Penalty and augmented </a:t>
            </a:r>
            <a:r>
              <a:rPr lang="en-US" sz="2600" b="0" dirty="0" err="1"/>
              <a:t>Lagrangian</a:t>
            </a:r>
            <a:r>
              <a:rPr lang="en-US" sz="2600" b="0" dirty="0"/>
              <a:t> Methods</a:t>
            </a:r>
            <a:endParaRPr lang="en-GB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BB64A-5E4C-7E42-9509-D3F5DE96E2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solidFill>
            <a:srgbClr val="FEFEFE"/>
          </a:solidFill>
        </p:spPr>
        <p:txBody>
          <a:bodyPr/>
          <a:lstStyle/>
          <a:p>
            <a:r>
              <a:rPr lang="en-GB" dirty="0"/>
              <a:t>Dr Marco Fasondini</a:t>
            </a:r>
          </a:p>
        </p:txBody>
      </p:sp>
    </p:spTree>
    <p:extLst>
      <p:ext uri="{BB962C8B-B14F-4D97-AF65-F5344CB8AC3E}">
        <p14:creationId xmlns:p14="http://schemas.microsoft.com/office/powerpoint/2010/main" val="120844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817C-BE52-2347-A7A1-B198FC7E5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488953"/>
            <a:ext cx="8445500" cy="430887"/>
          </a:xfrm>
        </p:spPr>
        <p:txBody>
          <a:bodyPr/>
          <a:lstStyle/>
          <a:p>
            <a:r>
              <a:rPr lang="en-US" dirty="0"/>
              <a:t>Augmented </a:t>
            </a:r>
            <a:r>
              <a:rPr lang="en-US" dirty="0" err="1"/>
              <a:t>Lagrangian</a:t>
            </a:r>
            <a:r>
              <a:rPr lang="en-US" dirty="0"/>
              <a:t> method - convergence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546390-0408-C64D-9950-E6349741B951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Theorem: </a:t>
                </a:r>
                <a:r>
                  <a:rPr lang="en-US" dirty="0"/>
                  <a:t>Assume that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be a local solution at which the LICQ is satisfied. Let some additional second-order sufficient conditions be satisfied for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(see </a:t>
                </a:r>
                <a:r>
                  <a:rPr lang="en-US" dirty="0" err="1"/>
                  <a:t>Thm</a:t>
                </a:r>
                <a:r>
                  <a:rPr lang="en-US" dirty="0"/>
                  <a:t> 12.6 in book by </a:t>
                </a:r>
                <a:r>
                  <a:rPr lang="en-US" dirty="0" err="1"/>
                  <a:t>Nocedal</a:t>
                </a:r>
                <a:r>
                  <a:rPr lang="en-US" dirty="0"/>
                  <a:t> and Wright). Then, there is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 strict local </a:t>
                </a:r>
                <a:r>
                  <a:rPr lang="en-US" dirty="0" err="1"/>
                  <a:t>minimiser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CH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≥ 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 Additionally, there exist scalars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such that, for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de-CH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de-CH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𝑎𝑝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the problem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CH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de-CH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𝑠𝑢𝑏𝑗𝑒𝑐𝑡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br>
                  <a:rPr lang="de-CH" dirty="0"/>
                </a:br>
                <a:r>
                  <a:rPr lang="de-CH" dirty="0" err="1"/>
                  <a:t>has</a:t>
                </a:r>
                <a:r>
                  <a:rPr lang="de-CH" dirty="0"/>
                  <a:t> a </a:t>
                </a:r>
                <a:r>
                  <a:rPr lang="de-CH" dirty="0" err="1"/>
                  <a:t>unique</a:t>
                </a:r>
                <a:r>
                  <a:rPr lang="de-CH" dirty="0"/>
                  <a:t> </a:t>
                </a:r>
                <a:r>
                  <a:rPr lang="de-CH" dirty="0" err="1"/>
                  <a:t>solution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CH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de-CH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i="1" dirty="0"/>
                  <a:t>,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de-CH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de-CH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de-CH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de-CH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i="1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de-CH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CH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CH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CH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positive definite and the LICQ are satisfied at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546390-0408-C64D-9950-E6349741B9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59" t="-747" r="-12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3C857-8A4F-DA46-9294-6BC2AD28F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067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E408-F539-EF43-8E57-C632A403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Summary and self-study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AD464-6984-5C48-9A2A-D24FEDE37D43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Summary: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today we learnt:</a:t>
                </a:r>
              </a:p>
              <a:p>
                <a:r>
                  <a:rPr lang="en-US" dirty="0"/>
                  <a:t>the fundamentals of constrained nonlinear </a:t>
                </a:r>
                <a:r>
                  <a:rPr lang="en-US" dirty="0" err="1"/>
                  <a:t>optimisation</a:t>
                </a:r>
                <a:endParaRPr lang="en-US" dirty="0"/>
              </a:p>
              <a:p>
                <a:r>
                  <a:rPr lang="en-US" dirty="0"/>
                  <a:t>its first order optimality conditions</a:t>
                </a:r>
              </a:p>
              <a:p>
                <a:r>
                  <a:rPr lang="en-US" dirty="0"/>
                  <a:t>two strategies to solve constrained problems as a sequence of unconstrained ones</a:t>
                </a:r>
              </a:p>
              <a:p>
                <a:pPr marL="0" indent="0">
                  <a:buNone/>
                </a:pPr>
                <a:endParaRPr lang="en-US" b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Self-study: </a:t>
                </a:r>
                <a:r>
                  <a:rPr lang="en-US" dirty="0"/>
                  <a:t>Consider the </a:t>
                </a:r>
                <a:r>
                  <a:rPr lang="en-US" dirty="0" err="1"/>
                  <a:t>optimisation</a:t>
                </a:r>
                <a:r>
                  <a:rPr lang="en-US" dirty="0"/>
                  <a:t> problem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CH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de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de-CH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de-CH">
                        <a:latin typeface="Cambria Math" panose="02040503050406030204" pitchFamily="18" charset="0"/>
                      </a:rPr>
                      <m:t>subject</m:t>
                    </m:r>
                    <m:r>
                      <a:rPr lang="de-CH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>
                        <a:latin typeface="Cambria Math" panose="02040503050406030204" pitchFamily="18" charset="0"/>
                      </a:rPr>
                      <m:t>to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CH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Perform one step of the quadratic penalty method using the penalty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. To solve the internal iteration, use Newton’s method with initial guess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(0,0)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AD464-6984-5C48-9A2A-D24FEDE37D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876" t="-7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EA696-81AC-4840-89C6-58194B1C0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8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9381321-5EDF-4D42-B147-ADA7004C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488953"/>
            <a:ext cx="8445500" cy="430887"/>
          </a:xfrm>
        </p:spPr>
        <p:txBody>
          <a:bodyPr/>
          <a:lstStyle/>
          <a:p>
            <a:r>
              <a:rPr lang="en-CH" dirty="0"/>
              <a:t>Recap and plan of the day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7544916-EBE4-A840-ABCA-18C4128C3E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Recap: </a:t>
            </a:r>
            <a:r>
              <a:rPr lang="en-US" dirty="0"/>
              <a:t>in the previous lecture we learnt:</a:t>
            </a:r>
          </a:p>
          <a:p>
            <a:r>
              <a:rPr lang="en-US" dirty="0"/>
              <a:t>the fundamentals of nonlinear constrained </a:t>
            </a:r>
            <a:r>
              <a:rPr lang="en-US" dirty="0" err="1"/>
              <a:t>optimisation</a:t>
            </a:r>
            <a:endParaRPr lang="en-US" dirty="0"/>
          </a:p>
          <a:p>
            <a:r>
              <a:rPr lang="en-US" dirty="0"/>
              <a:t>the first-order necessary conditions for optimality (KKT conditions)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In this lecture:</a:t>
            </a:r>
            <a:r>
              <a:rPr lang="en-US" dirty="0"/>
              <a:t> We discuss practical algorithms to solve (at least approximately) nonlinear constrained </a:t>
            </a:r>
            <a:r>
              <a:rPr lang="en-US" dirty="0" err="1"/>
              <a:t>optimisation</a:t>
            </a:r>
            <a:r>
              <a:rPr lang="en-US" dirty="0"/>
              <a:t> problems. We follow closely Ch. 17 of the book </a:t>
            </a:r>
            <a:r>
              <a:rPr lang="en-US" i="1" dirty="0"/>
              <a:t>Numerical Optimization</a:t>
            </a:r>
            <a:r>
              <a:rPr lang="en-US" dirty="0"/>
              <a:t> by Jorge </a:t>
            </a:r>
            <a:r>
              <a:rPr lang="en-US" dirty="0" err="1"/>
              <a:t>Nocedal</a:t>
            </a:r>
            <a:r>
              <a:rPr lang="en-US" dirty="0"/>
              <a:t> and Stephen J. Wright.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06723-615A-9348-B0C2-5844CA978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3D4C-4384-8A40-96B2-85445535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</a:t>
            </a:r>
            <a:r>
              <a:rPr lang="en-US" dirty="0" err="1"/>
              <a:t>optimisation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D3CEEE-E143-DB49-BC39-FA46E83C7BFD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consider problems of the from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CH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begChr m:val="{"/>
                          <m:endChr m:val="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)≥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two finite sets of indices, and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</a:t>
                </a:r>
                <a:r>
                  <a:rPr lang="de-CH" dirty="0" err="1"/>
                  <a:t>and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are assumed to be sufficiently smooth functions.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Basic idea:</a:t>
                </a:r>
                <a:r>
                  <a:rPr lang="en-US" dirty="0"/>
                  <a:t> Instead of solving the constrained problem, solve a sequence of unconstrained problems that converge to the original one. We consider two popular options: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the quadratic penalty method,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and the augmented </a:t>
                </a:r>
                <a:r>
                  <a:rPr lang="en-US" dirty="0" err="1"/>
                  <a:t>Lagrangian</a:t>
                </a:r>
                <a:r>
                  <a:rPr lang="en-US" dirty="0"/>
                  <a:t> method.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D3CEEE-E143-DB49-BC39-FA46E83C7B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59" t="-7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A09AA-B536-3647-B87F-663DA3371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3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701C8-E6AA-FC4D-AA95-163587F54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quadratic penalty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13B25B-477F-1E46-A3E6-AD89F93D8F11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Idea:</a:t>
                </a:r>
                <a:r>
                  <a:rPr lang="en-US" dirty="0"/>
                  <a:t> Instead of solving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CH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de-CH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de-CH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de-CH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CH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de-CH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begChr m:val="{"/>
                          <m:endChr m:val="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)=0,  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)≥0,  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define the </a:t>
                </a:r>
                <a:r>
                  <a:rPr lang="en-US" i="1" dirty="0"/>
                  <a:t>quadratic penalty function </a:t>
                </a:r>
                <a:endParaRPr lang="de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CH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0)</m:t>
                                  </m:r>
                                </m:e>
                              </m:d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CH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is a </a:t>
                </a:r>
                <a:r>
                  <a:rPr lang="en-US" i="1" dirty="0"/>
                  <a:t>penalty parameter</a:t>
                </a:r>
                <a:r>
                  <a:rPr lang="en-US" dirty="0"/>
                  <a:t>. Then, consider a sequence of positive penalty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and solve (approximately)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CH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  <m:r>
                        <a:rPr lang="de-CH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CH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, 0)</m:t>
                                  </m:r>
                                </m:e>
                              </m:d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sequentially, using the </a:t>
                </a:r>
                <a:r>
                  <a:rPr lang="en-US" dirty="0" err="1"/>
                  <a:t>minimiser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as initial guess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13B25B-477F-1E46-A3E6-AD89F93D8F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59" t="-747" r="-1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7F0D6-01CF-6145-B62B-9885E0A2C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77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611C-001A-FA40-8A4A-B571BB2F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quadratic penalty method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B9A9AE-E9DB-8244-ADFC-DE6BEB90A033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1322719"/>
                <a:ext cx="8445500" cy="408093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Consider the </a:t>
                </a:r>
                <a:r>
                  <a:rPr lang="en-US" dirty="0" err="1"/>
                  <a:t>optimisation</a:t>
                </a:r>
                <a:r>
                  <a:rPr lang="en-US" dirty="0"/>
                  <a:t> problem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CH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de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de-CH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de-CH">
                        <a:latin typeface="Cambria Math" panose="02040503050406030204" pitchFamily="18" charset="0"/>
                      </a:rPr>
                      <m:t>subject</m:t>
                    </m:r>
                    <m:r>
                      <a:rPr lang="de-CH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>
                        <a:latin typeface="Cambria Math" panose="02040503050406030204" pitchFamily="18" charset="0"/>
                      </a:rPr>
                      <m:t>to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CH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exact solution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−1,−1</m:t>
                            </m:r>
                          </m:e>
                        </m:d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solve this problem with the  quadratic penalty method, define </a:t>
                </a:r>
                <a:br>
                  <a:rPr lang="en-US" dirty="0"/>
                </a:br>
                <a:endParaRPr lang="de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can solve the associated sequence of unconstrained </a:t>
                </a:r>
                <a:r>
                  <a:rPr lang="en-US" dirty="0" err="1"/>
                  <a:t>optimisation</a:t>
                </a:r>
                <a:r>
                  <a:rPr lang="en-US" dirty="0"/>
                  <a:t> problems using </a:t>
                </a:r>
                <a:r>
                  <a:rPr lang="en-US" dirty="0" err="1"/>
                  <a:t>Matlab</a:t>
                </a:r>
                <a:r>
                  <a:rPr lang="en-US" dirty="0"/>
                  <a:t>, see </a:t>
                </a:r>
                <a:r>
                  <a:rPr lang="en-US" dirty="0">
                    <a:latin typeface="American Typewriter" panose="02090604020004020304" pitchFamily="18" charset="77"/>
                  </a:rPr>
                  <a:t>OR_Lect_26_quadratic_penalty.m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B9A9AE-E9DB-8244-ADFC-DE6BEB90A0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1322719"/>
                <a:ext cx="8445500" cy="4080933"/>
              </a:xfrm>
              <a:blipFill>
                <a:blip r:embed="rId2"/>
                <a:stretch>
                  <a:fillRect l="-1659" t="-7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42D90-EE21-2646-AAF1-B6D543518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9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5E13-7CD4-0041-BD1B-85D2DD22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quadratic penalty method – penalty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2AA394-237F-F648-A33A-9756A8E0876D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parameter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can be chosen adaptively according to various criteria and heuristics (e.g., if it's tough to </a:t>
                </a:r>
                <a:r>
                  <a:rPr lang="en-US" dirty="0" err="1"/>
                  <a:t>minimise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in the next iteration use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that is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Sometimes things just go wrong and one needs to restart using larger parameter </a:t>
                </a:r>
                <a:r>
                  <a:rPr lang="en-US" dirty="0" err="1"/>
                  <a:t>penalisation</a:t>
                </a:r>
                <a:r>
                  <a:rPr lang="en-US" dirty="0"/>
                  <a:t> values.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the limit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, the Hessian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CH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becomes arbitrarily ill conditioned near the </a:t>
                </a:r>
                <a:r>
                  <a:rPr lang="en-US" dirty="0" err="1"/>
                  <a:t>minimiser</a:t>
                </a:r>
                <a:r>
                  <a:rPr lang="en-US" dirty="0"/>
                  <a:t>. This negatively affects the convergence of steepest-descent and quasi-Newton methods. Newton's method is theoretically unaffected by this, but practically one can still face numerical difficulties to compute the Newton direction.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2AA394-237F-F648-A33A-9756A8E087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59" t="-747" r="-9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764E7-99D6-9742-968F-CF38A6427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840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F697B-A054-F245-B4FA-5C5283D6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quadratic penalty method - convergence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4E341D-1230-6F45-A4E2-2EE19FD53645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Theorem: </a:t>
                </a:r>
                <a:r>
                  <a:rPr lang="en-US" dirty="0"/>
                  <a:t>Assume that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. Let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a sequence of positive penalty parameters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and, for each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the exact global </a:t>
                </a:r>
                <a:r>
                  <a:rPr lang="en-US" dirty="0" err="1"/>
                  <a:t>minimiser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 Then, every limit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a global </a:t>
                </a:r>
                <a:r>
                  <a:rPr lang="en-US" dirty="0" err="1"/>
                  <a:t>minimiser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CH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subject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Theorem:</a:t>
                </a:r>
                <a:r>
                  <a:rPr lang="en-US" dirty="0"/>
                  <a:t> Assume that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. Let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a sequence of positive penalty parameters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a sequence of positive tolerances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 For each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an approximate </a:t>
                </a:r>
                <a:r>
                  <a:rPr lang="en-US" dirty="0" err="1"/>
                  <a:t>minimiser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that satisfies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be a limit point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 Then,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 is infeasible, then it is a stationary point of the function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otherwise, if the gradients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/>
                  <a:t> are linearly independent,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 KKT point, and for any subsequence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with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for every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4E341D-1230-6F45-A4E2-2EE19FD536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59" t="-747" r="-10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66845-FF9C-3847-BCB0-08BBCCEAB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7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446F-7D8C-E54F-B0A2-C1B16F869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 </a:t>
            </a:r>
            <a:r>
              <a:rPr lang="en-US" dirty="0" err="1"/>
              <a:t>Lagrangian</a:t>
            </a:r>
            <a:r>
              <a:rPr lang="en-US" dirty="0"/>
              <a:t> method -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DAEDD1-9CD2-A54A-ACCF-A73AEC0A08D1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previous theorem states that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de-CH" i="1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for every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that is </a:t>
                </a:r>
                <a:br>
                  <a:rPr lang="en-US" dirty="0"/>
                </a:br>
                <a:br>
                  <a:rPr lang="de-CH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de-C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ensure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we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</m:t>
                    </m:r>
                  </m:oMath>
                </a14:m>
                <a:br>
                  <a:rPr lang="de-CH" b="0" dirty="0">
                    <a:ea typeface="Cambria Math" panose="02040503050406030204" pitchFamily="18" charset="0"/>
                  </a:rPr>
                </a:br>
                <a:br>
                  <a:rPr lang="de-CH" b="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chemeClr val="accent1"/>
                        </a:solidFill>
                      </a:rPr>
                      <m:t>Idea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chemeClr val="accent1"/>
                        </a:solidFill>
                      </a:rPr>
                      <m:t>:</m:t>
                    </m:r>
                  </m:oMath>
                </a14:m>
                <a:r>
                  <a:rPr lang="en-US" dirty="0"/>
                  <a:t> Add an estimate of the Lagrange multipliers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to the penalty method. More precisely, define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by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de-CH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Then, for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and an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,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by </a:t>
                </a:r>
                <a:r>
                  <a:rPr lang="en-US" dirty="0" err="1"/>
                  <a:t>minimising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de-CH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DAEDD1-9CD2-A54A-ACCF-A73AEC0A08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59" t="-7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A1560-FAA1-5643-B54D-D1A511EF3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71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70446F-7D8C-E54F-B0A2-C1B16F86909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42901" y="488953"/>
                <a:ext cx="8445500" cy="438582"/>
              </a:xfrm>
            </p:spPr>
            <p:txBody>
              <a:bodyPr/>
              <a:lstStyle/>
              <a:p>
                <a:r>
                  <a:rPr lang="en-US" dirty="0"/>
                  <a:t>Augmented </a:t>
                </a:r>
                <a:r>
                  <a:rPr lang="en-US" dirty="0" err="1"/>
                  <a:t>Lagrangian</a:t>
                </a:r>
                <a:r>
                  <a:rPr lang="en-US" dirty="0"/>
                  <a:t> method – update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70446F-7D8C-E54F-B0A2-C1B16F8690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42901" y="488953"/>
                <a:ext cx="8445500" cy="438582"/>
              </a:xfrm>
              <a:blipFill>
                <a:blip r:embed="rId2"/>
                <a:stretch>
                  <a:fillRect l="-2549" t="-22857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DAEDD1-9CD2-A54A-ACCF-A73AEC0A08D1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an approximate </a:t>
                </a:r>
                <a:r>
                  <a:rPr lang="en-US" dirty="0" err="1"/>
                  <a:t>minimiser</a:t>
                </a:r>
                <a:r>
                  <a:rPr lang="en-US" dirty="0"/>
                  <a:t> of </a:t>
                </a:r>
                <a:endParaRPr lang="de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de-CH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de-CH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de-CH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de-CH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de-CH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CH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de-CH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that is,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0≈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m:rPr>
                              <m:sty m:val="p"/>
                            </m:r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Comparing this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m:rPr>
                          <m:sty m:val="p"/>
                        </m:rP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infer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de-CH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which suggests the update</a:t>
                </a:r>
                <a14:m>
                  <m:oMath xmlns:m="http://schemas.openxmlformats.org/officeDocument/2006/math">
                    <m:r>
                      <a:rPr lang="de-CH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de-CH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 that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de-CH" b="0" i="1" smtClean="0">
                        <a:latin typeface="Cambria Math" panose="02040503050406030204" pitchFamily="18" charset="0"/>
                      </a:rPr>
                      <m:t>)/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1/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. So, we don't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DAEDD1-9CD2-A54A-ACCF-A73AEC0A08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3"/>
                <a:stretch>
                  <a:fillRect l="-1515" t="-10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A1560-FAA1-5643-B54D-D1A511EF3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93566"/>
      </p:ext>
    </p:extLst>
  </p:cSld>
  <p:clrMapOvr>
    <a:masterClrMapping/>
  </p:clrMapOvr>
</p:sld>
</file>

<file path=ppt/theme/theme1.xml><?xml version="1.0" encoding="utf-8"?>
<a:theme xmlns:a="http://schemas.openxmlformats.org/drawingml/2006/main" name="UoL Powerpoint Guidelines Accessibility Design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oL Powerpoint Accessibility 4.3 template" id="{0A42CC50-EA31-C544-8150-C45736D1DEEB}" vid="{5C3E4FF0-C24E-DA45-B6A5-82A35CF6F652}"/>
    </a:ext>
  </a:extLst>
</a:theme>
</file>

<file path=ppt/theme/theme2.xml><?xml version="1.0" encoding="utf-8"?>
<a:theme xmlns:a="http://schemas.openxmlformats.org/drawingml/2006/main" name="1_Office Theme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oL Powerpoint Accessibility 4.3 template" id="{0A42CC50-EA31-C544-8150-C45736D1DEEB}" vid="{0B845206-0906-6545-A189-840B432E562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29F9906F84F04094CE5CD4728D492D" ma:contentTypeVersion="11" ma:contentTypeDescription="Create a new document." ma:contentTypeScope="" ma:versionID="d8405a51cd8e7340846183e6d812064a">
  <xsd:schema xmlns:xsd="http://www.w3.org/2001/XMLSchema" xmlns:xs="http://www.w3.org/2001/XMLSchema" xmlns:p="http://schemas.microsoft.com/office/2006/metadata/properties" xmlns:ns2="67a03111-f570-43e0-9b48-49049b7e86ee" xmlns:ns3="e7a5fc8e-e677-41ca-8019-df913e37547c" targetNamespace="http://schemas.microsoft.com/office/2006/metadata/properties" ma:root="true" ma:fieldsID="3efbf6a554415c45fb1c2221561ca4d5" ns2:_="" ns3:_="">
    <xsd:import namespace="67a03111-f570-43e0-9b48-49049b7e86ee"/>
    <xsd:import namespace="e7a5fc8e-e677-41ca-8019-df913e3754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a03111-f570-43e0-9b48-49049b7e86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a5fc8e-e677-41ca-8019-df913e37547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553772-E2E2-455A-9FE0-DDB6DBE001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8282DC-4851-419D-9CF0-16A2A7D28669}">
  <ds:schemaRefs>
    <ds:schemaRef ds:uri="http://schemas.microsoft.com/office/2006/documentManagement/types"/>
    <ds:schemaRef ds:uri="http://schemas.microsoft.com/office/infopath/2007/PartnerControls"/>
    <ds:schemaRef ds:uri="e7a5fc8e-e677-41ca-8019-df913e37547c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67a03111-f570-43e0-9b48-49049b7e86e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8700D3A-BCF8-41A7-A48F-10BDC5C7EB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a03111-f570-43e0-9b48-49049b7e86ee"/>
    <ds:schemaRef ds:uri="e7a5fc8e-e677-41ca-8019-df913e3754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UoL Powerpoint Guidelines Accessibility Design</Template>
  <TotalTime>19848</TotalTime>
  <Words>1074</Words>
  <Application>Microsoft Office PowerPoint</Application>
  <PresentationFormat>On-screen Show (4:3)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American Typewriter</vt:lpstr>
      <vt:lpstr>Arial</vt:lpstr>
      <vt:lpstr>Calibri</vt:lpstr>
      <vt:lpstr>Cambria Math</vt:lpstr>
      <vt:lpstr>Georgia</vt:lpstr>
      <vt:lpstr>Lucida Grande</vt:lpstr>
      <vt:lpstr>UoL Powerpoint Guidelines Accessibility Design</vt:lpstr>
      <vt:lpstr>1_Office Theme</vt:lpstr>
      <vt:lpstr>MA3077 (DLI) Operational Research  Lecture 27 – Penalty and augmented Lagrangian Methods</vt:lpstr>
      <vt:lpstr>Recap and plan of the day</vt:lpstr>
      <vt:lpstr>Constrained optimisation</vt:lpstr>
      <vt:lpstr>The quadratic penalty method</vt:lpstr>
      <vt:lpstr>The quadratic penalty method - example</vt:lpstr>
      <vt:lpstr>The quadratic penalty method – penalty selection</vt:lpstr>
      <vt:lpstr>The quadratic penalty method - convergence</vt:lpstr>
      <vt:lpstr>Augmented Lagrangian method - idea</vt:lpstr>
      <vt:lpstr>Augmented Lagrangian method – update of y^k </vt:lpstr>
      <vt:lpstr>Augmented Lagrangian method - convergence</vt:lpstr>
      <vt:lpstr>Summary and self-study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Aylward, Samantha</dc:creator>
  <cp:lastModifiedBy>Marco Fasondini</cp:lastModifiedBy>
  <cp:revision>296</cp:revision>
  <cp:lastPrinted>2020-07-06T08:56:06Z</cp:lastPrinted>
  <dcterms:created xsi:type="dcterms:W3CDTF">2020-07-06T13:17:56Z</dcterms:created>
  <dcterms:modified xsi:type="dcterms:W3CDTF">2024-10-18T20:13:50Z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0x010100CB29F9906F84F04094CE5CD4728D492D</vt:lpwstr>
  </property>
</Properties>
</file>