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80" r:id="rId5"/>
  </p:sldMasterIdLst>
  <p:notesMasterIdLst>
    <p:notesMasterId r:id="rId21"/>
  </p:notesMasterIdLst>
  <p:handoutMasterIdLst>
    <p:handoutMasterId r:id="rId22"/>
  </p:handoutMasterIdLst>
  <p:sldIdLst>
    <p:sldId id="256" r:id="rId6"/>
    <p:sldId id="257" r:id="rId7"/>
    <p:sldId id="258" r:id="rId8"/>
    <p:sldId id="270" r:id="rId9"/>
    <p:sldId id="259" r:id="rId10"/>
    <p:sldId id="260" r:id="rId11"/>
    <p:sldId id="271" r:id="rId12"/>
    <p:sldId id="262" r:id="rId13"/>
    <p:sldId id="263" r:id="rId14"/>
    <p:sldId id="272" r:id="rId15"/>
    <p:sldId id="273" r:id="rId16"/>
    <p:sldId id="264" r:id="rId17"/>
    <p:sldId id="265" r:id="rId18"/>
    <p:sldId id="266" r:id="rId19"/>
    <p:sldId id="267" r:id="rId20"/>
  </p:sldIdLst>
  <p:sldSz cx="9144000" cy="6858000" type="screen4x3"/>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1" userDrawn="1">
          <p15:clr>
            <a:srgbClr val="A4A3A4"/>
          </p15:clr>
        </p15:guide>
        <p15:guide id="2" pos="27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a:srgbClr val="F3F1F5"/>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06" autoAdjust="0"/>
    <p:restoredTop sz="96056" autoAdjust="0"/>
  </p:normalViewPr>
  <p:slideViewPr>
    <p:cSldViewPr snapToGrid="0" snapToObjects="1" showGuides="1">
      <p:cViewPr varScale="1">
        <p:scale>
          <a:sx n="75" d="100"/>
          <a:sy n="75" d="100"/>
        </p:scale>
        <p:origin x="1112" y="44"/>
      </p:cViewPr>
      <p:guideLst>
        <p:guide orient="horz" pos="2111"/>
        <p:guide pos="2752"/>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showGuides="1">
      <p:cViewPr varScale="1">
        <p:scale>
          <a:sx n="97" d="100"/>
          <a:sy n="97" d="100"/>
        </p:scale>
        <p:origin x="4328" y="20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Fasondini" userId="5dc4241ea68c62ec" providerId="LiveId" clId="{A9B692B2-7AF8-4B96-BD1C-F8466AF7CEEA}"/>
    <pc:docChg chg="undo redo custSel delSld modSld">
      <pc:chgData name="Marco Fasondini" userId="5dc4241ea68c62ec" providerId="LiveId" clId="{A9B692B2-7AF8-4B96-BD1C-F8466AF7CEEA}" dt="2024-09-21T05:50:20.900" v="746" actId="20577"/>
      <pc:docMkLst>
        <pc:docMk/>
      </pc:docMkLst>
      <pc:sldChg chg="modSp mod">
        <pc:chgData name="Marco Fasondini" userId="5dc4241ea68c62ec" providerId="LiveId" clId="{A9B692B2-7AF8-4B96-BD1C-F8466AF7CEEA}" dt="2024-09-21T05:29:01.710" v="278" actId="20577"/>
        <pc:sldMkLst>
          <pc:docMk/>
          <pc:sldMk cId="1208446337" sldId="256"/>
        </pc:sldMkLst>
        <pc:spChg chg="mod">
          <ac:chgData name="Marco Fasondini" userId="5dc4241ea68c62ec" providerId="LiveId" clId="{A9B692B2-7AF8-4B96-BD1C-F8466AF7CEEA}" dt="2024-09-21T05:29:01.710" v="278" actId="20577"/>
          <ac:spMkLst>
            <pc:docMk/>
            <pc:sldMk cId="1208446337" sldId="256"/>
            <ac:spMk id="2" creationId="{81196CDF-2CB5-C547-967C-386DEF9A92A9}"/>
          </ac:spMkLst>
        </pc:spChg>
        <pc:spChg chg="mod">
          <ac:chgData name="Marco Fasondini" userId="5dc4241ea68c62ec" providerId="LiveId" clId="{A9B692B2-7AF8-4B96-BD1C-F8466AF7CEEA}" dt="2022-09-13T13:39:48.342" v="32" actId="20577"/>
          <ac:spMkLst>
            <pc:docMk/>
            <pc:sldMk cId="1208446337" sldId="256"/>
            <ac:spMk id="3" creationId="{F83BB64A-5E4C-7E42-9509-D3F5DE96E28A}"/>
          </ac:spMkLst>
        </pc:spChg>
      </pc:sldChg>
      <pc:sldChg chg="modSp mod">
        <pc:chgData name="Marco Fasondini" userId="5dc4241ea68c62ec" providerId="LiveId" clId="{A9B692B2-7AF8-4B96-BD1C-F8466AF7CEEA}" dt="2022-09-13T13:57:31.965" v="156" actId="20577"/>
        <pc:sldMkLst>
          <pc:docMk/>
          <pc:sldMk cId="2569027146" sldId="257"/>
        </pc:sldMkLst>
        <pc:spChg chg="mod">
          <ac:chgData name="Marco Fasondini" userId="5dc4241ea68c62ec" providerId="LiveId" clId="{A9B692B2-7AF8-4B96-BD1C-F8466AF7CEEA}" dt="2022-09-13T13:42:40.092" v="86" actId="20577"/>
          <ac:spMkLst>
            <pc:docMk/>
            <pc:sldMk cId="2569027146" sldId="257"/>
            <ac:spMk id="11" creationId="{E9381321-5EDF-4D42-B147-ADA7004CD9E0}"/>
          </ac:spMkLst>
        </pc:spChg>
        <pc:spChg chg="mod">
          <ac:chgData name="Marco Fasondini" userId="5dc4241ea68c62ec" providerId="LiveId" clId="{A9B692B2-7AF8-4B96-BD1C-F8466AF7CEEA}" dt="2022-09-13T13:57:31.965" v="156" actId="20577"/>
          <ac:spMkLst>
            <pc:docMk/>
            <pc:sldMk cId="2569027146" sldId="257"/>
            <ac:spMk id="12" creationId="{17544916-EBE4-A840-ABCA-18C4128C3E98}"/>
          </ac:spMkLst>
        </pc:spChg>
      </pc:sldChg>
      <pc:sldChg chg="modSp mod">
        <pc:chgData name="Marco Fasondini" userId="5dc4241ea68c62ec" providerId="LiveId" clId="{A9B692B2-7AF8-4B96-BD1C-F8466AF7CEEA}" dt="2024-09-21T05:38:33.527" v="534" actId="20577"/>
        <pc:sldMkLst>
          <pc:docMk/>
          <pc:sldMk cId="3306756130" sldId="258"/>
        </pc:sldMkLst>
        <pc:spChg chg="mod">
          <ac:chgData name="Marco Fasondini" userId="5dc4241ea68c62ec" providerId="LiveId" clId="{A9B692B2-7AF8-4B96-BD1C-F8466AF7CEEA}" dt="2022-09-13T13:58:28.080" v="158" actId="20577"/>
          <ac:spMkLst>
            <pc:docMk/>
            <pc:sldMk cId="3306756130" sldId="258"/>
            <ac:spMk id="2" creationId="{8C3022B8-7B62-9743-9785-454473072DB3}"/>
          </ac:spMkLst>
        </pc:spChg>
        <pc:spChg chg="mod">
          <ac:chgData name="Marco Fasondini" userId="5dc4241ea68c62ec" providerId="LiveId" clId="{A9B692B2-7AF8-4B96-BD1C-F8466AF7CEEA}" dt="2024-09-21T05:38:33.527" v="534" actId="20577"/>
          <ac:spMkLst>
            <pc:docMk/>
            <pc:sldMk cId="3306756130" sldId="258"/>
            <ac:spMk id="3" creationId="{45748644-92E6-694E-93DD-448EBA0C460C}"/>
          </ac:spMkLst>
        </pc:spChg>
      </pc:sldChg>
      <pc:sldChg chg="del">
        <pc:chgData name="Marco Fasondini" userId="5dc4241ea68c62ec" providerId="LiveId" clId="{A9B692B2-7AF8-4B96-BD1C-F8466AF7CEEA}" dt="2024-09-21T05:46:09.561" v="714" actId="2696"/>
        <pc:sldMkLst>
          <pc:docMk/>
          <pc:sldMk cId="652817861" sldId="261"/>
        </pc:sldMkLst>
      </pc:sldChg>
      <pc:sldChg chg="modSp mod">
        <pc:chgData name="Marco Fasondini" userId="5dc4241ea68c62ec" providerId="LiveId" clId="{A9B692B2-7AF8-4B96-BD1C-F8466AF7CEEA}" dt="2024-09-21T05:50:20.900" v="746" actId="20577"/>
        <pc:sldMkLst>
          <pc:docMk/>
          <pc:sldMk cId="144679745" sldId="262"/>
        </pc:sldMkLst>
        <pc:spChg chg="mod">
          <ac:chgData name="Marco Fasondini" userId="5dc4241ea68c62ec" providerId="LiveId" clId="{A9B692B2-7AF8-4B96-BD1C-F8466AF7CEEA}" dt="2024-09-21T05:50:20.900" v="746" actId="20577"/>
          <ac:spMkLst>
            <pc:docMk/>
            <pc:sldMk cId="144679745" sldId="262"/>
            <ac:spMk id="3" creationId="{EDCB5B4E-F465-064D-B956-FE16B6C98EA7}"/>
          </ac:spMkLst>
        </pc:spChg>
      </pc:sldChg>
      <pc:sldChg chg="modSp mod">
        <pc:chgData name="Marco Fasondini" userId="5dc4241ea68c62ec" providerId="LiveId" clId="{A9B692B2-7AF8-4B96-BD1C-F8466AF7CEEA}" dt="2022-09-29T15:13:12.784" v="268" actId="20577"/>
        <pc:sldMkLst>
          <pc:docMk/>
          <pc:sldMk cId="3040480679" sldId="267"/>
        </pc:sldMkLst>
        <pc:spChg chg="mod">
          <ac:chgData name="Marco Fasondini" userId="5dc4241ea68c62ec" providerId="LiveId" clId="{A9B692B2-7AF8-4B96-BD1C-F8466AF7CEEA}" dt="2022-09-29T15:13:12.784" v="268" actId="20577"/>
          <ac:spMkLst>
            <pc:docMk/>
            <pc:sldMk cId="3040480679" sldId="267"/>
            <ac:spMk id="2" creationId="{EF838FEF-D150-C648-BA7E-781438DCE8CD}"/>
          </ac:spMkLst>
        </pc:spChg>
      </pc:sldChg>
      <pc:sldChg chg="del">
        <pc:chgData name="Marco Fasondini" userId="5dc4241ea68c62ec" providerId="LiveId" clId="{A9B692B2-7AF8-4B96-BD1C-F8466AF7CEEA}" dt="2022-09-13T13:55:53.912" v="140" actId="2696"/>
        <pc:sldMkLst>
          <pc:docMk/>
          <pc:sldMk cId="1731784811" sldId="268"/>
        </pc:sldMkLst>
      </pc:sldChg>
      <pc:sldChg chg="del">
        <pc:chgData name="Marco Fasondini" userId="5dc4241ea68c62ec" providerId="LiveId" clId="{A9B692B2-7AF8-4B96-BD1C-F8466AF7CEEA}" dt="2024-09-21T05:39:00.155" v="535" actId="2696"/>
        <pc:sldMkLst>
          <pc:docMk/>
          <pc:sldMk cId="1871264439" sldId="268"/>
        </pc:sldMkLst>
      </pc:sldChg>
      <pc:sldChg chg="del">
        <pc:chgData name="Marco Fasondini" userId="5dc4241ea68c62ec" providerId="LiveId" clId="{A9B692B2-7AF8-4B96-BD1C-F8466AF7CEEA}" dt="2024-09-21T05:33:29.791" v="463" actId="2696"/>
        <pc:sldMkLst>
          <pc:docMk/>
          <pc:sldMk cId="2683656803" sldId="269"/>
        </pc:sldMkLst>
      </pc:sldChg>
      <pc:sldChg chg="modSp mod">
        <pc:chgData name="Marco Fasondini" userId="5dc4241ea68c62ec" providerId="LiveId" clId="{A9B692B2-7AF8-4B96-BD1C-F8466AF7CEEA}" dt="2024-09-21T05:41:51.065" v="713" actId="20577"/>
        <pc:sldMkLst>
          <pc:docMk/>
          <pc:sldMk cId="504417792" sldId="270"/>
        </pc:sldMkLst>
        <pc:spChg chg="mod">
          <ac:chgData name="Marco Fasondini" userId="5dc4241ea68c62ec" providerId="LiveId" clId="{A9B692B2-7AF8-4B96-BD1C-F8466AF7CEEA}" dt="2024-09-21T05:41:51.065" v="713" actId="20577"/>
          <ac:spMkLst>
            <pc:docMk/>
            <pc:sldMk cId="504417792" sldId="270"/>
            <ac:spMk id="3" creationId="{499617E2-6B82-98DA-4522-1BB1B8E895B5}"/>
          </ac:spMkLst>
        </pc:spChg>
      </pc:sldChg>
      <pc:sldMasterChg chg="delSldLayout">
        <pc:chgData name="Marco Fasondini" userId="5dc4241ea68c62ec" providerId="LiveId" clId="{A9B692B2-7AF8-4B96-BD1C-F8466AF7CEEA}" dt="2022-09-13T13:55:53.912" v="140" actId="2696"/>
        <pc:sldMasterMkLst>
          <pc:docMk/>
          <pc:sldMasterMk cId="1929856652" sldId="2147483648"/>
        </pc:sldMasterMkLst>
        <pc:sldLayoutChg chg="del">
          <pc:chgData name="Marco Fasondini" userId="5dc4241ea68c62ec" providerId="LiveId" clId="{A9B692B2-7AF8-4B96-BD1C-F8466AF7CEEA}" dt="2022-09-13T13:55:53.912" v="140" actId="2696"/>
          <pc:sldLayoutMkLst>
            <pc:docMk/>
            <pc:sldMasterMk cId="1929856652" sldId="2147483648"/>
            <pc:sldLayoutMk cId="2364659739" sldId="214748373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BFBE71-5035-4146-AFE9-36F5CE18AF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CCEC63C-1F62-B94B-A73D-708D71DE7D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DB4FBF-BAB0-464A-910D-50A092E21568}" type="datetimeFigureOut">
              <a:rPr lang="en-US" smtClean="0"/>
              <a:t>9/21/2024</a:t>
            </a:fld>
            <a:endParaRPr lang="en-US" dirty="0"/>
          </a:p>
        </p:txBody>
      </p:sp>
      <p:sp>
        <p:nvSpPr>
          <p:cNvPr id="4" name="Footer Placeholder 3">
            <a:extLst>
              <a:ext uri="{FF2B5EF4-FFF2-40B4-BE49-F238E27FC236}">
                <a16:creationId xmlns:a16="http://schemas.microsoft.com/office/drawing/2014/main" id="{06EEFDFB-6464-D149-A909-972C4057D1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DEA2FD5-5907-934B-880F-E5DBCC10DA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3A49F5-DC7A-1848-B36B-1AFA6915A884}" type="slidenum">
              <a:rPr lang="en-US" smtClean="0"/>
              <a:t>‹#›</a:t>
            </a:fld>
            <a:endParaRPr lang="en-US" dirty="0"/>
          </a:p>
        </p:txBody>
      </p:sp>
    </p:spTree>
    <p:extLst>
      <p:ext uri="{BB962C8B-B14F-4D97-AF65-F5344CB8AC3E}">
        <p14:creationId xmlns:p14="http://schemas.microsoft.com/office/powerpoint/2010/main" val="3977950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21D7CF-5F4D-5148-AB1A-A05EF0B57D46}" type="datetimeFigureOut">
              <a:rPr lang="en-US" smtClean="0"/>
              <a:t>9/15/2024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72C7E9-CA6E-C945-826B-68C1FAB00F44}" type="slidenum">
              <a:rPr lang="en-US" smtClean="0"/>
              <a:t>‹#›</a:t>
            </a:fld>
            <a:endParaRPr lang="en-US" dirty="0"/>
          </a:p>
        </p:txBody>
      </p:sp>
    </p:spTree>
    <p:extLst>
      <p:ext uri="{BB962C8B-B14F-4D97-AF65-F5344CB8AC3E}">
        <p14:creationId xmlns:p14="http://schemas.microsoft.com/office/powerpoint/2010/main" val="177922972"/>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ubhead/image fixed">
    <p:bg>
      <p:bgPr>
        <a:blipFill dpi="0" rotWithShape="1">
          <a:blip r:embed="rId2">
            <a:lum/>
          </a:blip>
          <a:srcRect/>
          <a:stretch>
            <a:fillRect l="-6000" r="-14000"/>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8" name="Text Placeholder 6"/>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0" name="Picture 9" descr="&quot;&quot;">
            <a:extLst>
              <a:ext uri="{FF2B5EF4-FFF2-40B4-BE49-F238E27FC236}">
                <a16:creationId xmlns:a16="http://schemas.microsoft.com/office/drawing/2014/main" id="{576C3944-0362-9D40-9872-49A6CB42DF2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163739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multiple images opt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43300" y="1739302"/>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3543300" y="3175598"/>
            <a:ext cx="31496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Subtitle</a:t>
            </a:r>
            <a:endParaRPr lang="en-US" dirty="0"/>
          </a:p>
        </p:txBody>
      </p:sp>
      <p:sp>
        <p:nvSpPr>
          <p:cNvPr id="10" name="Text Placeholder 11"/>
          <p:cNvSpPr>
            <a:spLocks noGrp="1"/>
          </p:cNvSpPr>
          <p:nvPr>
            <p:ph type="body" sz="quarter" idx="18"/>
          </p:nvPr>
        </p:nvSpPr>
        <p:spPr>
          <a:xfrm>
            <a:off x="3543300" y="3905169"/>
            <a:ext cx="31496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3009900" cy="6637867"/>
          </a:xfrm>
          <a:prstGeom prst="rect">
            <a:avLst/>
          </a:prstGeom>
          <a:solidFill>
            <a:schemeClr val="tx1">
              <a:lumMod val="20000"/>
              <a:lumOff val="80000"/>
            </a:schemeClr>
          </a:solidFill>
        </p:spPr>
        <p:txBody>
          <a:bodyPr/>
          <a:lstStyle>
            <a:lvl1pPr marL="0" indent="0">
              <a:buNone/>
              <a:defRPr sz="1600">
                <a:latin typeface="+mn-lt"/>
              </a:defRPr>
            </a:lvl1pPr>
          </a:lstStyle>
          <a:p>
            <a:r>
              <a:rPr lang="en-GB" dirty="0"/>
              <a:t>Click icon to add picture</a:t>
            </a:r>
            <a:endParaRPr lang="en-US" dirty="0"/>
          </a:p>
        </p:txBody>
      </p:sp>
      <p:sp>
        <p:nvSpPr>
          <p:cNvPr id="7" name="Picture Placeholder 5" descr="&quot;&quot;">
            <a:extLst>
              <a:ext uri="{C183D7F6-B498-43B3-948B-1728B52AA6E4}">
                <adec:decorative xmlns:adec="http://schemas.microsoft.com/office/drawing/2017/decorative" val="0"/>
              </a:ext>
            </a:extLst>
          </p:cNvPr>
          <p:cNvSpPr>
            <a:spLocks noGrp="1"/>
          </p:cNvSpPr>
          <p:nvPr>
            <p:ph type="pic" sz="quarter" idx="15"/>
          </p:nvPr>
        </p:nvSpPr>
        <p:spPr>
          <a:xfrm>
            <a:off x="6931024" y="325122"/>
            <a:ext cx="1946275" cy="3380104"/>
          </a:xfrm>
          <a:prstGeom prst="rect">
            <a:avLst/>
          </a:prstGeom>
          <a:solidFill>
            <a:schemeClr val="tx1">
              <a:lumMod val="20000"/>
              <a:lumOff val="80000"/>
            </a:schemeClr>
          </a:solidFill>
        </p:spPr>
        <p:txBody>
          <a:bodyPr/>
          <a:lstStyle>
            <a:lvl1pPr marL="0" indent="0">
              <a:buNone/>
              <a:defRPr sz="1600">
                <a:latin typeface="+mj-lt"/>
              </a:defRPr>
            </a:lvl1pPr>
          </a:lstStyle>
          <a:p>
            <a:r>
              <a:rPr lang="en-GB" dirty="0"/>
              <a:t>Click icon to add picture</a:t>
            </a:r>
            <a:endParaRPr lang="en-US" dirty="0"/>
          </a:p>
        </p:txBody>
      </p:sp>
      <p:sp>
        <p:nvSpPr>
          <p:cNvPr id="8" name="Picture Placeholder 5" descr="&quot;&quot;">
            <a:extLst>
              <a:ext uri="{C183D7F6-B498-43B3-948B-1728B52AA6E4}">
                <adec:decorative xmlns:adec="http://schemas.microsoft.com/office/drawing/2017/decorative" val="0"/>
              </a:ext>
            </a:extLst>
          </p:cNvPr>
          <p:cNvSpPr>
            <a:spLocks noGrp="1"/>
          </p:cNvSpPr>
          <p:nvPr>
            <p:ph type="pic" sz="quarter" idx="16"/>
          </p:nvPr>
        </p:nvSpPr>
        <p:spPr>
          <a:xfrm>
            <a:off x="6931024" y="4070351"/>
            <a:ext cx="2212975" cy="2286000"/>
          </a:xfrm>
          <a:prstGeom prst="rect">
            <a:avLst/>
          </a:prstGeom>
          <a:solidFill>
            <a:schemeClr val="tx1">
              <a:lumMod val="20000"/>
              <a:lumOff val="80000"/>
            </a:schemeClr>
          </a:solidFill>
        </p:spPr>
        <p:txBody>
          <a:bodyPr/>
          <a:lstStyle>
            <a:lvl1pPr marL="0" indent="0">
              <a:buNone/>
              <a:defRPr sz="1600">
                <a:latin typeface="+mn-lt"/>
              </a:defRPr>
            </a:lvl1pPr>
          </a:lstStyle>
          <a:p>
            <a:r>
              <a:rPr lang="en-GB" dirty="0"/>
              <a:t>Click icon to add picture</a:t>
            </a:r>
            <a:endParaRPr lang="en-US" dirty="0"/>
          </a:p>
        </p:txBody>
      </p:sp>
      <p:sp>
        <p:nvSpPr>
          <p:cNvPr id="12" name="Slide Number Placeholder 5">
            <a:extLst>
              <a:ext uri="{FF2B5EF4-FFF2-40B4-BE49-F238E27FC236}">
                <a16:creationId xmlns:a16="http://schemas.microsoft.com/office/drawing/2014/main" id="{0AAC969B-9F13-034E-B663-52115B22C24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3" name="Picture 12" descr="&quot;&quot;">
            <a:extLst>
              <a:ext uri="{FF2B5EF4-FFF2-40B4-BE49-F238E27FC236}">
                <a16:creationId xmlns:a16="http://schemas.microsoft.com/office/drawing/2014/main" id="{31B08584-E9B4-CC4D-A115-DB37368730AA}"/>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3543300" y="6563824"/>
            <a:ext cx="1358900" cy="148085"/>
          </a:xfrm>
          <a:prstGeom prst="rect">
            <a:avLst/>
          </a:prstGeom>
        </p:spPr>
      </p:pic>
    </p:spTree>
    <p:extLst>
      <p:ext uri="{BB962C8B-B14F-4D97-AF65-F5344CB8AC3E}">
        <p14:creationId xmlns:p14="http://schemas.microsoft.com/office/powerpoint/2010/main" val="185529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Multiple images opt2">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601414"/>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2"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6"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9"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4445000" y="1601414"/>
            <a:ext cx="4699000" cy="2327121"/>
          </a:xfrm>
          <a:prstGeom prst="rect">
            <a:avLst/>
          </a:prstGeom>
          <a:solidFill>
            <a:schemeClr val="tx2">
              <a:lumMod val="20000"/>
              <a:lumOff val="80000"/>
            </a:schemeClr>
          </a:solidFill>
        </p:spPr>
        <p:txBody>
          <a:bodyPr vert="horz"/>
          <a:lstStyle>
            <a:lvl1pPr marL="0" indent="0">
              <a:buNone/>
              <a:defRPr sz="1600">
                <a:latin typeface="+mj-lt"/>
              </a:defRPr>
            </a:lvl1pPr>
          </a:lstStyle>
          <a:p>
            <a:r>
              <a:rPr lang="en-GB" dirty="0"/>
              <a:t>Click icon to add picture</a:t>
            </a:r>
            <a:endParaRPr lang="en-US" dirty="0"/>
          </a:p>
        </p:txBody>
      </p:sp>
      <p:sp>
        <p:nvSpPr>
          <p:cNvPr id="14"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3657601" y="4182533"/>
            <a:ext cx="2089151" cy="26754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15"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5956301" y="4182533"/>
            <a:ext cx="2984500" cy="2173818"/>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13" name="Slide Number Placeholder 5">
            <a:extLst>
              <a:ext uri="{FF2B5EF4-FFF2-40B4-BE49-F238E27FC236}">
                <a16:creationId xmlns:a16="http://schemas.microsoft.com/office/drawing/2014/main" id="{E8C1839C-E96C-4544-9ABF-388A484FA962}"/>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8" name="Picture 17" descr="&quot;&quot;">
            <a:extLst>
              <a:ext uri="{FF2B5EF4-FFF2-40B4-BE49-F238E27FC236}">
                <a16:creationId xmlns:a16="http://schemas.microsoft.com/office/drawing/2014/main" id="{0337430E-2091-F040-A6DF-62998C97D102}"/>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93744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Multiple images opt3">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584786"/>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6"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7"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7302501" y="1601412"/>
            <a:ext cx="1841500" cy="4172855"/>
          </a:xfrm>
          <a:prstGeom prst="rect">
            <a:avLst/>
          </a:prstGeom>
          <a:solidFill>
            <a:schemeClr val="tx2">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5"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4533900" y="1602317"/>
            <a:ext cx="2540000" cy="26754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12"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3860801" y="4588933"/>
            <a:ext cx="3213100" cy="22690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9" name="Slide Number Placeholder 5">
            <a:extLst>
              <a:ext uri="{FF2B5EF4-FFF2-40B4-BE49-F238E27FC236}">
                <a16:creationId xmlns:a16="http://schemas.microsoft.com/office/drawing/2014/main" id="{06CC22BD-2E67-5141-997D-78A8A2FD82DC}"/>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4" name="Picture 13" descr="&quot;&quot;">
            <a:extLst>
              <a:ext uri="{FF2B5EF4-FFF2-40B4-BE49-F238E27FC236}">
                <a16:creationId xmlns:a16="http://schemas.microsoft.com/office/drawing/2014/main" id="{49F866BF-6E90-3349-8FF3-E51EEA51320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252009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4503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1" name="Text Placeholder 11"/>
          <p:cNvSpPr>
            <a:spLocks noGrp="1"/>
          </p:cNvSpPr>
          <p:nvPr>
            <p:ph type="body" sz="quarter" idx="20" hasCustomPrompt="1"/>
          </p:nvPr>
        </p:nvSpPr>
        <p:spPr>
          <a:xfrm>
            <a:off x="614172" y="2030589"/>
            <a:ext cx="7907528" cy="4452764"/>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9" name="Picture 8" descr="&quot;&quot;">
            <a:extLst>
              <a:ext uri="{FF2B5EF4-FFF2-40B4-BE49-F238E27FC236}">
                <a16:creationId xmlns:a16="http://schemas.microsoft.com/office/drawing/2014/main" id="{6B006644-CEB7-064E-A96C-BE9436DEA41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42672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ubhead/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1" name="Text Placeholder 11"/>
          <p:cNvSpPr>
            <a:spLocks noGrp="1"/>
          </p:cNvSpPr>
          <p:nvPr>
            <p:ph type="body" sz="quarter" idx="20" hasCustomPrompt="1"/>
          </p:nvPr>
        </p:nvSpPr>
        <p:spPr>
          <a:xfrm>
            <a:off x="614172" y="2673876"/>
            <a:ext cx="7907528" cy="3809478"/>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8" name="Picture 7" descr="&quot;&quot;">
            <a:extLst>
              <a:ext uri="{FF2B5EF4-FFF2-40B4-BE49-F238E27FC236}">
                <a16:creationId xmlns:a16="http://schemas.microsoft.com/office/drawing/2014/main" id="{DA7D585D-DE26-7345-818E-620B24C3031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12375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list two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2">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two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63F1E7E8-C77B-9449-9C41-C649D6B2CD8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31F0693B-B667-9C4E-9A0E-CA8E69E02119}"/>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207904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list thre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3">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three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E6527F58-0398-A947-8487-9CAB1F088870}"/>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F6FA3B21-5FCB-3845-9F81-65D0636136D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388741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14172" y="1261998"/>
            <a:ext cx="7915656"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5" name="Text Placeholder 6"/>
          <p:cNvSpPr>
            <a:spLocks noGrp="1"/>
          </p:cNvSpPr>
          <p:nvPr>
            <p:ph type="body" sz="quarter" idx="12" hasCustomPrompt="1"/>
          </p:nvPr>
        </p:nvSpPr>
        <p:spPr>
          <a:xfrm>
            <a:off x="614172"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6" name="Text Placeholder 11"/>
          <p:cNvSpPr>
            <a:spLocks noGrp="1"/>
          </p:cNvSpPr>
          <p:nvPr>
            <p:ph type="body" sz="quarter" idx="18"/>
          </p:nvPr>
        </p:nvSpPr>
        <p:spPr>
          <a:xfrm>
            <a:off x="614172"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17" name="Text Placeholder 6"/>
          <p:cNvSpPr>
            <a:spLocks noGrp="1"/>
          </p:cNvSpPr>
          <p:nvPr>
            <p:ph type="body" sz="quarter" idx="20" hasCustomPrompt="1"/>
          </p:nvPr>
        </p:nvSpPr>
        <p:spPr>
          <a:xfrm>
            <a:off x="4724400"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8" name="Text Placeholder 11"/>
          <p:cNvSpPr>
            <a:spLocks noGrp="1"/>
          </p:cNvSpPr>
          <p:nvPr>
            <p:ph type="body" sz="quarter" idx="21"/>
          </p:nvPr>
        </p:nvSpPr>
        <p:spPr>
          <a:xfrm>
            <a:off x="4724400"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6697C437-15B1-6B4E-820F-F4B9AC40F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6A8BAA59-A1D6-6F41-92E8-7071C7C29C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072576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blan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16395" y="1269579"/>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E2605B3C-76AB-7C44-89B6-69DB9CE354B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6" name="Picture 5" descr="&quot;&quot;">
            <a:extLst>
              <a:ext uri="{FF2B5EF4-FFF2-40B4-BE49-F238E27FC236}">
                <a16:creationId xmlns:a16="http://schemas.microsoft.com/office/drawing/2014/main" id="{DC0B1B77-4112-1A4C-9659-C3BD93BCD13D}"/>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000833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left/Text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1445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3" hasCustomPrompt="1"/>
          </p:nvPr>
        </p:nvSpPr>
        <p:spPr>
          <a:xfrm>
            <a:off x="614172" y="196942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subhead</a:t>
            </a:r>
            <a:endParaRPr lang="en-US" dirty="0"/>
          </a:p>
        </p:txBody>
      </p:sp>
      <p:sp>
        <p:nvSpPr>
          <p:cNvPr id="9" name="Text Placeholder 11"/>
          <p:cNvSpPr>
            <a:spLocks noGrp="1"/>
          </p:cNvSpPr>
          <p:nvPr>
            <p:ph type="body" sz="quarter" idx="21"/>
          </p:nvPr>
        </p:nvSpPr>
        <p:spPr>
          <a:xfrm>
            <a:off x="4559300" y="1314450"/>
            <a:ext cx="4216400" cy="52218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9633F8C1-4EA3-184A-9B17-D7331273E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07F991E4-7FF4-A447-B94D-3A2B037A838F}"/>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604214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ubhead/image editabl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A51C806-9317-4444-AF29-F6B5A5D8C4D1}"/>
              </a:ext>
              <a:ext uri="{C183D7F6-B498-43B3-948B-1728B52AA6E4}">
                <adec:decorative xmlns:adec="http://schemas.microsoft.com/office/drawing/2017/decorative" val="1"/>
              </a:ext>
            </a:extLst>
          </p:cNvPr>
          <p:cNvSpPr>
            <a:spLocks noGrp="1"/>
          </p:cNvSpPr>
          <p:nvPr>
            <p:ph type="pic" sz="quarter" idx="14" hasCustomPrompt="1"/>
          </p:nvPr>
        </p:nvSpPr>
        <p:spPr>
          <a:xfrm>
            <a:off x="0" y="0"/>
            <a:ext cx="9144000" cy="6858000"/>
          </a:xfrm>
          <a:prstGeom prst="rect">
            <a:avLst/>
          </a:prstGeom>
        </p:spPr>
        <p:txBody>
          <a:bodyPr/>
          <a:lstStyle>
            <a:lvl1pPr marL="0" indent="0">
              <a:buNone/>
              <a:defRPr sz="1600">
                <a:latin typeface="+mn-lt"/>
              </a:defRPr>
            </a:lvl1pPr>
          </a:lstStyle>
          <a:p>
            <a:r>
              <a:rPr lang="en-GB" dirty="0"/>
              <a:t>Drag picture to placeholder or click icon to add</a:t>
            </a:r>
            <a:endParaRPr lang="en-US" dirty="0"/>
          </a:p>
        </p:txBody>
      </p:sp>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904492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left/Image righ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14172" y="130302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2" hasCustomPrompt="1"/>
          </p:nvPr>
        </p:nvSpPr>
        <p:spPr>
          <a:xfrm>
            <a:off x="614172" y="194656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1" name="Text Placeholder 11"/>
          <p:cNvSpPr>
            <a:spLocks noGrp="1"/>
          </p:cNvSpPr>
          <p:nvPr>
            <p:ph type="body" sz="quarter" idx="18"/>
          </p:nvPr>
        </p:nvSpPr>
        <p:spPr>
          <a:xfrm>
            <a:off x="614172" y="2569598"/>
            <a:ext cx="3970528" cy="406615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3"/>
          </p:nvPr>
        </p:nvSpPr>
        <p:spPr>
          <a:xfrm>
            <a:off x="4572000" y="1303020"/>
            <a:ext cx="4572000" cy="5190913"/>
          </a:xfrm>
          <a:prstGeom prst="rect">
            <a:avLst/>
          </a:prstGeom>
          <a:solidFill>
            <a:schemeClr val="tx2">
              <a:lumMod val="20000"/>
              <a:lumOff val="80000"/>
            </a:schemeClr>
          </a:solidFill>
        </p:spPr>
        <p:txBody>
          <a:bodyPr/>
          <a:lstStyle>
            <a:lvl1pPr marL="0" indent="0">
              <a:buNone/>
              <a:defRPr sz="1800"/>
            </a:lvl1pPr>
          </a:lstStyle>
          <a:p>
            <a:r>
              <a:rPr lang="en-GB" dirty="0"/>
              <a:t>Click icon to add picture</a:t>
            </a:r>
            <a:endParaRPr lang="en-US" dirty="0"/>
          </a:p>
        </p:txBody>
      </p:sp>
      <p:sp>
        <p:nvSpPr>
          <p:cNvPr id="9" name="Slide Number Placeholder 5">
            <a:extLst>
              <a:ext uri="{FF2B5EF4-FFF2-40B4-BE49-F238E27FC236}">
                <a16:creationId xmlns:a16="http://schemas.microsoft.com/office/drawing/2014/main" id="{AD5A5362-FC22-DF4B-9E6F-A0E1C0DD1A8E}"/>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a:extLst>
              <a:ext uri="{FF2B5EF4-FFF2-40B4-BE49-F238E27FC236}">
                <a16:creationId xmlns:a16="http://schemas.microsoft.com/office/drawing/2014/main" id="{562FFE9E-B38D-7B42-B2C5-7B32CEF7E51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540205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Content/Grey logo ban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Content Placeholder 7"/>
          <p:cNvSpPr>
            <a:spLocks noGrp="1"/>
          </p:cNvSpPr>
          <p:nvPr>
            <p:ph sz="quarter" idx="11"/>
          </p:nvPr>
        </p:nvSpPr>
        <p:spPr>
          <a:xfrm>
            <a:off x="342901" y="1219202"/>
            <a:ext cx="8445500" cy="4080933"/>
          </a:xfrm>
          <a:prstGeom prst="rect">
            <a:avLst/>
          </a:prstGeom>
        </p:spPr>
        <p:txBody>
          <a:bodyPr lIns="0"/>
          <a:lstStyle>
            <a:lvl1pPr marL="161996" indent="-161996">
              <a:spcBef>
                <a:spcPts val="300"/>
              </a:spcBef>
              <a:spcAft>
                <a:spcPts val="300"/>
              </a:spcAft>
              <a:buFont typeface="Lucida Grande"/>
              <a:buChar char="-"/>
              <a:defRPr sz="1800">
                <a:latin typeface="+mj-lt"/>
              </a:defRPr>
            </a:lvl1pPr>
            <a:lvl2pPr marL="417590" indent="-212395">
              <a:spcBef>
                <a:spcPts val="300"/>
              </a:spcBef>
              <a:spcAft>
                <a:spcPts val="300"/>
              </a:spcAft>
              <a:buFont typeface="Lucida Grande"/>
              <a:buChar char="-"/>
              <a:defRPr sz="1800">
                <a:latin typeface="+mj-lt"/>
              </a:defRPr>
            </a:lvl2pPr>
            <a:lvl3pPr marL="568786" indent="-158396">
              <a:spcBef>
                <a:spcPts val="300"/>
              </a:spcBef>
              <a:spcAft>
                <a:spcPts val="300"/>
              </a:spcAft>
              <a:buFont typeface="Lucida Grande"/>
              <a:buChar char="-"/>
              <a:defRPr sz="1800">
                <a:latin typeface="+mj-lt"/>
              </a:defRPr>
            </a:lvl3pPr>
            <a:lvl4pPr marL="773981" indent="-158396">
              <a:spcBef>
                <a:spcPts val="300"/>
              </a:spcBef>
              <a:spcAft>
                <a:spcPts val="300"/>
              </a:spcAft>
              <a:buFont typeface="Lucida Grande"/>
              <a:buChar char="-"/>
              <a:defRPr sz="1800">
                <a:latin typeface="+mj-lt"/>
              </a:defRPr>
            </a:lvl4pPr>
            <a:lvl5pPr marL="943176" indent="-158396">
              <a:spcBef>
                <a:spcPts val="300"/>
              </a:spcBef>
              <a:spcAft>
                <a:spcPts val="300"/>
              </a:spcAft>
              <a:buFont typeface="Lucida Grande"/>
              <a:buChar char="-"/>
              <a:defRPr sz="1800">
                <a:latin typeface="+mj-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Placeholder 5">
            <a:extLst>
              <a:ext uri="{FF2B5EF4-FFF2-40B4-BE49-F238E27FC236}">
                <a16:creationId xmlns:a16="http://schemas.microsoft.com/office/drawing/2014/main" id="{5D78585B-3519-EA4C-8EFE-828830A1A9D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7" name="Picture 6" descr="&quot;&quot;">
            <a:extLst>
              <a:ext uri="{FF2B5EF4-FFF2-40B4-BE49-F238E27FC236}">
                <a16:creationId xmlns:a16="http://schemas.microsoft.com/office/drawing/2014/main" id="{E3AA376C-53B4-724F-B04D-5CD31E380E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4624175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Grey logo ban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0C79F5E8-6F33-6448-9D61-25C04DA7CEA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6" name="Picture 5" descr="&quot;&quot;">
            <a:extLst>
              <a:ext uri="{FF2B5EF4-FFF2-40B4-BE49-F238E27FC236}">
                <a16:creationId xmlns:a16="http://schemas.microsoft.com/office/drawing/2014/main" id="{26EE0950-FB91-4B45-B478-F393A6C6F35B}"/>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34051517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subhead/image fixed">
    <p:bg>
      <p:bgPr>
        <a:blipFill dpi="0" rotWithShape="1">
          <a:blip r:embed="rId2">
            <a:lum/>
          </a:blip>
          <a:srcRect/>
          <a:stretch>
            <a:fillRect l="-6000" r="-14000"/>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8" name="Text Placeholder 6"/>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0" name="Picture 9" descr="&quot;&quot;">
            <a:extLst>
              <a:ext uri="{FF2B5EF4-FFF2-40B4-BE49-F238E27FC236}">
                <a16:creationId xmlns:a16="http://schemas.microsoft.com/office/drawing/2014/main" id="{576C3944-0362-9D40-9872-49A6CB42DF2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1859680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subhead/image editable">
    <p:spTree>
      <p:nvGrpSpPr>
        <p:cNvPr id="1" name=""/>
        <p:cNvGrpSpPr/>
        <p:nvPr/>
      </p:nvGrpSpPr>
      <p:grpSpPr>
        <a:xfrm>
          <a:off x="0" y="0"/>
          <a:ext cx="0" cy="0"/>
          <a:chOff x="0" y="0"/>
          <a:chExt cx="0" cy="0"/>
        </a:xfrm>
      </p:grpSpPr>
      <p:sp>
        <p:nvSpPr>
          <p:cNvPr id="4" name="Picture Placeholder 3" descr="&quot;&quot;">
            <a:extLst>
              <a:ext uri="{FF2B5EF4-FFF2-40B4-BE49-F238E27FC236}">
                <a16:creationId xmlns:a16="http://schemas.microsoft.com/office/drawing/2014/main" id="{5A51C806-9317-4444-AF29-F6B5A5D8C4D1}"/>
              </a:ext>
              <a:ext uri="{C183D7F6-B498-43B3-948B-1728B52AA6E4}">
                <adec:decorative xmlns:adec="http://schemas.microsoft.com/office/drawing/2017/decorative" val="0"/>
              </a:ext>
            </a:extLst>
          </p:cNvPr>
          <p:cNvSpPr>
            <a:spLocks noGrp="1"/>
          </p:cNvSpPr>
          <p:nvPr>
            <p:ph type="pic" sz="quarter" idx="14" hasCustomPrompt="1"/>
          </p:nvPr>
        </p:nvSpPr>
        <p:spPr>
          <a:xfrm>
            <a:off x="0" y="0"/>
            <a:ext cx="9144000" cy="6858000"/>
          </a:xfrm>
          <a:prstGeom prst="rect">
            <a:avLst/>
          </a:prstGeom>
        </p:spPr>
        <p:txBody>
          <a:bodyPr/>
          <a:lstStyle>
            <a:lvl1pPr marL="0" indent="0">
              <a:buNone/>
              <a:defRPr sz="1600">
                <a:latin typeface="+mn-lt"/>
              </a:defRPr>
            </a:lvl1pPr>
          </a:lstStyle>
          <a:p>
            <a:r>
              <a:rPr lang="en-GB" dirty="0"/>
              <a:t>Drag picture to placeholder or click icon to add</a:t>
            </a:r>
            <a:endParaRPr lang="en-US" dirty="0"/>
          </a:p>
        </p:txBody>
      </p:sp>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18184933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ubhead/no image">
    <p:spTree>
      <p:nvGrpSpPr>
        <p:cNvPr id="1" name=""/>
        <p:cNvGrpSpPr/>
        <p:nvPr/>
      </p:nvGrpSpPr>
      <p:grpSpPr>
        <a:xfrm>
          <a:off x="0" y="0"/>
          <a:ext cx="0" cy="0"/>
          <a:chOff x="0" y="0"/>
          <a:chExt cx="0" cy="0"/>
        </a:xfrm>
      </p:grpSpPr>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39288314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break/image fixe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61C8A52F-0B46-D648-8F69-2D51BFBD6929}"/>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E0284337-09E0-A449-9478-C88079EF733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2786124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break editable">
    <p:spTree>
      <p:nvGrpSpPr>
        <p:cNvPr id="1" name=""/>
        <p:cNvGrpSpPr/>
        <p:nvPr/>
      </p:nvGrpSpPr>
      <p:grpSpPr>
        <a:xfrm>
          <a:off x="0" y="0"/>
          <a:ext cx="0" cy="0"/>
          <a:chOff x="0" y="0"/>
          <a:chExt cx="0" cy="0"/>
        </a:xfrm>
      </p:grpSpPr>
      <p:sp>
        <p:nvSpPr>
          <p:cNvPr id="3" name="Picture Placeholder 2" descr="&quot;&quot;">
            <a:extLst>
              <a:ext uri="{C183D7F6-B498-43B3-948B-1728B52AA6E4}">
                <adec:decorative xmlns:adec="http://schemas.microsoft.com/office/drawing/2017/decorative" val="0"/>
              </a:ext>
            </a:extLst>
          </p:cNvPr>
          <p:cNvSpPr>
            <a:spLocks noGrp="1"/>
          </p:cNvSpPr>
          <p:nvPr>
            <p:ph type="pic" sz="quarter" idx="11" hasCustomPrompt="1"/>
          </p:nvPr>
        </p:nvSpPr>
        <p:spPr>
          <a:xfrm>
            <a:off x="0" y="0"/>
            <a:ext cx="9144000" cy="6858000"/>
          </a:xfrm>
          <a:prstGeom prst="rect">
            <a:avLst/>
          </a:prstGeom>
          <a:solidFill>
            <a:schemeClr val="tx2">
              <a:lumMod val="20000"/>
              <a:lumOff val="80000"/>
            </a:schemeClr>
          </a:solidFill>
        </p:spPr>
        <p:txBody>
          <a:bodyPr anchor="t" anchorCtr="0"/>
          <a:lstStyle>
            <a:lvl1pPr marL="0" marR="0" indent="0" algn="l" defTabSz="457189" rtl="0" eaLnBrk="1" fontAlgn="auto" latinLnBrk="0" hangingPunct="1">
              <a:lnSpc>
                <a:spcPct val="100000"/>
              </a:lnSpc>
              <a:spcBef>
                <a:spcPct val="20000"/>
              </a:spcBef>
              <a:spcAft>
                <a:spcPts val="0"/>
              </a:spcAft>
              <a:buClrTx/>
              <a:buSzTx/>
              <a:buFont typeface="Arial"/>
              <a:buNone/>
              <a:tabLst/>
              <a:defRPr sz="1800">
                <a:solidFill>
                  <a:schemeClr val="bg1"/>
                </a:solidFill>
                <a:latin typeface="+mj-lt"/>
              </a:defRPr>
            </a:lvl1pPr>
          </a:lstStyle>
          <a:p>
            <a:pPr marL="0" marR="0" lvl="0" indent="0" algn="l" defTabSz="457189" rtl="0" eaLnBrk="1" fontAlgn="auto" latinLnBrk="0" hangingPunct="1">
              <a:lnSpc>
                <a:spcPct val="100000"/>
              </a:lnSpc>
              <a:spcBef>
                <a:spcPct val="20000"/>
              </a:spcBef>
              <a:spcAft>
                <a:spcPts val="0"/>
              </a:spcAft>
              <a:buClrTx/>
              <a:buSzTx/>
              <a:buFont typeface="Arial"/>
              <a:buNone/>
              <a:tabLst/>
              <a:defRPr/>
            </a:pPr>
            <a:r>
              <a:rPr lang="en-GB" dirty="0"/>
              <a:t>Drag picture to placeholder or click icon to add</a:t>
            </a:r>
            <a:endParaRPr lang="en-US" dirty="0"/>
          </a:p>
        </p:txBody>
      </p:sp>
      <p:sp>
        <p:nvSpPr>
          <p:cNvPr id="6" name="Title 3"/>
          <p:cNvSpPr>
            <a:spLocks noGrp="1"/>
          </p:cNvSpPr>
          <p:nvPr>
            <p:ph type="title" hasCustomPrompt="1"/>
          </p:nvPr>
        </p:nvSpPr>
        <p:spPr>
          <a:xfrm>
            <a:off x="2349500" y="2203505"/>
            <a:ext cx="4445000" cy="2417128"/>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7" name="Picture Placeholder 11" descr="&quot;&quot;">
            <a:extLst>
              <a:ext uri="{FF2B5EF4-FFF2-40B4-BE49-F238E27FC236}">
                <a16:creationId xmlns:a16="http://schemas.microsoft.com/office/drawing/2014/main" id="{6BC40D4D-4B25-9A4E-841C-4AD13B50C176}"/>
              </a:ext>
              <a:ext uri="{C183D7F6-B498-43B3-948B-1728B52AA6E4}">
                <adec:decorative xmlns:adec="http://schemas.microsoft.com/office/drawing/2017/decorative" val="0"/>
              </a:ext>
            </a:extLst>
          </p:cNvPr>
          <p:cNvSpPr>
            <a:spLocks noGrp="1"/>
          </p:cNvSpPr>
          <p:nvPr>
            <p:ph type="pic" sz="quarter" idx="13" hasCustomPrompt="1"/>
          </p:nvPr>
        </p:nvSpPr>
        <p:spPr>
          <a:xfrm>
            <a:off x="614362" y="486057"/>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Slide Number Placeholder 5">
            <a:extLst>
              <a:ext uri="{FF2B5EF4-FFF2-40B4-BE49-F238E27FC236}">
                <a16:creationId xmlns:a16="http://schemas.microsoft.com/office/drawing/2014/main" id="{D6CA8893-AFD2-AF48-B366-2FBBE28BE8B4}"/>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20448142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Title (centred)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5779"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2419149"/>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12"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8"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9" name="Slide Number Placeholder 5">
            <a:extLst>
              <a:ext uri="{FF2B5EF4-FFF2-40B4-BE49-F238E27FC236}">
                <a16:creationId xmlns:a16="http://schemas.microsoft.com/office/drawing/2014/main" id="{FD5121BD-3184-7B4E-AF38-5D06A178DB6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0" name="Picture 9" descr="&quot;&quot;">
            <a:extLst>
              <a:ext uri="{FF2B5EF4-FFF2-40B4-BE49-F238E27FC236}">
                <a16:creationId xmlns:a16="http://schemas.microsoft.com/office/drawing/2014/main" id="{4BF32F7E-C818-C342-A3EB-36B6EDCFC4D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8042" y="6356351"/>
            <a:ext cx="1558544" cy="387617"/>
          </a:xfrm>
          <a:prstGeom prst="rect">
            <a:avLst/>
          </a:prstGeom>
        </p:spPr>
      </p:pic>
    </p:spTree>
    <p:extLst>
      <p:ext uri="{BB962C8B-B14F-4D97-AF65-F5344CB8AC3E}">
        <p14:creationId xmlns:p14="http://schemas.microsoft.com/office/powerpoint/2010/main" val="42265188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Title (top)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931131"/>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AFBFCF30-02D1-924A-9CEA-301EA59457D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E092F60E-7F8A-374A-AF40-8F3584A4BCD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56351"/>
            <a:ext cx="1558544" cy="387617"/>
          </a:xfrm>
          <a:prstGeom prst="rect">
            <a:avLst/>
          </a:prstGeom>
        </p:spPr>
      </p:pic>
    </p:spTree>
    <p:extLst>
      <p:ext uri="{BB962C8B-B14F-4D97-AF65-F5344CB8AC3E}">
        <p14:creationId xmlns:p14="http://schemas.microsoft.com/office/powerpoint/2010/main" val="2084477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head/no image">
    <p:spTree>
      <p:nvGrpSpPr>
        <p:cNvPr id="1" name=""/>
        <p:cNvGrpSpPr/>
        <p:nvPr/>
      </p:nvGrpSpPr>
      <p:grpSpPr>
        <a:xfrm>
          <a:off x="0" y="0"/>
          <a:ext cx="0" cy="0"/>
          <a:chOff x="0" y="0"/>
          <a:chExt cx="0" cy="0"/>
        </a:xfrm>
      </p:grpSpPr>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12427331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Title (bottom)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4180418"/>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1127B17B-3FD5-B64C-B165-99E09B79C499}"/>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533D2540-C641-4241-843E-2767689BE96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56351"/>
            <a:ext cx="1558544" cy="387617"/>
          </a:xfrm>
          <a:prstGeom prst="rect">
            <a:avLst/>
          </a:prstGeom>
        </p:spPr>
      </p:pic>
    </p:spTree>
    <p:extLst>
      <p:ext uri="{BB962C8B-B14F-4D97-AF65-F5344CB8AC3E}">
        <p14:creationId xmlns:p14="http://schemas.microsoft.com/office/powerpoint/2010/main" val="38097620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images">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3A1C461-8F2B-964A-A854-646E5BE0ABE7}"/>
              </a:ext>
            </a:extLst>
          </p:cNvPr>
          <p:cNvSpPr>
            <a:spLocks noGrp="1"/>
          </p:cNvSpPr>
          <p:nvPr>
            <p:ph type="title" hasCustomPrompt="1"/>
          </p:nvPr>
        </p:nvSpPr>
        <p:spPr>
          <a:xfrm>
            <a:off x="1008063" y="1376363"/>
            <a:ext cx="3544025" cy="553998"/>
          </a:xfrm>
          <a:prstGeom prst="rect">
            <a:avLst/>
          </a:prstGeom>
        </p:spPr>
        <p:txBody>
          <a:bodyPr vert="horz" wrap="square" lIns="0" tIns="0" rIns="0" bIns="0">
            <a:spAutoFit/>
          </a:bodyPr>
          <a:lstStyle>
            <a:lvl1pPr algn="l">
              <a:defRPr sz="3600" b="1"/>
            </a:lvl1pPr>
          </a:lstStyle>
          <a:p>
            <a:r>
              <a:rPr lang="en-GB" dirty="0"/>
              <a:t>Click to add title</a:t>
            </a:r>
            <a:endParaRPr lang="en-US" dirty="0"/>
          </a:p>
        </p:txBody>
      </p:sp>
      <p:sp>
        <p:nvSpPr>
          <p:cNvPr id="8" name="Text Placeholder 6"/>
          <p:cNvSpPr>
            <a:spLocks noGrp="1"/>
          </p:cNvSpPr>
          <p:nvPr>
            <p:ph type="body" sz="quarter" idx="14" hasCustomPrompt="1"/>
          </p:nvPr>
        </p:nvSpPr>
        <p:spPr>
          <a:xfrm>
            <a:off x="5143500" y="27940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18"/>
          </p:nvPr>
        </p:nvSpPr>
        <p:spPr>
          <a:xfrm>
            <a:off x="5143500" y="3316957"/>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7" name="Picture Placeholder 6" descr="&quot;&quot;">
            <a:extLst>
              <a:ext uri="{C183D7F6-B498-43B3-948B-1728B52AA6E4}">
                <adec:decorative xmlns:adec="http://schemas.microsoft.com/office/drawing/2017/decorative" val="0"/>
              </a:ext>
            </a:extLst>
          </p:cNvPr>
          <p:cNvSpPr>
            <a:spLocks noGrp="1"/>
          </p:cNvSpPr>
          <p:nvPr>
            <p:ph type="pic" sz="quarter" idx="12"/>
          </p:nvPr>
        </p:nvSpPr>
        <p:spPr>
          <a:xfrm>
            <a:off x="0" y="2794081"/>
            <a:ext cx="4940300" cy="3367617"/>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0" name="Picture Placeholder 9" descr="&quot;&quot;">
            <a:extLst>
              <a:ext uri="{C183D7F6-B498-43B3-948B-1728B52AA6E4}">
                <adec:decorative xmlns:adec="http://schemas.microsoft.com/office/drawing/2017/decorative" val="0"/>
              </a:ext>
            </a:extLst>
          </p:cNvPr>
          <p:cNvSpPr>
            <a:spLocks noGrp="1"/>
          </p:cNvSpPr>
          <p:nvPr>
            <p:ph type="pic" sz="quarter" idx="13"/>
          </p:nvPr>
        </p:nvSpPr>
        <p:spPr>
          <a:xfrm>
            <a:off x="4940300" y="0"/>
            <a:ext cx="3835400" cy="1667933"/>
          </a:xfrm>
          <a:prstGeom prst="rect">
            <a:avLst/>
          </a:prstGeom>
          <a:solidFill>
            <a:schemeClr val="tx2">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1" name="Slide Number Placeholder 5">
            <a:extLst>
              <a:ext uri="{FF2B5EF4-FFF2-40B4-BE49-F238E27FC236}">
                <a16:creationId xmlns:a16="http://schemas.microsoft.com/office/drawing/2014/main" id="{7509A432-DF92-7E40-BF61-AA6C75E1536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3" name="Picture 12" descr="&quot;&quot;">
            <a:extLst>
              <a:ext uri="{FF2B5EF4-FFF2-40B4-BE49-F238E27FC236}">
                <a16:creationId xmlns:a16="http://schemas.microsoft.com/office/drawing/2014/main" id="{E16CD505-C6AB-3440-B1AE-EA70BE19F367}"/>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30819"/>
            <a:ext cx="1558544" cy="387617"/>
          </a:xfrm>
          <a:prstGeom prst="rect">
            <a:avLst/>
          </a:prstGeom>
        </p:spPr>
      </p:pic>
    </p:spTree>
    <p:extLst>
      <p:ext uri="{BB962C8B-B14F-4D97-AF65-F5344CB8AC3E}">
        <p14:creationId xmlns:p14="http://schemas.microsoft.com/office/powerpoint/2010/main" val="4252744483"/>
      </p:ext>
    </p:extLst>
  </p:cSld>
  <p:clrMapOvr>
    <a:masterClrMapping/>
  </p:clrMapOvr>
  <p:extLst>
    <p:ext uri="{DCECCB84-F9BA-43D5-87BE-67443E8EF086}">
      <p15:sldGuideLst xmlns:p15="http://schemas.microsoft.com/office/powerpoint/2012/main">
        <p15:guide id="1" orient="horz" pos="867" userDrawn="1">
          <p15:clr>
            <a:srgbClr val="FBAE40"/>
          </p15:clr>
        </p15:guide>
        <p15:guide id="2" pos="635"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multiple images opt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43300" y="1739302"/>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3543300" y="3175598"/>
            <a:ext cx="31496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Subtitle</a:t>
            </a:r>
            <a:endParaRPr lang="en-US" dirty="0"/>
          </a:p>
        </p:txBody>
      </p:sp>
      <p:sp>
        <p:nvSpPr>
          <p:cNvPr id="10" name="Text Placeholder 11"/>
          <p:cNvSpPr>
            <a:spLocks noGrp="1"/>
          </p:cNvSpPr>
          <p:nvPr>
            <p:ph type="body" sz="quarter" idx="18"/>
          </p:nvPr>
        </p:nvSpPr>
        <p:spPr>
          <a:xfrm>
            <a:off x="3543300" y="3905169"/>
            <a:ext cx="31496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3009900" cy="6637867"/>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7" name="Picture Placeholder 5" descr="&quot;&quot;">
            <a:extLst>
              <a:ext uri="{C183D7F6-B498-43B3-948B-1728B52AA6E4}">
                <adec:decorative xmlns:adec="http://schemas.microsoft.com/office/drawing/2017/decorative" val="0"/>
              </a:ext>
            </a:extLst>
          </p:cNvPr>
          <p:cNvSpPr>
            <a:spLocks noGrp="1"/>
          </p:cNvSpPr>
          <p:nvPr>
            <p:ph type="pic" sz="quarter" idx="15"/>
          </p:nvPr>
        </p:nvSpPr>
        <p:spPr>
          <a:xfrm>
            <a:off x="6931025" y="372535"/>
            <a:ext cx="1946275" cy="3380104"/>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8" name="Picture Placeholder 5" descr="&quot;&quot;">
            <a:extLst>
              <a:ext uri="{C183D7F6-B498-43B3-948B-1728B52AA6E4}">
                <adec:decorative xmlns:adec="http://schemas.microsoft.com/office/drawing/2017/decorative" val="0"/>
              </a:ext>
            </a:extLst>
          </p:cNvPr>
          <p:cNvSpPr>
            <a:spLocks noGrp="1"/>
          </p:cNvSpPr>
          <p:nvPr>
            <p:ph type="pic" sz="quarter" idx="16"/>
          </p:nvPr>
        </p:nvSpPr>
        <p:spPr>
          <a:xfrm>
            <a:off x="6931024" y="4070351"/>
            <a:ext cx="2212975" cy="2286000"/>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12" name="Slide Number Placeholder 5">
            <a:extLst>
              <a:ext uri="{FF2B5EF4-FFF2-40B4-BE49-F238E27FC236}">
                <a16:creationId xmlns:a16="http://schemas.microsoft.com/office/drawing/2014/main" id="{0AAC969B-9F13-034E-B663-52115B22C24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347A48E3-3A0F-BD43-9766-4600D0687B97}"/>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34874" y="6376616"/>
            <a:ext cx="1558544" cy="387617"/>
          </a:xfrm>
          <a:prstGeom prst="rect">
            <a:avLst/>
          </a:prstGeom>
        </p:spPr>
      </p:pic>
    </p:spTree>
    <p:extLst>
      <p:ext uri="{BB962C8B-B14F-4D97-AF65-F5344CB8AC3E}">
        <p14:creationId xmlns:p14="http://schemas.microsoft.com/office/powerpoint/2010/main" val="35699599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ext/Multiple images opt2">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601414"/>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2"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6"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9"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4445000" y="1601414"/>
            <a:ext cx="4699000" cy="2327121"/>
          </a:xfrm>
          <a:prstGeom prst="rect">
            <a:avLst/>
          </a:prstGeom>
          <a:solidFill>
            <a:schemeClr val="tx2">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4"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3657601" y="4182533"/>
            <a:ext cx="2089151" cy="26754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5"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5956301" y="4182533"/>
            <a:ext cx="2984500" cy="2173818"/>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3" name="Slide Number Placeholder 5">
            <a:extLst>
              <a:ext uri="{FF2B5EF4-FFF2-40B4-BE49-F238E27FC236}">
                <a16:creationId xmlns:a16="http://schemas.microsoft.com/office/drawing/2014/main" id="{E8C1839C-E96C-4544-9ABF-388A484FA962}"/>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8" name="Picture 17" descr="&quot;&quot;">
            <a:extLst>
              <a:ext uri="{FF2B5EF4-FFF2-40B4-BE49-F238E27FC236}">
                <a16:creationId xmlns:a16="http://schemas.microsoft.com/office/drawing/2014/main" id="{0337430E-2091-F040-A6DF-62998C97D102}"/>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0712886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Multiple images opt3">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584786"/>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6"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7"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7302501" y="1601412"/>
            <a:ext cx="1841500" cy="4172855"/>
          </a:xfrm>
          <a:prstGeom prst="rect">
            <a:avLst/>
          </a:prstGeom>
          <a:solidFill>
            <a:schemeClr val="tx2">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5"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4533900" y="1602317"/>
            <a:ext cx="2540000" cy="26754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2"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3860801" y="4588933"/>
            <a:ext cx="3213100" cy="22690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9" name="Slide Number Placeholder 5">
            <a:extLst>
              <a:ext uri="{FF2B5EF4-FFF2-40B4-BE49-F238E27FC236}">
                <a16:creationId xmlns:a16="http://schemas.microsoft.com/office/drawing/2014/main" id="{06CC22BD-2E67-5141-997D-78A8A2FD82DC}"/>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4" name="Picture 13" descr="&quot;&quot;">
            <a:extLst>
              <a:ext uri="{FF2B5EF4-FFF2-40B4-BE49-F238E27FC236}">
                <a16:creationId xmlns:a16="http://schemas.microsoft.com/office/drawing/2014/main" id="{49F866BF-6E90-3349-8FF3-E51EEA51320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8024614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4503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1" name="Text Placeholder 11"/>
          <p:cNvSpPr>
            <a:spLocks noGrp="1"/>
          </p:cNvSpPr>
          <p:nvPr>
            <p:ph type="body" sz="quarter" idx="20" hasCustomPrompt="1"/>
          </p:nvPr>
        </p:nvSpPr>
        <p:spPr>
          <a:xfrm>
            <a:off x="614172" y="2030589"/>
            <a:ext cx="7907528" cy="4452764"/>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9" name="Picture 8" descr="&quot;&quot;">
            <a:extLst>
              <a:ext uri="{FF2B5EF4-FFF2-40B4-BE49-F238E27FC236}">
                <a16:creationId xmlns:a16="http://schemas.microsoft.com/office/drawing/2014/main" id="{6B006644-CEB7-064E-A96C-BE9436DEA41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8034068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Subhead/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1" name="Text Placeholder 11"/>
          <p:cNvSpPr>
            <a:spLocks noGrp="1"/>
          </p:cNvSpPr>
          <p:nvPr>
            <p:ph type="body" sz="quarter" idx="20" hasCustomPrompt="1"/>
          </p:nvPr>
        </p:nvSpPr>
        <p:spPr>
          <a:xfrm>
            <a:off x="614172" y="2673876"/>
            <a:ext cx="7907528" cy="3809478"/>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8" name="Picture 7" descr="&quot;&quot;">
            <a:extLst>
              <a:ext uri="{FF2B5EF4-FFF2-40B4-BE49-F238E27FC236}">
                <a16:creationId xmlns:a16="http://schemas.microsoft.com/office/drawing/2014/main" id="{DA7D585D-DE26-7345-818E-620B24C3031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7269769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 list two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2">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two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63F1E7E8-C77B-9449-9C41-C649D6B2CD8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31F0693B-B667-9C4E-9A0E-CA8E69E02119}"/>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6964997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ullet list thre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3">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three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E6527F58-0398-A947-8487-9CAB1F088870}"/>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F6FA3B21-5FCB-3845-9F81-65D0636136D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0824732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14172" y="1261998"/>
            <a:ext cx="7915656"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5" name="Text Placeholder 6"/>
          <p:cNvSpPr>
            <a:spLocks noGrp="1"/>
          </p:cNvSpPr>
          <p:nvPr>
            <p:ph type="body" sz="quarter" idx="12" hasCustomPrompt="1"/>
          </p:nvPr>
        </p:nvSpPr>
        <p:spPr>
          <a:xfrm>
            <a:off x="614172"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6" name="Text Placeholder 11"/>
          <p:cNvSpPr>
            <a:spLocks noGrp="1"/>
          </p:cNvSpPr>
          <p:nvPr>
            <p:ph type="body" sz="quarter" idx="18"/>
          </p:nvPr>
        </p:nvSpPr>
        <p:spPr>
          <a:xfrm>
            <a:off x="614172"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17" name="Text Placeholder 6"/>
          <p:cNvSpPr>
            <a:spLocks noGrp="1"/>
          </p:cNvSpPr>
          <p:nvPr>
            <p:ph type="body" sz="quarter" idx="20" hasCustomPrompt="1"/>
          </p:nvPr>
        </p:nvSpPr>
        <p:spPr>
          <a:xfrm>
            <a:off x="4724400"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8" name="Text Placeholder 11"/>
          <p:cNvSpPr>
            <a:spLocks noGrp="1"/>
          </p:cNvSpPr>
          <p:nvPr>
            <p:ph type="body" sz="quarter" idx="21"/>
          </p:nvPr>
        </p:nvSpPr>
        <p:spPr>
          <a:xfrm>
            <a:off x="4724400"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6697C437-15B1-6B4E-820F-F4B9AC40F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6A8BAA59-A1D6-6F41-92E8-7071C7C29C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530646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image fixe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61C8A52F-0B46-D648-8F69-2D51BFBD6929}"/>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t>
            </a:r>
            <a:r>
              <a:rPr lang="en-GB"/>
              <a:t>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E0284337-09E0-A449-9478-C88079EF733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7879737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blan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16395" y="1269579"/>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E2605B3C-76AB-7C44-89B6-69DB9CE354B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6" name="Picture 5" descr="&quot;&quot;">
            <a:extLst>
              <a:ext uri="{FF2B5EF4-FFF2-40B4-BE49-F238E27FC236}">
                <a16:creationId xmlns:a16="http://schemas.microsoft.com/office/drawing/2014/main" id="{DC0B1B77-4112-1A4C-9659-C3BD93BCD13D}"/>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9000715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left/Text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1445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3" hasCustomPrompt="1"/>
          </p:nvPr>
        </p:nvSpPr>
        <p:spPr>
          <a:xfrm>
            <a:off x="614172" y="196942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subhead</a:t>
            </a:r>
            <a:endParaRPr lang="en-US" dirty="0"/>
          </a:p>
        </p:txBody>
      </p:sp>
      <p:sp>
        <p:nvSpPr>
          <p:cNvPr id="9" name="Text Placeholder 11"/>
          <p:cNvSpPr>
            <a:spLocks noGrp="1"/>
          </p:cNvSpPr>
          <p:nvPr>
            <p:ph type="body" sz="quarter" idx="21"/>
          </p:nvPr>
        </p:nvSpPr>
        <p:spPr>
          <a:xfrm>
            <a:off x="4559300" y="1314450"/>
            <a:ext cx="4216400" cy="52218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9633F8C1-4EA3-184A-9B17-D7331273E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07F991E4-7FF4-A447-B94D-3A2B037A838F}"/>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3686492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left/Image righ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14172" y="130302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2" hasCustomPrompt="1"/>
          </p:nvPr>
        </p:nvSpPr>
        <p:spPr>
          <a:xfrm>
            <a:off x="614172" y="194656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1" name="Text Placeholder 11"/>
          <p:cNvSpPr>
            <a:spLocks noGrp="1"/>
          </p:cNvSpPr>
          <p:nvPr>
            <p:ph type="body" sz="quarter" idx="18"/>
          </p:nvPr>
        </p:nvSpPr>
        <p:spPr>
          <a:xfrm>
            <a:off x="614172" y="2569598"/>
            <a:ext cx="3970528" cy="406615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3"/>
          </p:nvPr>
        </p:nvSpPr>
        <p:spPr>
          <a:xfrm>
            <a:off x="4572000" y="1303020"/>
            <a:ext cx="4572000" cy="5190913"/>
          </a:xfrm>
          <a:prstGeom prst="rect">
            <a:avLst/>
          </a:prstGeom>
          <a:solidFill>
            <a:schemeClr val="tx2">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9" name="Slide Number Placeholder 5">
            <a:extLst>
              <a:ext uri="{FF2B5EF4-FFF2-40B4-BE49-F238E27FC236}">
                <a16:creationId xmlns:a16="http://schemas.microsoft.com/office/drawing/2014/main" id="{AD5A5362-FC22-DF4B-9E6F-A0E1C0DD1A8E}"/>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2" name="Picture 11" descr="&quot;&quot;">
            <a:extLst>
              <a:ext uri="{FF2B5EF4-FFF2-40B4-BE49-F238E27FC236}">
                <a16:creationId xmlns:a16="http://schemas.microsoft.com/office/drawing/2014/main" id="{562FFE9E-B38D-7B42-B2C5-7B32CEF7E51A}"/>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4886956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Content/Grey logo ban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Content Placeholder 7"/>
          <p:cNvSpPr>
            <a:spLocks noGrp="1"/>
          </p:cNvSpPr>
          <p:nvPr>
            <p:ph sz="quarter" idx="11"/>
          </p:nvPr>
        </p:nvSpPr>
        <p:spPr>
          <a:xfrm>
            <a:off x="342901" y="1219202"/>
            <a:ext cx="8445500" cy="4080933"/>
          </a:xfrm>
          <a:prstGeom prst="rect">
            <a:avLst/>
          </a:prstGeom>
        </p:spPr>
        <p:txBody>
          <a:bodyPr lIns="0"/>
          <a:lstStyle>
            <a:lvl1pPr marL="161996" indent="-161996">
              <a:spcBef>
                <a:spcPts val="300"/>
              </a:spcBef>
              <a:spcAft>
                <a:spcPts val="300"/>
              </a:spcAft>
              <a:buFont typeface="Lucida Grande"/>
              <a:buChar char="-"/>
              <a:defRPr sz="1800">
                <a:latin typeface="+mj-lt"/>
              </a:defRPr>
            </a:lvl1pPr>
            <a:lvl2pPr marL="417590" indent="-212395">
              <a:spcBef>
                <a:spcPts val="300"/>
              </a:spcBef>
              <a:spcAft>
                <a:spcPts val="300"/>
              </a:spcAft>
              <a:buFont typeface="Lucida Grande"/>
              <a:buChar char="-"/>
              <a:defRPr sz="1800">
                <a:latin typeface="+mj-lt"/>
              </a:defRPr>
            </a:lvl2pPr>
            <a:lvl3pPr marL="568786" indent="-158396">
              <a:spcBef>
                <a:spcPts val="300"/>
              </a:spcBef>
              <a:spcAft>
                <a:spcPts val="300"/>
              </a:spcAft>
              <a:buFont typeface="Lucida Grande"/>
              <a:buChar char="-"/>
              <a:defRPr sz="1800">
                <a:latin typeface="+mj-lt"/>
              </a:defRPr>
            </a:lvl3pPr>
            <a:lvl4pPr marL="773981" indent="-158396">
              <a:spcBef>
                <a:spcPts val="300"/>
              </a:spcBef>
              <a:spcAft>
                <a:spcPts val="300"/>
              </a:spcAft>
              <a:buFont typeface="Lucida Grande"/>
              <a:buChar char="-"/>
              <a:defRPr sz="1800">
                <a:latin typeface="+mj-lt"/>
              </a:defRPr>
            </a:lvl4pPr>
            <a:lvl5pPr marL="943176" indent="-158396">
              <a:spcBef>
                <a:spcPts val="300"/>
              </a:spcBef>
              <a:spcAft>
                <a:spcPts val="300"/>
              </a:spcAft>
              <a:buFont typeface="Lucida Grande"/>
              <a:buChar char="-"/>
              <a:defRPr sz="1800">
                <a:latin typeface="+mj-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a:extLst>
              <a:ext uri="{FF2B5EF4-FFF2-40B4-BE49-F238E27FC236}">
                <a16:creationId xmlns:a16="http://schemas.microsoft.com/office/drawing/2014/main" id="{5D78585B-3519-EA4C-8EFE-828830A1A9D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7" name="Picture 6" descr="&quot;&quot;">
            <a:extLst>
              <a:ext uri="{FF2B5EF4-FFF2-40B4-BE49-F238E27FC236}">
                <a16:creationId xmlns:a16="http://schemas.microsoft.com/office/drawing/2014/main" id="{E3AA376C-53B4-724F-B04D-5CD31E380E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7754078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Grey logo ban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0C79F5E8-6F33-6448-9D61-25C04DA7CEA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6" name="Picture 5" descr="&quot;&quot;">
            <a:extLst>
              <a:ext uri="{FF2B5EF4-FFF2-40B4-BE49-F238E27FC236}">
                <a16:creationId xmlns:a16="http://schemas.microsoft.com/office/drawing/2014/main" id="{26EE0950-FB91-4B45-B478-F393A6C6F35B}"/>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60850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editable">
    <p:spTree>
      <p:nvGrpSpPr>
        <p:cNvPr id="1" name=""/>
        <p:cNvGrpSpPr/>
        <p:nvPr/>
      </p:nvGrpSpPr>
      <p:grpSpPr>
        <a:xfrm>
          <a:off x="0" y="0"/>
          <a:ext cx="0" cy="0"/>
          <a:chOff x="0" y="0"/>
          <a:chExt cx="0" cy="0"/>
        </a:xfrm>
      </p:grpSpPr>
      <p:sp>
        <p:nvSpPr>
          <p:cNvPr id="3" name="Picture Placeholder 2">
            <a:extLst>
              <a:ext uri="{C183D7F6-B498-43B3-948B-1728B52AA6E4}">
                <adec:decorative xmlns:adec="http://schemas.microsoft.com/office/drawing/2017/decorative" val="1"/>
              </a:ext>
            </a:extLst>
          </p:cNvPr>
          <p:cNvSpPr>
            <a:spLocks noGrp="1"/>
          </p:cNvSpPr>
          <p:nvPr>
            <p:ph type="pic" sz="quarter" idx="11" hasCustomPrompt="1"/>
          </p:nvPr>
        </p:nvSpPr>
        <p:spPr>
          <a:xfrm>
            <a:off x="0" y="-73693"/>
            <a:ext cx="9144000" cy="6858000"/>
          </a:xfrm>
          <a:prstGeom prst="rect">
            <a:avLst/>
          </a:prstGeom>
          <a:solidFill>
            <a:schemeClr val="tx2">
              <a:lumMod val="20000"/>
              <a:lumOff val="80000"/>
            </a:schemeClr>
          </a:solidFill>
        </p:spPr>
        <p:txBody>
          <a:bodyPr anchor="t" anchorCtr="0"/>
          <a:lstStyle>
            <a:lvl1pPr marL="0" marR="0" indent="0" algn="l" defTabSz="457189" rtl="0" eaLnBrk="1" fontAlgn="auto" latinLnBrk="0" hangingPunct="1">
              <a:lnSpc>
                <a:spcPct val="100000"/>
              </a:lnSpc>
              <a:spcBef>
                <a:spcPct val="20000"/>
              </a:spcBef>
              <a:spcAft>
                <a:spcPts val="0"/>
              </a:spcAft>
              <a:buClrTx/>
              <a:buSzTx/>
              <a:buFont typeface="Arial"/>
              <a:buNone/>
              <a:tabLst/>
              <a:defRPr sz="1600">
                <a:latin typeface="+mn-lt"/>
              </a:defRPr>
            </a:lvl1pPr>
          </a:lstStyle>
          <a:p>
            <a:pPr marL="0" marR="0" lvl="0" indent="0" algn="l" defTabSz="457189" rtl="0" eaLnBrk="1" fontAlgn="auto" latinLnBrk="0" hangingPunct="1">
              <a:lnSpc>
                <a:spcPct val="100000"/>
              </a:lnSpc>
              <a:spcBef>
                <a:spcPct val="20000"/>
              </a:spcBef>
              <a:spcAft>
                <a:spcPts val="0"/>
              </a:spcAft>
              <a:buClrTx/>
              <a:buSzTx/>
              <a:buFont typeface="Arial"/>
              <a:buNone/>
              <a:tabLst/>
              <a:defRPr/>
            </a:pPr>
            <a:r>
              <a:rPr lang="en-GB" dirty="0"/>
              <a:t>Drag picture to placeholder or click icon to add</a:t>
            </a:r>
            <a:endParaRPr lang="en-US" dirty="0"/>
          </a:p>
        </p:txBody>
      </p:sp>
      <p:sp>
        <p:nvSpPr>
          <p:cNvPr id="6" name="Title 3"/>
          <p:cNvSpPr>
            <a:spLocks noGrp="1"/>
          </p:cNvSpPr>
          <p:nvPr>
            <p:ph type="title" hasCustomPrompt="1"/>
          </p:nvPr>
        </p:nvSpPr>
        <p:spPr>
          <a:xfrm>
            <a:off x="2349500" y="2203505"/>
            <a:ext cx="4445000" cy="2417128"/>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
        <p:nvSpPr>
          <p:cNvPr id="7" name="Picture Placeholder 11" descr="&quot;&quot;">
            <a:extLst>
              <a:ext uri="{FF2B5EF4-FFF2-40B4-BE49-F238E27FC236}">
                <a16:creationId xmlns:a16="http://schemas.microsoft.com/office/drawing/2014/main" id="{6BC40D4D-4B25-9A4E-841C-4AD13B50C176}"/>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Tree>
    <p:extLst>
      <p:ext uri="{BB962C8B-B14F-4D97-AF65-F5344CB8AC3E}">
        <p14:creationId xmlns:p14="http://schemas.microsoft.com/office/powerpoint/2010/main" val="2591707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Title (centred)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dirty="0"/>
              <a:t>Click icon to add picture</a:t>
            </a:r>
            <a:endParaRPr lang="en-US" dirty="0"/>
          </a:p>
        </p:txBody>
      </p:sp>
      <p:sp>
        <p:nvSpPr>
          <p:cNvPr id="7" name="Title 3"/>
          <p:cNvSpPr>
            <a:spLocks noGrp="1"/>
          </p:cNvSpPr>
          <p:nvPr>
            <p:ph type="title" hasCustomPrompt="1"/>
          </p:nvPr>
        </p:nvSpPr>
        <p:spPr>
          <a:xfrm>
            <a:off x="1003300" y="2419149"/>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12"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8"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9" name="Slide Number Placeholder 5">
            <a:extLst>
              <a:ext uri="{FF2B5EF4-FFF2-40B4-BE49-F238E27FC236}">
                <a16:creationId xmlns:a16="http://schemas.microsoft.com/office/drawing/2014/main" id="{FD5121BD-3184-7B4E-AF38-5D06A178DB6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3" name="Picture 12" descr="&quot;&quot;">
            <a:extLst>
              <a:ext uri="{FF2B5EF4-FFF2-40B4-BE49-F238E27FC236}">
                <a16:creationId xmlns:a16="http://schemas.microsoft.com/office/drawing/2014/main" id="{5C16FDBB-635E-4943-B5EF-AC48633404DC}"/>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44275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Title (top)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dirty="0"/>
              <a:t>Click icon to add picture</a:t>
            </a:r>
            <a:endParaRPr lang="en-US" dirty="0"/>
          </a:p>
        </p:txBody>
      </p:sp>
      <p:sp>
        <p:nvSpPr>
          <p:cNvPr id="7" name="Title 3"/>
          <p:cNvSpPr>
            <a:spLocks noGrp="1"/>
          </p:cNvSpPr>
          <p:nvPr>
            <p:ph type="title" hasCustomPrompt="1"/>
          </p:nvPr>
        </p:nvSpPr>
        <p:spPr>
          <a:xfrm>
            <a:off x="1003300" y="931131"/>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AFBFCF30-02D1-924A-9CEA-301EA59457D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5C1895FB-26D4-0F45-8008-470C1A5DB000}"/>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2908081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Title (bottom)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dirty="0"/>
              <a:t>Click icon to add picture</a:t>
            </a:r>
            <a:endParaRPr lang="en-US" dirty="0"/>
          </a:p>
        </p:txBody>
      </p:sp>
      <p:sp>
        <p:nvSpPr>
          <p:cNvPr id="7" name="Title 3"/>
          <p:cNvSpPr>
            <a:spLocks noGrp="1"/>
          </p:cNvSpPr>
          <p:nvPr>
            <p:ph type="title" hasCustomPrompt="1"/>
          </p:nvPr>
        </p:nvSpPr>
        <p:spPr>
          <a:xfrm>
            <a:off x="1003300" y="4180418"/>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1127B17B-3FD5-B64C-B165-99E09B79C499}"/>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DBF49AA9-75F0-4842-8E81-A7CBFC2AA336}"/>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2651963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images">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3C9FD82-3D69-CD4A-BF07-F48878A89B6D}"/>
              </a:ext>
            </a:extLst>
          </p:cNvPr>
          <p:cNvSpPr>
            <a:spLocks noGrp="1"/>
          </p:cNvSpPr>
          <p:nvPr>
            <p:ph type="title" hasCustomPrompt="1"/>
          </p:nvPr>
        </p:nvSpPr>
        <p:spPr>
          <a:xfrm>
            <a:off x="1008063" y="1376363"/>
            <a:ext cx="3544025" cy="553998"/>
          </a:xfrm>
          <a:prstGeom prst="rect">
            <a:avLst/>
          </a:prstGeom>
        </p:spPr>
        <p:txBody>
          <a:bodyPr vert="horz" wrap="square" lIns="0" tIns="0" rIns="0" bIns="0">
            <a:spAutoFit/>
          </a:bodyPr>
          <a:lstStyle>
            <a:lvl1pPr algn="l">
              <a:defRPr sz="3600" b="1"/>
            </a:lvl1pPr>
          </a:lstStyle>
          <a:p>
            <a:r>
              <a:rPr lang="en-GB" dirty="0"/>
              <a:t>Click to add title</a:t>
            </a:r>
            <a:endParaRPr lang="en-US" dirty="0"/>
          </a:p>
        </p:txBody>
      </p:sp>
      <p:sp>
        <p:nvSpPr>
          <p:cNvPr id="8" name="Text Placeholder 6"/>
          <p:cNvSpPr>
            <a:spLocks noGrp="1"/>
          </p:cNvSpPr>
          <p:nvPr>
            <p:ph type="body" sz="quarter" idx="14" hasCustomPrompt="1"/>
          </p:nvPr>
        </p:nvSpPr>
        <p:spPr>
          <a:xfrm>
            <a:off x="5143500" y="27940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18"/>
          </p:nvPr>
        </p:nvSpPr>
        <p:spPr>
          <a:xfrm>
            <a:off x="5143500" y="3316957"/>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7" name="Picture Placeholder 6" descr="&quot;&quot;">
            <a:extLst>
              <a:ext uri="{C183D7F6-B498-43B3-948B-1728B52AA6E4}">
                <adec:decorative xmlns:adec="http://schemas.microsoft.com/office/drawing/2017/decorative" val="0"/>
              </a:ext>
            </a:extLst>
          </p:cNvPr>
          <p:cNvSpPr>
            <a:spLocks noGrp="1"/>
          </p:cNvSpPr>
          <p:nvPr>
            <p:ph type="pic" sz="quarter" idx="12"/>
          </p:nvPr>
        </p:nvSpPr>
        <p:spPr>
          <a:xfrm>
            <a:off x="0" y="2794081"/>
            <a:ext cx="4940300" cy="3367617"/>
          </a:xfrm>
          <a:prstGeom prst="rect">
            <a:avLst/>
          </a:prstGeom>
          <a:solidFill>
            <a:schemeClr val="tx1">
              <a:lumMod val="20000"/>
              <a:lumOff val="80000"/>
            </a:schemeClr>
          </a:solidFill>
        </p:spPr>
        <p:txBody>
          <a:bodyPr/>
          <a:lstStyle>
            <a:lvl1pPr marL="0" indent="0">
              <a:buNone/>
              <a:defRPr sz="1600">
                <a:latin typeface="+mn-lt"/>
              </a:defRPr>
            </a:lvl1pPr>
          </a:lstStyle>
          <a:p>
            <a:r>
              <a:rPr lang="en-GB" dirty="0"/>
              <a:t>Click icon to add picture</a:t>
            </a:r>
            <a:endParaRPr lang="en-US" dirty="0"/>
          </a:p>
        </p:txBody>
      </p:sp>
      <p:sp>
        <p:nvSpPr>
          <p:cNvPr id="10" name="Picture Placeholder 9" descr="&quot;&quot;">
            <a:extLst>
              <a:ext uri="{C183D7F6-B498-43B3-948B-1728B52AA6E4}">
                <adec:decorative xmlns:adec="http://schemas.microsoft.com/office/drawing/2017/decorative" val="0"/>
              </a:ext>
            </a:extLst>
          </p:cNvPr>
          <p:cNvSpPr>
            <a:spLocks noGrp="1"/>
          </p:cNvSpPr>
          <p:nvPr>
            <p:ph type="pic" sz="quarter" idx="13"/>
          </p:nvPr>
        </p:nvSpPr>
        <p:spPr>
          <a:xfrm>
            <a:off x="4940300" y="6652"/>
            <a:ext cx="3835400" cy="1667933"/>
          </a:xfrm>
          <a:prstGeom prst="rect">
            <a:avLst/>
          </a:prstGeom>
          <a:solidFill>
            <a:schemeClr val="tx2">
              <a:lumMod val="20000"/>
              <a:lumOff val="80000"/>
            </a:schemeClr>
          </a:solidFill>
        </p:spPr>
        <p:txBody>
          <a:bodyPr/>
          <a:lstStyle>
            <a:lvl1pPr marL="0" indent="0">
              <a:buNone/>
              <a:defRPr sz="1600">
                <a:latin typeface="+mn-lt"/>
              </a:defRPr>
            </a:lvl1pPr>
          </a:lstStyle>
          <a:p>
            <a:r>
              <a:rPr lang="en-GB" dirty="0"/>
              <a:t>Click icon to add picture</a:t>
            </a:r>
            <a:endParaRPr lang="en-US" dirty="0"/>
          </a:p>
        </p:txBody>
      </p:sp>
      <p:sp>
        <p:nvSpPr>
          <p:cNvPr id="11" name="Slide Number Placeholder 5">
            <a:extLst>
              <a:ext uri="{FF2B5EF4-FFF2-40B4-BE49-F238E27FC236}">
                <a16:creationId xmlns:a16="http://schemas.microsoft.com/office/drawing/2014/main" id="{7509A432-DF92-7E40-BF61-AA6C75E1536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AB7ACE82-840C-894E-A401-E2C19B85E24F}"/>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3232503161"/>
      </p:ext>
    </p:extLst>
  </p:cSld>
  <p:clrMapOvr>
    <a:masterClrMapping/>
  </p:clrMapOvr>
  <p:extLst>
    <p:ext uri="{DCECCB84-F9BA-43D5-87BE-67443E8EF086}">
      <p15:sldGuideLst xmlns:p15="http://schemas.microsoft.com/office/powerpoint/2012/main">
        <p15:guide id="1" orient="horz" pos="867" userDrawn="1">
          <p15:clr>
            <a:srgbClr val="FBAE40"/>
          </p15:clr>
        </p15:guide>
        <p15:guide id="2" pos="63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9219760A-70CA-F344-B257-539E482A9494}"/>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1929856652"/>
      </p:ext>
    </p:extLst>
  </p:cSld>
  <p:clrMap bg1="lt1" tx1="dk1" bg2="lt2" tx2="dk2" accent1="accent1" accent2="accent2" accent3="accent3" accent4="accent4" accent5="accent5" accent6="accent6" hlink="hlink" folHlink="folHlink"/>
  <p:sldLayoutIdLst>
    <p:sldLayoutId id="2147483663" r:id="rId1"/>
    <p:sldLayoutId id="2147483667" r:id="rId2"/>
    <p:sldLayoutId id="2147483728" r:id="rId3"/>
    <p:sldLayoutId id="2147483706" r:id="rId4"/>
    <p:sldLayoutId id="2147483701" r:id="rId5"/>
    <p:sldLayoutId id="2147483661" r:id="rId6"/>
    <p:sldLayoutId id="2147483672" r:id="rId7"/>
    <p:sldLayoutId id="2147483673" r:id="rId8"/>
    <p:sldLayoutId id="2147483649" r:id="rId9"/>
    <p:sldLayoutId id="2147483666" r:id="rId10"/>
    <p:sldLayoutId id="2147483678" r:id="rId11"/>
    <p:sldLayoutId id="2147483679" r:id="rId12"/>
    <p:sldLayoutId id="2147483700" r:id="rId13"/>
    <p:sldLayoutId id="2147483671" r:id="rId14"/>
    <p:sldLayoutId id="2147483660" r:id="rId15"/>
    <p:sldLayoutId id="2147483664" r:id="rId16"/>
    <p:sldLayoutId id="2147483674" r:id="rId17"/>
    <p:sldLayoutId id="2147483677" r:id="rId18"/>
    <p:sldLayoutId id="2147483668" r:id="rId19"/>
    <p:sldLayoutId id="2147483670" r:id="rId20"/>
    <p:sldLayoutId id="2147483675" r:id="rId21"/>
    <p:sldLayoutId id="2147483669" r:id="rId22"/>
  </p:sldLayoutIdLst>
  <p:hf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Georgia"/>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Georgia"/>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Georgia"/>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Georgia"/>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Georgia"/>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2248286"/>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29"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Lst>
  <p:hf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Georgia"/>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Georgia"/>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Georgia"/>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Georgia"/>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Georgia"/>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1" Type="http://schemas.openxmlformats.org/officeDocument/2006/relationships/slideLayout" Target="../slideLayouts/slideLayout2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hyperlink" Target="https://matlabacademy.mathworks.com/details/matlab-onramp/gettingstarted" TargetMode="Externa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hyperlink" Target="https://www.theorsociety.com/" TargetMode="External"/><Relationship Id="rId2" Type="http://schemas.openxmlformats.org/officeDocument/2006/relationships/hyperlink" Target="https://docs.mosek.com/modeling-cookbook/index.html" TargetMode="External"/><Relationship Id="rId1" Type="http://schemas.openxmlformats.org/officeDocument/2006/relationships/slideLayout" Target="../slideLayouts/slideLayout21.xml"/><Relationship Id="rId6" Type="http://schemas.openxmlformats.org/officeDocument/2006/relationships/hyperlink" Target="http://people.brunel.ac.uk/~mastjjb/jeb/or/intro.html" TargetMode="External"/><Relationship Id="rId5" Type="http://schemas.openxmlformats.org/officeDocument/2006/relationships/hyperlink" Target="http://www.pitt.edu/~jrclass/or/or-intro.html" TargetMode="External"/><Relationship Id="rId4" Type="http://schemas.openxmlformats.org/officeDocument/2006/relationships/hyperlink" Target="https://www.informs.org/"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docs.mosek.com/modeling-cookbook/linear.html" TargetMode="Externa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Operations_research" TargetMode="Externa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96CDF-2CB5-C547-967C-386DEF9A92A9}"/>
              </a:ext>
            </a:extLst>
          </p:cNvPr>
          <p:cNvSpPr>
            <a:spLocks noGrp="1"/>
          </p:cNvSpPr>
          <p:nvPr>
            <p:ph type="title"/>
          </p:nvPr>
        </p:nvSpPr>
        <p:spPr>
          <a:solidFill>
            <a:srgbClr val="FEFEFE"/>
          </a:solidFill>
        </p:spPr>
        <p:txBody>
          <a:bodyPr>
            <a:normAutofit/>
          </a:bodyPr>
          <a:lstStyle/>
          <a:p>
            <a:r>
              <a:rPr lang="en-US" sz="1400" b="0" dirty="0"/>
              <a:t>MA3077 Operational Research</a:t>
            </a:r>
            <a:br>
              <a:rPr lang="en-US" sz="1400" b="0" dirty="0"/>
            </a:br>
            <a:br>
              <a:rPr lang="en-US" sz="1400" b="0" dirty="0"/>
            </a:br>
            <a:r>
              <a:rPr lang="en-US" sz="2600" b="0" dirty="0"/>
              <a:t>Lecture 1 – Introduction &amp; Linear Programming</a:t>
            </a:r>
            <a:endParaRPr lang="en-GB" sz="1400" dirty="0"/>
          </a:p>
        </p:txBody>
      </p:sp>
      <p:sp>
        <p:nvSpPr>
          <p:cNvPr id="3" name="Text Placeholder 2">
            <a:extLst>
              <a:ext uri="{FF2B5EF4-FFF2-40B4-BE49-F238E27FC236}">
                <a16:creationId xmlns:a16="http://schemas.microsoft.com/office/drawing/2014/main" id="{F83BB64A-5E4C-7E42-9509-D3F5DE96E28A}"/>
              </a:ext>
            </a:extLst>
          </p:cNvPr>
          <p:cNvSpPr>
            <a:spLocks noGrp="1"/>
          </p:cNvSpPr>
          <p:nvPr>
            <p:ph type="body" sz="quarter" idx="12"/>
          </p:nvPr>
        </p:nvSpPr>
        <p:spPr>
          <a:solidFill>
            <a:srgbClr val="FEFEFE"/>
          </a:solidFill>
        </p:spPr>
        <p:txBody>
          <a:bodyPr/>
          <a:lstStyle/>
          <a:p>
            <a:r>
              <a:rPr lang="en-GB" dirty="0"/>
              <a:t>Dr Marco Fasondini</a:t>
            </a:r>
          </a:p>
        </p:txBody>
      </p:sp>
    </p:spTree>
    <p:extLst>
      <p:ext uri="{BB962C8B-B14F-4D97-AF65-F5344CB8AC3E}">
        <p14:creationId xmlns:p14="http://schemas.microsoft.com/office/powerpoint/2010/main" val="1208446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E1D49-F298-C73B-5DD5-FC5B5161BE9F}"/>
              </a:ext>
            </a:extLst>
          </p:cNvPr>
          <p:cNvSpPr>
            <a:spLocks noGrp="1"/>
          </p:cNvSpPr>
          <p:nvPr>
            <p:ph type="title"/>
          </p:nvPr>
        </p:nvSpPr>
        <p:spPr/>
        <p:txBody>
          <a:bodyPr/>
          <a:lstStyle/>
          <a:p>
            <a:r>
              <a:rPr lang="en-GB" dirty="0"/>
              <a:t>What is optimisation?</a:t>
            </a:r>
          </a:p>
        </p:txBody>
      </p:sp>
      <p:sp>
        <p:nvSpPr>
          <p:cNvPr id="3" name="Content Placeholder 2">
            <a:extLst>
              <a:ext uri="{FF2B5EF4-FFF2-40B4-BE49-F238E27FC236}">
                <a16:creationId xmlns:a16="http://schemas.microsoft.com/office/drawing/2014/main" id="{38EFD618-8288-D5FA-FDF8-D6A4F0FA3810}"/>
              </a:ext>
            </a:extLst>
          </p:cNvPr>
          <p:cNvSpPr>
            <a:spLocks noGrp="1"/>
          </p:cNvSpPr>
          <p:nvPr>
            <p:ph sz="quarter" idx="11"/>
          </p:nvPr>
        </p:nvSpPr>
        <p:spPr/>
        <p:txBody>
          <a:bodyPr/>
          <a:lstStyle/>
          <a:p>
            <a:pPr marL="0" marR="0" lvl="0" indent="0" algn="l" defTabSz="457189" rtl="0" eaLnBrk="1" fontAlgn="auto" latinLnBrk="0" hangingPunct="1">
              <a:lnSpc>
                <a:spcPct val="100000"/>
              </a:lnSpc>
              <a:spcBef>
                <a:spcPts val="300"/>
              </a:spcBef>
              <a:spcAft>
                <a:spcPts val="300"/>
              </a:spcAft>
              <a:buClrTx/>
              <a:buSzTx/>
              <a:buFont typeface="Lucida Grande"/>
              <a:buNone/>
              <a:tabLst/>
              <a:defRPr/>
            </a:pPr>
            <a:r>
              <a:rPr kumimoji="0" lang="en-US" sz="1800" b="0" i="0" u="none" strike="noStrike" kern="1200" cap="none" spc="0" normalizeH="0" baseline="0" noProof="0" dirty="0" err="1">
                <a:ln>
                  <a:noFill/>
                </a:ln>
                <a:solidFill>
                  <a:srgbClr val="3C3C3C"/>
                </a:solidFill>
                <a:effectLst/>
                <a:uLnTx/>
                <a:uFillTx/>
                <a:latin typeface="Arial"/>
                <a:ea typeface="+mn-ea"/>
                <a:cs typeface="+mn-cs"/>
              </a:rPr>
              <a:t>Optimisation</a:t>
            </a:r>
            <a:r>
              <a:rPr kumimoji="0" lang="en-US" sz="1800" b="0" i="0" u="none" strike="noStrike" kern="1200" cap="none" spc="0" normalizeH="0" baseline="0" noProof="0" dirty="0">
                <a:ln>
                  <a:noFill/>
                </a:ln>
                <a:solidFill>
                  <a:srgbClr val="3C3C3C"/>
                </a:solidFill>
                <a:effectLst/>
                <a:uLnTx/>
                <a:uFillTx/>
                <a:latin typeface="Arial"/>
                <a:ea typeface="+mn-ea"/>
                <a:cs typeface="+mn-cs"/>
              </a:rPr>
              <a:t> is a technique to determine the best possible solution to a given problem. </a:t>
            </a:r>
          </a:p>
          <a:p>
            <a:pPr marL="0" marR="0" lvl="0" indent="0" algn="l" defTabSz="457189" rtl="0" eaLnBrk="1" fontAlgn="auto" latinLnBrk="0" hangingPunct="1">
              <a:lnSpc>
                <a:spcPct val="100000"/>
              </a:lnSpc>
              <a:spcBef>
                <a:spcPts val="300"/>
              </a:spcBef>
              <a:spcAft>
                <a:spcPts val="300"/>
              </a:spcAft>
              <a:buClrTx/>
              <a:buSzTx/>
              <a:buFont typeface="Lucida Grande"/>
              <a:buNone/>
              <a:tabLst/>
              <a:defRPr/>
            </a:pPr>
            <a:endParaRPr kumimoji="0" lang="en-US" sz="1800" b="0" i="0" u="none" strike="noStrike" kern="1200" cap="none" spc="0" normalizeH="0" baseline="0" noProof="0" dirty="0">
              <a:ln>
                <a:noFill/>
              </a:ln>
              <a:solidFill>
                <a:srgbClr val="3C3C3C"/>
              </a:solidFill>
              <a:effectLst/>
              <a:uLnTx/>
              <a:uFillTx/>
              <a:latin typeface="Arial"/>
              <a:ea typeface="+mn-ea"/>
              <a:cs typeface="+mn-cs"/>
            </a:endParaRPr>
          </a:p>
          <a:p>
            <a:pPr marL="0" marR="0" lvl="0" indent="0" algn="l" defTabSz="457189" rtl="0" eaLnBrk="1" fontAlgn="auto" latinLnBrk="0" hangingPunct="1">
              <a:lnSpc>
                <a:spcPct val="100000"/>
              </a:lnSpc>
              <a:spcBef>
                <a:spcPts val="300"/>
              </a:spcBef>
              <a:spcAft>
                <a:spcPts val="300"/>
              </a:spcAft>
              <a:buClrTx/>
              <a:buSzTx/>
              <a:buFont typeface="Lucida Grande"/>
              <a:buNone/>
              <a:tabLst/>
              <a:defRPr/>
            </a:pPr>
            <a:r>
              <a:rPr kumimoji="0" lang="en-US" sz="1800" b="0" i="0" u="none" strike="noStrike" kern="1200" cap="none" spc="0" normalizeH="0" baseline="0" noProof="0" dirty="0">
                <a:ln>
                  <a:noFill/>
                </a:ln>
                <a:solidFill>
                  <a:srgbClr val="3C3C3C"/>
                </a:solidFill>
                <a:effectLst/>
                <a:uLnTx/>
                <a:uFillTx/>
                <a:latin typeface="Arial"/>
                <a:ea typeface="+mn-ea"/>
                <a:cs typeface="+mn-cs"/>
              </a:rPr>
              <a:t>This is done by first formulating a problem in mathematical terms, and then by applying suitable </a:t>
            </a:r>
            <a:r>
              <a:rPr kumimoji="0" lang="en-US" sz="1800" b="0" i="0" u="none" strike="noStrike" kern="1200" cap="none" spc="0" normalizeH="0" baseline="0" noProof="0" dirty="0" err="1">
                <a:ln>
                  <a:noFill/>
                </a:ln>
                <a:solidFill>
                  <a:srgbClr val="3C3C3C"/>
                </a:solidFill>
                <a:effectLst/>
                <a:uLnTx/>
                <a:uFillTx/>
                <a:latin typeface="Arial"/>
                <a:ea typeface="+mn-ea"/>
                <a:cs typeface="+mn-cs"/>
              </a:rPr>
              <a:t>optimisation</a:t>
            </a:r>
            <a:r>
              <a:rPr kumimoji="0" lang="en-US" sz="1800" b="0" i="0" u="none" strike="noStrike" kern="1200" cap="none" spc="0" normalizeH="0" baseline="0" noProof="0" dirty="0">
                <a:ln>
                  <a:noFill/>
                </a:ln>
                <a:solidFill>
                  <a:srgbClr val="3C3C3C"/>
                </a:solidFill>
                <a:effectLst/>
                <a:uLnTx/>
                <a:uFillTx/>
                <a:latin typeface="Arial"/>
                <a:ea typeface="+mn-ea"/>
                <a:cs typeface="+mn-cs"/>
              </a:rPr>
              <a:t> algorithms.</a:t>
            </a:r>
          </a:p>
          <a:p>
            <a:pPr marL="0" marR="0" lvl="0" indent="0" algn="l" defTabSz="457189" rtl="0" eaLnBrk="1" fontAlgn="auto" latinLnBrk="0" hangingPunct="1">
              <a:lnSpc>
                <a:spcPct val="100000"/>
              </a:lnSpc>
              <a:spcBef>
                <a:spcPts val="300"/>
              </a:spcBef>
              <a:spcAft>
                <a:spcPts val="300"/>
              </a:spcAft>
              <a:buClrTx/>
              <a:buSzTx/>
              <a:buFont typeface="Lucida Grande"/>
              <a:buNone/>
              <a:tabLst/>
              <a:defRPr/>
            </a:pPr>
            <a:endParaRPr kumimoji="0" lang="en-US" sz="1800" b="0" i="0" u="none" strike="noStrike" kern="1200" cap="none" spc="0" normalizeH="0" baseline="0" noProof="0" dirty="0">
              <a:ln>
                <a:noFill/>
              </a:ln>
              <a:solidFill>
                <a:srgbClr val="FF0000"/>
              </a:solidFill>
              <a:effectLst/>
              <a:uLnTx/>
              <a:uFillTx/>
              <a:latin typeface="Arial"/>
              <a:ea typeface="+mn-ea"/>
              <a:cs typeface="+mn-cs"/>
            </a:endParaRPr>
          </a:p>
          <a:p>
            <a:pPr marL="0" marR="0" lvl="0" indent="0" algn="l" defTabSz="457189" rtl="0" eaLnBrk="1" fontAlgn="auto" latinLnBrk="0" hangingPunct="1">
              <a:lnSpc>
                <a:spcPct val="100000"/>
              </a:lnSpc>
              <a:spcBef>
                <a:spcPts val="300"/>
              </a:spcBef>
              <a:spcAft>
                <a:spcPts val="300"/>
              </a:spcAft>
              <a:buClrTx/>
              <a:buSzTx/>
              <a:buFont typeface="Lucida Grande"/>
              <a:buNone/>
              <a:tabLst/>
              <a:defRPr/>
            </a:pPr>
            <a:r>
              <a:rPr kumimoji="0" lang="en-US" sz="1800" b="0" i="0" u="none" strike="noStrike" kern="1200" cap="none" spc="0" normalizeH="0" baseline="0" noProof="0" dirty="0">
                <a:ln>
                  <a:noFill/>
                </a:ln>
                <a:solidFill>
                  <a:srgbClr val="3C3C3C"/>
                </a:solidFill>
                <a:effectLst/>
                <a:uLnTx/>
                <a:uFillTx/>
                <a:latin typeface="Arial"/>
                <a:ea typeface="+mn-ea"/>
                <a:cs typeface="+mn-cs"/>
              </a:rPr>
              <a:t>Formulating the problem in mathematical terms can be challenging. Coding it up can also require some skills.</a:t>
            </a:r>
          </a:p>
          <a:p>
            <a:pPr marL="0" indent="0">
              <a:buNone/>
            </a:pPr>
            <a:endParaRPr lang="en-GB" dirty="0"/>
          </a:p>
        </p:txBody>
      </p:sp>
      <p:sp>
        <p:nvSpPr>
          <p:cNvPr id="4" name="Slide Number Placeholder 3">
            <a:extLst>
              <a:ext uri="{FF2B5EF4-FFF2-40B4-BE49-F238E27FC236}">
                <a16:creationId xmlns:a16="http://schemas.microsoft.com/office/drawing/2014/main" id="{4628E8E3-4AA9-4694-C91B-A1B4F4DB0E2C}"/>
              </a:ext>
            </a:extLst>
          </p:cNvPr>
          <p:cNvSpPr>
            <a:spLocks noGrp="1"/>
          </p:cNvSpPr>
          <p:nvPr>
            <p:ph type="sldNum" sz="quarter" idx="4"/>
          </p:nvPr>
        </p:nvSpPr>
        <p:spPr/>
        <p:txBody>
          <a:bodyPr/>
          <a:lstStyle/>
          <a:p>
            <a:fld id="{05306F20-FBA2-4746-AE9F-DFBA4FFD6FE5}" type="slidenum">
              <a:rPr lang="en-US" smtClean="0"/>
              <a:t>10</a:t>
            </a:fld>
            <a:endParaRPr lang="en-US" dirty="0"/>
          </a:p>
        </p:txBody>
      </p:sp>
    </p:spTree>
    <p:extLst>
      <p:ext uri="{BB962C8B-B14F-4D97-AF65-F5344CB8AC3E}">
        <p14:creationId xmlns:p14="http://schemas.microsoft.com/office/powerpoint/2010/main" val="3834135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E5783-F1E1-0873-E8E2-5E6DE6FBE21A}"/>
              </a:ext>
            </a:extLst>
          </p:cNvPr>
          <p:cNvSpPr>
            <a:spLocks noGrp="1"/>
          </p:cNvSpPr>
          <p:nvPr>
            <p:ph type="title"/>
          </p:nvPr>
        </p:nvSpPr>
        <p:spPr/>
        <p:txBody>
          <a:bodyPr/>
          <a:lstStyle/>
          <a:p>
            <a:r>
              <a:rPr lang="en-US" dirty="0" err="1"/>
              <a:t>Optimisation</a:t>
            </a:r>
            <a:r>
              <a:rPr lang="en-US" dirty="0"/>
              <a:t> – key terms</a:t>
            </a:r>
            <a:endParaRPr lang="en-GB" dirty="0"/>
          </a:p>
        </p:txBody>
      </p:sp>
      <p:sp>
        <p:nvSpPr>
          <p:cNvPr id="3" name="Content Placeholder 2">
            <a:extLst>
              <a:ext uri="{FF2B5EF4-FFF2-40B4-BE49-F238E27FC236}">
                <a16:creationId xmlns:a16="http://schemas.microsoft.com/office/drawing/2014/main" id="{2626ABC5-1778-4753-0CD1-BCA642F96401}"/>
              </a:ext>
            </a:extLst>
          </p:cNvPr>
          <p:cNvSpPr>
            <a:spLocks noGrp="1"/>
          </p:cNvSpPr>
          <p:nvPr>
            <p:ph sz="quarter" idx="11"/>
          </p:nvPr>
        </p:nvSpPr>
        <p:spPr/>
        <p:txBody>
          <a:bodyPr/>
          <a:lstStyle/>
          <a:p>
            <a:pPr marL="0" marR="0" lvl="0" indent="0" algn="l" defTabSz="457189" rtl="0" eaLnBrk="1" fontAlgn="auto" latinLnBrk="0" hangingPunct="1">
              <a:lnSpc>
                <a:spcPct val="100000"/>
              </a:lnSpc>
              <a:spcBef>
                <a:spcPts val="300"/>
              </a:spcBef>
              <a:spcAft>
                <a:spcPts val="300"/>
              </a:spcAft>
              <a:buClrTx/>
              <a:buSzTx/>
              <a:buFont typeface="Lucida Grande"/>
              <a:buNone/>
              <a:tabLst/>
              <a:defRPr/>
            </a:pPr>
            <a:r>
              <a:rPr kumimoji="0" lang="en-US" sz="1800" b="0" i="0" u="none" strike="noStrike" kern="1200" cap="none" spc="0" normalizeH="0" baseline="0" noProof="0" dirty="0">
                <a:ln>
                  <a:noFill/>
                </a:ln>
                <a:solidFill>
                  <a:srgbClr val="3C3C3C"/>
                </a:solidFill>
                <a:effectLst/>
                <a:uLnTx/>
                <a:uFillTx/>
                <a:latin typeface="Arial"/>
                <a:ea typeface="+mn-ea"/>
                <a:cs typeface="+mn-cs"/>
              </a:rPr>
              <a:t>To formulate the mathematical model, one must first identify:</a:t>
            </a:r>
          </a:p>
          <a:p>
            <a:pPr marL="0" marR="0" lvl="0" indent="0" algn="l" defTabSz="457189" rtl="0" eaLnBrk="1" fontAlgn="auto" latinLnBrk="0" hangingPunct="1">
              <a:lnSpc>
                <a:spcPct val="100000"/>
              </a:lnSpc>
              <a:spcBef>
                <a:spcPts val="300"/>
              </a:spcBef>
              <a:spcAft>
                <a:spcPts val="300"/>
              </a:spcAft>
              <a:buClrTx/>
              <a:buSzTx/>
              <a:buFont typeface="Lucida Grande"/>
              <a:buNone/>
              <a:tabLst/>
              <a:defRPr/>
            </a:pPr>
            <a:endParaRPr kumimoji="0" lang="en-US" sz="1800" b="0" i="0" u="none" strike="noStrike" kern="1200" cap="none" spc="0" normalizeH="0" baseline="0" noProof="0" dirty="0">
              <a:ln>
                <a:noFill/>
              </a:ln>
              <a:solidFill>
                <a:srgbClr val="3C3C3C"/>
              </a:solidFill>
              <a:effectLst/>
              <a:uLnTx/>
              <a:uFillTx/>
              <a:latin typeface="Arial"/>
              <a:ea typeface="+mn-ea"/>
              <a:cs typeface="+mn-cs"/>
            </a:endParaRPr>
          </a:p>
          <a:p>
            <a:pPr marL="285750" marR="0" lvl="0" indent="-285750" algn="l" defTabSz="457189" rtl="0" eaLnBrk="1" fontAlgn="auto" latinLnBrk="0" hangingPunct="1">
              <a:lnSpc>
                <a:spcPct val="100000"/>
              </a:lnSpc>
              <a:spcBef>
                <a:spcPts val="300"/>
              </a:spcBef>
              <a:spcAft>
                <a:spcPts val="300"/>
              </a:spcAft>
              <a:buClrTx/>
              <a:buSzTx/>
              <a:buFont typeface="Lucida Grande"/>
              <a:buChar char="-"/>
              <a:tabLst/>
              <a:defRPr/>
            </a:pPr>
            <a:r>
              <a:rPr kumimoji="0" lang="en-US" sz="1800" b="0" i="0" u="none" strike="noStrike" kern="1200" cap="none" spc="0" normalizeH="0" baseline="0" noProof="0" dirty="0">
                <a:ln>
                  <a:noFill/>
                </a:ln>
                <a:solidFill>
                  <a:srgbClr val="E4042C"/>
                </a:solidFill>
                <a:effectLst/>
                <a:uLnTx/>
                <a:uFillTx/>
                <a:latin typeface="Arial"/>
                <a:ea typeface="+mn-ea"/>
                <a:cs typeface="+mn-cs"/>
              </a:rPr>
              <a:t>the objective:</a:t>
            </a:r>
            <a:r>
              <a:rPr kumimoji="0" lang="en-US" sz="1800" b="0" i="0" u="none" strike="noStrike" kern="1200" cap="none" spc="0" normalizeH="0" baseline="0" noProof="0" dirty="0">
                <a:ln>
                  <a:noFill/>
                </a:ln>
                <a:solidFill>
                  <a:srgbClr val="3C3C3C"/>
                </a:solidFill>
                <a:effectLst/>
                <a:uLnTx/>
                <a:uFillTx/>
                <a:latin typeface="Arial"/>
                <a:ea typeface="+mn-ea"/>
                <a:cs typeface="+mn-cs"/>
              </a:rPr>
              <a:t> a function that describes how "optimal" a configuration is, and that you aim to </a:t>
            </a:r>
            <a:r>
              <a:rPr kumimoji="0" lang="en-US" sz="1800" b="0" i="0" u="none" strike="noStrike" kern="1200" cap="none" spc="0" normalizeH="0" baseline="0" noProof="0" dirty="0" err="1">
                <a:ln>
                  <a:noFill/>
                </a:ln>
                <a:solidFill>
                  <a:srgbClr val="3C3C3C"/>
                </a:solidFill>
                <a:effectLst/>
                <a:uLnTx/>
                <a:uFillTx/>
                <a:latin typeface="Arial"/>
                <a:ea typeface="+mn-ea"/>
                <a:cs typeface="+mn-cs"/>
              </a:rPr>
              <a:t>maximise</a:t>
            </a:r>
            <a:r>
              <a:rPr kumimoji="0" lang="en-US" sz="1800" b="0" i="0" u="none" strike="noStrike" kern="1200" cap="none" spc="0" normalizeH="0" baseline="0" noProof="0" dirty="0">
                <a:ln>
                  <a:noFill/>
                </a:ln>
                <a:solidFill>
                  <a:srgbClr val="3C3C3C"/>
                </a:solidFill>
                <a:effectLst/>
                <a:uLnTx/>
                <a:uFillTx/>
                <a:latin typeface="Arial"/>
                <a:ea typeface="+mn-ea"/>
                <a:cs typeface="+mn-cs"/>
              </a:rPr>
              <a:t> or </a:t>
            </a:r>
            <a:r>
              <a:rPr kumimoji="0" lang="en-US" sz="1800" b="0" i="0" u="none" strike="noStrike" kern="1200" cap="none" spc="0" normalizeH="0" baseline="0" noProof="0" dirty="0" err="1">
                <a:ln>
                  <a:noFill/>
                </a:ln>
                <a:solidFill>
                  <a:srgbClr val="3C3C3C"/>
                </a:solidFill>
                <a:effectLst/>
                <a:uLnTx/>
                <a:uFillTx/>
                <a:latin typeface="Arial"/>
                <a:ea typeface="+mn-ea"/>
                <a:cs typeface="+mn-cs"/>
              </a:rPr>
              <a:t>minimise</a:t>
            </a:r>
            <a:r>
              <a:rPr kumimoji="0" lang="en-US" sz="1800" b="0" i="0" u="none" strike="noStrike" kern="1200" cap="none" spc="0" normalizeH="0" baseline="0" noProof="0" dirty="0">
                <a:ln>
                  <a:noFill/>
                </a:ln>
                <a:solidFill>
                  <a:srgbClr val="3C3C3C"/>
                </a:solidFill>
                <a:effectLst/>
                <a:uLnTx/>
                <a:uFillTx/>
                <a:latin typeface="Arial"/>
                <a:ea typeface="+mn-ea"/>
                <a:cs typeface="+mn-cs"/>
              </a:rPr>
              <a:t> (e.g., profit, cost, production,...)</a:t>
            </a:r>
          </a:p>
          <a:p>
            <a:pPr marL="285750" marR="0" lvl="0" indent="-285750" algn="l" defTabSz="457189" rtl="0" eaLnBrk="1" fontAlgn="auto" latinLnBrk="0" hangingPunct="1">
              <a:lnSpc>
                <a:spcPct val="100000"/>
              </a:lnSpc>
              <a:spcBef>
                <a:spcPts val="300"/>
              </a:spcBef>
              <a:spcAft>
                <a:spcPts val="300"/>
              </a:spcAft>
              <a:buClrTx/>
              <a:buSzTx/>
              <a:buFont typeface="Lucida Grande"/>
              <a:buChar char="-"/>
              <a:tabLst/>
              <a:defRPr/>
            </a:pPr>
            <a:endParaRPr kumimoji="0" lang="en-US" sz="1800" b="0" i="0" u="none" strike="noStrike" kern="1200" cap="none" spc="0" normalizeH="0" baseline="0" noProof="0" dirty="0">
              <a:ln>
                <a:noFill/>
              </a:ln>
              <a:solidFill>
                <a:srgbClr val="3C3C3C"/>
              </a:solidFill>
              <a:effectLst/>
              <a:uLnTx/>
              <a:uFillTx/>
              <a:latin typeface="Arial"/>
              <a:ea typeface="+mn-ea"/>
              <a:cs typeface="+mn-cs"/>
            </a:endParaRPr>
          </a:p>
          <a:p>
            <a:pPr marL="285750" marR="0" lvl="0" indent="-285750" algn="l" defTabSz="457189" rtl="0" eaLnBrk="1" fontAlgn="auto" latinLnBrk="0" hangingPunct="1">
              <a:lnSpc>
                <a:spcPct val="100000"/>
              </a:lnSpc>
              <a:spcBef>
                <a:spcPts val="300"/>
              </a:spcBef>
              <a:spcAft>
                <a:spcPts val="300"/>
              </a:spcAft>
              <a:buClrTx/>
              <a:buSzTx/>
              <a:buFont typeface="Lucida Grande"/>
              <a:buChar char="-"/>
              <a:tabLst/>
              <a:defRPr/>
            </a:pPr>
            <a:r>
              <a:rPr kumimoji="0" lang="en-US" sz="1800" b="0" i="0" u="none" strike="noStrike" kern="1200" cap="none" spc="0" normalizeH="0" baseline="0" noProof="0" dirty="0">
                <a:ln>
                  <a:noFill/>
                </a:ln>
                <a:solidFill>
                  <a:srgbClr val="E4042C"/>
                </a:solidFill>
                <a:effectLst/>
                <a:uLnTx/>
                <a:uFillTx/>
                <a:latin typeface="Arial"/>
                <a:ea typeface="+mn-ea"/>
                <a:cs typeface="+mn-cs"/>
              </a:rPr>
              <a:t>the control/decision variables:</a:t>
            </a:r>
            <a:r>
              <a:rPr kumimoji="0" lang="en-US" sz="1800" b="0" i="0" u="none" strike="noStrike" kern="1200" cap="none" spc="0" normalizeH="0" baseline="0" noProof="0" dirty="0">
                <a:ln>
                  <a:noFill/>
                </a:ln>
                <a:solidFill>
                  <a:srgbClr val="3C3C3C"/>
                </a:solidFill>
                <a:effectLst/>
                <a:uLnTx/>
                <a:uFillTx/>
                <a:latin typeface="Arial"/>
                <a:ea typeface="+mn-ea"/>
                <a:cs typeface="+mn-cs"/>
              </a:rPr>
              <a:t> what you can modify to </a:t>
            </a:r>
            <a:r>
              <a:rPr kumimoji="0" lang="en-US" sz="1800" b="0" i="0" u="none" strike="noStrike" kern="1200" cap="none" spc="0" normalizeH="0" baseline="0" noProof="0" dirty="0" err="1">
                <a:ln>
                  <a:noFill/>
                </a:ln>
                <a:solidFill>
                  <a:srgbClr val="3C3C3C"/>
                </a:solidFill>
                <a:effectLst/>
                <a:uLnTx/>
                <a:uFillTx/>
                <a:latin typeface="Arial"/>
                <a:ea typeface="+mn-ea"/>
                <a:cs typeface="+mn-cs"/>
              </a:rPr>
              <a:t>maximise</a:t>
            </a:r>
            <a:r>
              <a:rPr kumimoji="0" lang="en-US" sz="1800" b="0" i="0" u="none" strike="noStrike" kern="1200" cap="none" spc="0" normalizeH="0" baseline="0" noProof="0" dirty="0">
                <a:ln>
                  <a:noFill/>
                </a:ln>
                <a:solidFill>
                  <a:srgbClr val="3C3C3C"/>
                </a:solidFill>
                <a:effectLst/>
                <a:uLnTx/>
                <a:uFillTx/>
                <a:latin typeface="Arial"/>
                <a:ea typeface="+mn-ea"/>
                <a:cs typeface="+mn-cs"/>
              </a:rPr>
              <a:t>/</a:t>
            </a:r>
            <a:r>
              <a:rPr kumimoji="0" lang="en-US" sz="1800" b="0" i="0" u="none" strike="noStrike" kern="1200" cap="none" spc="0" normalizeH="0" baseline="0" noProof="0" dirty="0" err="1">
                <a:ln>
                  <a:noFill/>
                </a:ln>
                <a:solidFill>
                  <a:srgbClr val="3C3C3C"/>
                </a:solidFill>
                <a:effectLst/>
                <a:uLnTx/>
                <a:uFillTx/>
                <a:latin typeface="Arial"/>
                <a:ea typeface="+mn-ea"/>
                <a:cs typeface="+mn-cs"/>
              </a:rPr>
              <a:t>minimise</a:t>
            </a:r>
            <a:r>
              <a:rPr kumimoji="0" lang="en-US" sz="1800" b="0" i="0" u="none" strike="noStrike" kern="1200" cap="none" spc="0" normalizeH="0" baseline="0" noProof="0" dirty="0">
                <a:ln>
                  <a:noFill/>
                </a:ln>
                <a:solidFill>
                  <a:srgbClr val="3C3C3C"/>
                </a:solidFill>
                <a:effectLst/>
                <a:uLnTx/>
                <a:uFillTx/>
                <a:latin typeface="Arial"/>
                <a:ea typeface="+mn-ea"/>
                <a:cs typeface="+mn-cs"/>
              </a:rPr>
              <a:t> the objective function (e.g., resource allocation, ...)</a:t>
            </a:r>
          </a:p>
          <a:p>
            <a:pPr marL="285750" marR="0" lvl="0" indent="-285750" algn="l" defTabSz="457189" rtl="0" eaLnBrk="1" fontAlgn="auto" latinLnBrk="0" hangingPunct="1">
              <a:lnSpc>
                <a:spcPct val="100000"/>
              </a:lnSpc>
              <a:spcBef>
                <a:spcPts val="300"/>
              </a:spcBef>
              <a:spcAft>
                <a:spcPts val="300"/>
              </a:spcAft>
              <a:buClrTx/>
              <a:buSzTx/>
              <a:buFont typeface="Lucida Grande"/>
              <a:buChar char="-"/>
              <a:tabLst/>
              <a:defRPr/>
            </a:pPr>
            <a:endParaRPr kumimoji="0" lang="en-US" sz="1800" b="0" i="0" u="none" strike="noStrike" kern="1200" cap="none" spc="0" normalizeH="0" baseline="0" noProof="0" dirty="0">
              <a:ln>
                <a:noFill/>
              </a:ln>
              <a:solidFill>
                <a:srgbClr val="3C3C3C"/>
              </a:solidFill>
              <a:effectLst/>
              <a:uLnTx/>
              <a:uFillTx/>
              <a:latin typeface="Arial"/>
              <a:ea typeface="+mn-ea"/>
              <a:cs typeface="+mn-cs"/>
            </a:endParaRPr>
          </a:p>
          <a:p>
            <a:pPr marL="285750" marR="0" lvl="0" indent="-285750" algn="l" defTabSz="457189" rtl="0" eaLnBrk="1" fontAlgn="auto" latinLnBrk="0" hangingPunct="1">
              <a:lnSpc>
                <a:spcPct val="100000"/>
              </a:lnSpc>
              <a:spcBef>
                <a:spcPts val="300"/>
              </a:spcBef>
              <a:spcAft>
                <a:spcPts val="300"/>
              </a:spcAft>
              <a:buClrTx/>
              <a:buSzTx/>
              <a:buFont typeface="Lucida Grande"/>
              <a:buChar char="-"/>
              <a:tabLst/>
              <a:defRPr/>
            </a:pPr>
            <a:r>
              <a:rPr kumimoji="0" lang="en-US" sz="1800" b="0" i="0" u="none" strike="noStrike" kern="1200" cap="none" spc="0" normalizeH="0" baseline="0" noProof="0" dirty="0">
                <a:ln>
                  <a:noFill/>
                </a:ln>
                <a:solidFill>
                  <a:srgbClr val="E4042C"/>
                </a:solidFill>
                <a:effectLst/>
                <a:uLnTx/>
                <a:uFillTx/>
                <a:latin typeface="Arial"/>
                <a:ea typeface="+mn-ea"/>
                <a:cs typeface="+mn-cs"/>
              </a:rPr>
              <a:t>the constraints:</a:t>
            </a:r>
            <a:r>
              <a:rPr kumimoji="0" lang="en-US" sz="1800" b="0" i="0" u="none" strike="noStrike" kern="1200" cap="none" spc="0" normalizeH="0" baseline="0" noProof="0" dirty="0">
                <a:ln>
                  <a:noFill/>
                </a:ln>
                <a:solidFill>
                  <a:srgbClr val="3C3C3C"/>
                </a:solidFill>
                <a:effectLst/>
                <a:uLnTx/>
                <a:uFillTx/>
                <a:latin typeface="Arial"/>
                <a:ea typeface="+mn-ea"/>
                <a:cs typeface="+mn-cs"/>
              </a:rPr>
              <a:t> the conditions that the control variable must satisfy (e.g., time and resource constraints, ...)</a:t>
            </a:r>
          </a:p>
          <a:p>
            <a:pPr marL="161996" marR="0" lvl="0" indent="-161996" algn="l" defTabSz="457189" rtl="0" eaLnBrk="1" fontAlgn="auto" latinLnBrk="0" hangingPunct="1">
              <a:lnSpc>
                <a:spcPct val="100000"/>
              </a:lnSpc>
              <a:spcBef>
                <a:spcPts val="300"/>
              </a:spcBef>
              <a:spcAft>
                <a:spcPts val="300"/>
              </a:spcAft>
              <a:buClrTx/>
              <a:buSzTx/>
              <a:buFont typeface="Lucida Grande"/>
              <a:buChar char="-"/>
              <a:tabLst/>
              <a:defRPr/>
            </a:pPr>
            <a:endParaRPr kumimoji="0" lang="en-US" sz="1800" b="0" i="0" u="none" strike="noStrike" kern="1200" cap="none" spc="0" normalizeH="0" baseline="0" noProof="0" dirty="0">
              <a:ln>
                <a:noFill/>
              </a:ln>
              <a:solidFill>
                <a:srgbClr val="3C3C3C"/>
              </a:solidFill>
              <a:effectLst/>
              <a:uLnTx/>
              <a:uFillTx/>
              <a:latin typeface="Arial"/>
              <a:ea typeface="+mn-ea"/>
              <a:cs typeface="+mn-cs"/>
            </a:endParaRPr>
          </a:p>
        </p:txBody>
      </p:sp>
      <p:sp>
        <p:nvSpPr>
          <p:cNvPr id="4" name="Slide Number Placeholder 3">
            <a:extLst>
              <a:ext uri="{FF2B5EF4-FFF2-40B4-BE49-F238E27FC236}">
                <a16:creationId xmlns:a16="http://schemas.microsoft.com/office/drawing/2014/main" id="{D3A993D1-CA96-CF7F-72BF-235EEFB2D85D}"/>
              </a:ext>
            </a:extLst>
          </p:cNvPr>
          <p:cNvSpPr>
            <a:spLocks noGrp="1"/>
          </p:cNvSpPr>
          <p:nvPr>
            <p:ph type="sldNum" sz="quarter" idx="4"/>
          </p:nvPr>
        </p:nvSpPr>
        <p:spPr/>
        <p:txBody>
          <a:bodyPr/>
          <a:lstStyle/>
          <a:p>
            <a:fld id="{05306F20-FBA2-4746-AE9F-DFBA4FFD6FE5}" type="slidenum">
              <a:rPr lang="en-US" smtClean="0"/>
              <a:t>11</a:t>
            </a:fld>
            <a:endParaRPr lang="en-US" dirty="0"/>
          </a:p>
        </p:txBody>
      </p:sp>
    </p:spTree>
    <p:extLst>
      <p:ext uri="{BB962C8B-B14F-4D97-AF65-F5344CB8AC3E}">
        <p14:creationId xmlns:p14="http://schemas.microsoft.com/office/powerpoint/2010/main" val="2758275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9B7C-4298-7F48-8F97-4E8567580C66}"/>
              </a:ext>
            </a:extLst>
          </p:cNvPr>
          <p:cNvSpPr>
            <a:spLocks noGrp="1"/>
          </p:cNvSpPr>
          <p:nvPr>
            <p:ph type="title"/>
          </p:nvPr>
        </p:nvSpPr>
        <p:spPr/>
        <p:txBody>
          <a:bodyPr/>
          <a:lstStyle/>
          <a:p>
            <a:r>
              <a:rPr lang="en-CH"/>
              <a:t>An example – problem statement</a:t>
            </a:r>
          </a:p>
        </p:txBody>
      </p:sp>
      <p:sp>
        <p:nvSpPr>
          <p:cNvPr id="3" name="Content Placeholder 2">
            <a:extLst>
              <a:ext uri="{FF2B5EF4-FFF2-40B4-BE49-F238E27FC236}">
                <a16:creationId xmlns:a16="http://schemas.microsoft.com/office/drawing/2014/main" id="{E60FCA2F-B1D9-EF40-AD54-B743B9BCE11B}"/>
              </a:ext>
            </a:extLst>
          </p:cNvPr>
          <p:cNvSpPr>
            <a:spLocks noGrp="1"/>
          </p:cNvSpPr>
          <p:nvPr>
            <p:ph sz="quarter" idx="11"/>
          </p:nvPr>
        </p:nvSpPr>
        <p:spPr/>
        <p:txBody>
          <a:bodyPr/>
          <a:lstStyle/>
          <a:p>
            <a:r>
              <a:rPr lang="en-GB" altLang="en-US" b="1" dirty="0">
                <a:solidFill>
                  <a:schemeClr val="accent1"/>
                </a:solidFill>
              </a:rPr>
              <a:t>Description:</a:t>
            </a:r>
            <a:r>
              <a:rPr lang="en-GB" altLang="en-US" dirty="0"/>
              <a:t> A chemical plant produces two compounds (compound A and B). </a:t>
            </a:r>
          </a:p>
          <a:p>
            <a:pPr marL="468313" lvl="1" indent="-285750"/>
            <a:r>
              <a:rPr lang="en-GB" altLang="en-US" dirty="0"/>
              <a:t>Producing 1 kg of compound A requires 1 kg of raw material and 8 processing hours, whereas 1 kg of compound B requires 2 kg of raw material and 7 processing hours. </a:t>
            </a:r>
          </a:p>
          <a:p>
            <a:pPr marL="468313" lvl="1" indent="-285750"/>
            <a:r>
              <a:rPr lang="en-GB" altLang="en-US" dirty="0"/>
              <a:t>Compound A can be sold at £80 per kg, whereas compound B at £120 per kg. </a:t>
            </a:r>
          </a:p>
          <a:p>
            <a:pPr marL="468313" lvl="1" indent="-285750"/>
            <a:r>
              <a:rPr lang="en-GB" altLang="en-US" dirty="0"/>
              <a:t>The market can absorb at most 3 kg of compound A.</a:t>
            </a:r>
          </a:p>
          <a:p>
            <a:pPr marL="468313" lvl="1" indent="-285750"/>
            <a:r>
              <a:rPr lang="en-GB" altLang="en-US" dirty="0"/>
              <a:t>The chemical plant currently owns 6 kg of raw material and has 28 processing hours available.</a:t>
            </a:r>
          </a:p>
          <a:p>
            <a:endParaRPr lang="en-GB" altLang="en-US" dirty="0"/>
          </a:p>
          <a:p>
            <a:r>
              <a:rPr lang="en-GB" altLang="en-US" b="1" dirty="0">
                <a:solidFill>
                  <a:schemeClr val="accent1"/>
                </a:solidFill>
              </a:rPr>
              <a:t>Question:</a:t>
            </a:r>
            <a:r>
              <a:rPr lang="en-GB" altLang="en-US" dirty="0"/>
              <a:t> How many kilograms of each compound should the plant produce to maximise the revenue?</a:t>
            </a:r>
          </a:p>
          <a:p>
            <a:pPr marL="0" indent="0">
              <a:buNone/>
            </a:pPr>
            <a:endParaRPr lang="en-CH" dirty="0"/>
          </a:p>
        </p:txBody>
      </p:sp>
      <p:sp>
        <p:nvSpPr>
          <p:cNvPr id="4" name="Slide Number Placeholder 3">
            <a:extLst>
              <a:ext uri="{FF2B5EF4-FFF2-40B4-BE49-F238E27FC236}">
                <a16:creationId xmlns:a16="http://schemas.microsoft.com/office/drawing/2014/main" id="{85B08B97-08E4-4C46-A445-5BDBAFDA9216}"/>
              </a:ext>
            </a:extLst>
          </p:cNvPr>
          <p:cNvSpPr>
            <a:spLocks noGrp="1"/>
          </p:cNvSpPr>
          <p:nvPr>
            <p:ph type="sldNum" sz="quarter" idx="4"/>
          </p:nvPr>
        </p:nvSpPr>
        <p:spPr/>
        <p:txBody>
          <a:bodyPr/>
          <a:lstStyle/>
          <a:p>
            <a:fld id="{05306F20-FBA2-4746-AE9F-DFBA4FFD6FE5}" type="slidenum">
              <a:rPr lang="en-US" smtClean="0"/>
              <a:t>12</a:t>
            </a:fld>
            <a:endParaRPr lang="en-US" dirty="0"/>
          </a:p>
        </p:txBody>
      </p:sp>
    </p:spTree>
    <p:extLst>
      <p:ext uri="{BB962C8B-B14F-4D97-AF65-F5344CB8AC3E}">
        <p14:creationId xmlns:p14="http://schemas.microsoft.com/office/powerpoint/2010/main" val="305864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73257-A202-B740-B29F-D775D0AF5818}"/>
              </a:ext>
            </a:extLst>
          </p:cNvPr>
          <p:cNvSpPr>
            <a:spLocks noGrp="1"/>
          </p:cNvSpPr>
          <p:nvPr>
            <p:ph type="title"/>
          </p:nvPr>
        </p:nvSpPr>
        <p:spPr/>
        <p:txBody>
          <a:bodyPr/>
          <a:lstStyle/>
          <a:p>
            <a:r>
              <a:rPr lang="en-CH" dirty="0"/>
              <a:t>An example – mathematical formulation 1/2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647C5B-7B7E-6040-B9AD-D33D13DB24F6}"/>
                  </a:ext>
                </a:extLst>
              </p:cNvPr>
              <p:cNvSpPr>
                <a:spLocks noGrp="1"/>
              </p:cNvSpPr>
              <p:nvPr>
                <p:ph sz="quarter" idx="11"/>
              </p:nvPr>
            </p:nvSpPr>
            <p:spPr/>
            <p:txBody>
              <a:bodyPr>
                <a:normAutofit fontScale="92500" lnSpcReduction="20000"/>
              </a:bodyPr>
              <a:lstStyle/>
              <a:p>
                <a:pPr marL="0" indent="0">
                  <a:buNone/>
                </a:pPr>
                <a:r>
                  <a:rPr lang="en-CH" dirty="0"/>
                  <a:t>To formulate this problem as a mathematical model, we introduce the decision variables x and y to denote the amount of compound A and B to be produced</a:t>
                </a:r>
                <a:r>
                  <a:rPr lang="en-GB" dirty="0"/>
                  <a:t> (in kg)</a:t>
                </a:r>
                <a:r>
                  <a:rPr lang="en-CH" dirty="0"/>
                  <a:t>, respectively.</a:t>
                </a:r>
              </a:p>
              <a:p>
                <a:pPr marL="0" indent="0">
                  <a:buNone/>
                </a:pPr>
                <a:endParaRPr lang="en-CH" dirty="0"/>
              </a:p>
              <a:p>
                <a:pPr marL="0" indent="0">
                  <a:buNone/>
                </a:pPr>
                <a:r>
                  <a:rPr lang="en-CH" dirty="0"/>
                  <a:t>Then, the </a:t>
                </a:r>
                <a:r>
                  <a:rPr lang="en-CH" i="1" dirty="0"/>
                  <a:t>objective </a:t>
                </a:r>
                <a:r>
                  <a:rPr lang="en-CH" dirty="0"/>
                  <a:t>function, which we want to maximi</a:t>
                </a:r>
                <a:r>
                  <a:rPr lang="en-GB" dirty="0"/>
                  <a:t>s</a:t>
                </a:r>
                <a:r>
                  <a:rPr lang="en-CH" dirty="0"/>
                  <a:t>e, can be written as:</a:t>
                </a:r>
              </a:p>
              <a:p>
                <a:pPr marL="410390" lvl="2" indent="0">
                  <a:buNone/>
                </a:pPr>
                <a:endParaRPr lang="en-CH" i="1" dirty="0">
                  <a:latin typeface="Cambria Math" panose="02040503050406030204" pitchFamily="18" charset="0"/>
                </a:endParaRPr>
              </a:p>
              <a:p>
                <a:pPr marL="410390" lvl="2" indent="0">
                  <a:buNone/>
                </a:pPr>
                <a14:m>
                  <m:oMathPara xmlns:m="http://schemas.openxmlformats.org/officeDocument/2006/math">
                    <m:oMathParaPr>
                      <m:jc m:val="left"/>
                    </m:oMathParaPr>
                    <m:oMath xmlns:m="http://schemas.openxmlformats.org/officeDocument/2006/math">
                      <m:r>
                        <a:rPr lang="en-CH" i="1" smtClean="0">
                          <a:latin typeface="Cambria Math" panose="02040503050406030204" pitchFamily="18" charset="0"/>
                        </a:rPr>
                        <m:t>𝑓</m:t>
                      </m:r>
                      <m:r>
                        <a:rPr lang="en-CH" i="1" smtClean="0">
                          <a:latin typeface="Cambria Math" panose="02040503050406030204" pitchFamily="18" charset="0"/>
                        </a:rPr>
                        <m:t>(</m:t>
                      </m:r>
                      <m:r>
                        <a:rPr lang="en-CH" i="1" smtClean="0">
                          <a:latin typeface="Cambria Math" panose="02040503050406030204" pitchFamily="18" charset="0"/>
                        </a:rPr>
                        <m:t>𝑥</m:t>
                      </m:r>
                      <m:r>
                        <a:rPr lang="en-CH" i="1" smtClean="0">
                          <a:latin typeface="Cambria Math" panose="02040503050406030204" pitchFamily="18" charset="0"/>
                        </a:rPr>
                        <m:t>,</m:t>
                      </m:r>
                      <m:r>
                        <a:rPr lang="en-CH" i="1" smtClean="0">
                          <a:latin typeface="Cambria Math" panose="02040503050406030204" pitchFamily="18" charset="0"/>
                        </a:rPr>
                        <m:t>𝑦</m:t>
                      </m:r>
                      <m:r>
                        <a:rPr lang="en-CH" i="1" smtClean="0">
                          <a:latin typeface="Cambria Math" panose="02040503050406030204" pitchFamily="18" charset="0"/>
                        </a:rPr>
                        <m:t>) = 80</m:t>
                      </m:r>
                      <m:r>
                        <a:rPr lang="en-CH" i="1" smtClean="0">
                          <a:latin typeface="Cambria Math" panose="02040503050406030204" pitchFamily="18" charset="0"/>
                        </a:rPr>
                        <m:t>𝑥</m:t>
                      </m:r>
                      <m:r>
                        <a:rPr lang="en-CH" i="1" smtClean="0">
                          <a:latin typeface="Cambria Math" panose="02040503050406030204" pitchFamily="18" charset="0"/>
                        </a:rPr>
                        <m:t> + 120</m:t>
                      </m:r>
                      <m:r>
                        <a:rPr lang="en-CH" i="1" smtClean="0">
                          <a:latin typeface="Cambria Math" panose="02040503050406030204" pitchFamily="18" charset="0"/>
                        </a:rPr>
                        <m:t>𝑦</m:t>
                      </m:r>
                    </m:oMath>
                  </m:oMathPara>
                </a14:m>
                <a:endParaRPr lang="en-CH" dirty="0"/>
              </a:p>
              <a:p>
                <a:pPr marL="410390" lvl="2" indent="0">
                  <a:buNone/>
                </a:pPr>
                <a:endParaRPr lang="en-CH" dirty="0"/>
              </a:p>
              <a:p>
                <a:pPr marL="0" indent="0">
                  <a:buNone/>
                </a:pPr>
                <a:r>
                  <a:rPr lang="en-CH" sz="1800" i="0" dirty="0">
                    <a:latin typeface="+mj-lt"/>
                  </a:rPr>
                  <a:t>and the </a:t>
                </a:r>
                <a:r>
                  <a:rPr lang="en-CH" sz="1800" i="1" dirty="0">
                    <a:latin typeface="+mj-lt"/>
                  </a:rPr>
                  <a:t>constraints</a:t>
                </a:r>
                <a:r>
                  <a:rPr lang="en-CH" sz="1800" i="0" dirty="0">
                    <a:latin typeface="+mj-lt"/>
                  </a:rPr>
                  <a:t> are:</a:t>
                </a:r>
              </a:p>
              <a:p>
                <a:pPr marL="0" indent="0">
                  <a:buNone/>
                </a:pPr>
                <a:endParaRPr lang="en-CH" sz="1800" i="0" dirty="0">
                  <a:latin typeface="+mj-lt"/>
                </a:endParaRPr>
              </a:p>
              <a:p>
                <a:pPr marL="0" indent="0">
                  <a:buNone/>
                </a:pPr>
                <a:r>
                  <a:rPr lang="en-CH" sz="1800" i="0" dirty="0">
                    <a:latin typeface="+mj-lt"/>
                  </a:rPr>
                  <a:t>	  </a:t>
                </a:r>
                <a14:m>
                  <m:oMath xmlns:m="http://schemas.openxmlformats.org/officeDocument/2006/math">
                    <m:r>
                      <a:rPr lang="en-CH" sz="1800" i="1" smtClean="0">
                        <a:latin typeface="Cambria Math" panose="02040503050406030204" pitchFamily="18" charset="0"/>
                      </a:rPr>
                      <m:t>𝑥</m:t>
                    </m:r>
                    <m:r>
                      <a:rPr lang="en-CH" sz="1800" i="1" smtClean="0">
                        <a:latin typeface="Cambria Math" panose="02040503050406030204" pitchFamily="18" charset="0"/>
                      </a:rPr>
                      <m:t> + 2</m:t>
                    </m:r>
                    <m:r>
                      <a:rPr lang="en-CH" sz="1800" i="1" smtClean="0">
                        <a:latin typeface="Cambria Math" panose="02040503050406030204" pitchFamily="18" charset="0"/>
                      </a:rPr>
                      <m:t>𝑦</m:t>
                    </m:r>
                    <m:r>
                      <a:rPr lang="en-CH" sz="1800" i="1" smtClean="0">
                        <a:latin typeface="Cambria Math" panose="02040503050406030204" pitchFamily="18" charset="0"/>
                      </a:rPr>
                      <m:t> ≤ 6</m:t>
                    </m:r>
                  </m:oMath>
                </a14:m>
                <a:r>
                  <a:rPr lang="en-CH" sz="1800" i="0" dirty="0">
                    <a:latin typeface="+mj-lt"/>
                  </a:rPr>
                  <a:t>		(constraint on raw material available)</a:t>
                </a:r>
                <a:endParaRPr lang="en-CH" dirty="0"/>
              </a:p>
              <a:p>
                <a:pPr marL="0" indent="0">
                  <a:buNone/>
                </a:pPr>
                <a:r>
                  <a:rPr lang="en-CH" dirty="0"/>
                  <a:t>	</a:t>
                </a:r>
                <a14:m>
                  <m:oMath xmlns:m="http://schemas.openxmlformats.org/officeDocument/2006/math">
                    <m:r>
                      <a:rPr lang="en-CH" i="1" smtClean="0">
                        <a:latin typeface="Cambria Math" panose="02040503050406030204" pitchFamily="18" charset="0"/>
                      </a:rPr>
                      <m:t>8</m:t>
                    </m:r>
                    <m:r>
                      <a:rPr lang="en-CH" i="1" smtClean="0">
                        <a:latin typeface="Cambria Math" panose="02040503050406030204" pitchFamily="18" charset="0"/>
                      </a:rPr>
                      <m:t>𝑥</m:t>
                    </m:r>
                    <m:r>
                      <a:rPr lang="en-CH" i="1" smtClean="0">
                        <a:latin typeface="Cambria Math" panose="02040503050406030204" pitchFamily="18" charset="0"/>
                      </a:rPr>
                      <m:t> + 7</m:t>
                    </m:r>
                    <m:r>
                      <a:rPr lang="en-CH" i="1" smtClean="0">
                        <a:latin typeface="Cambria Math" panose="02040503050406030204" pitchFamily="18" charset="0"/>
                      </a:rPr>
                      <m:t>𝑦</m:t>
                    </m:r>
                    <m:r>
                      <a:rPr lang="en-CH" i="1" smtClean="0">
                        <a:latin typeface="Cambria Math" panose="02040503050406030204" pitchFamily="18" charset="0"/>
                      </a:rPr>
                      <m:t> ≤ 8</m:t>
                    </m:r>
                  </m:oMath>
                </a14:m>
                <a:r>
                  <a:rPr lang="en-CH" i="0" dirty="0">
                    <a:latin typeface="+mj-lt"/>
                  </a:rPr>
                  <a:t>		(constraint on processing time available)</a:t>
                </a:r>
                <a:endParaRPr lang="en-CH" dirty="0"/>
              </a:p>
              <a:p>
                <a:pPr marL="0" indent="0">
                  <a:buNone/>
                </a:pPr>
                <a:r>
                  <a:rPr lang="en-CH" i="0" dirty="0">
                    <a:latin typeface="+mj-lt"/>
                  </a:rPr>
                  <a:t>		  </a:t>
                </a:r>
                <a14:m>
                  <m:oMath xmlns:m="http://schemas.openxmlformats.org/officeDocument/2006/math">
                    <m:r>
                      <a:rPr lang="en-CH" i="1" smtClean="0">
                        <a:latin typeface="Cambria Math" panose="02040503050406030204" pitchFamily="18" charset="0"/>
                      </a:rPr>
                      <m:t> </m:t>
                    </m:r>
                    <m:r>
                      <a:rPr lang="de-CH" b="0" i="1" smtClean="0">
                        <a:latin typeface="Cambria Math" panose="02040503050406030204" pitchFamily="18" charset="0"/>
                      </a:rPr>
                      <m:t>  </m:t>
                    </m:r>
                    <m:r>
                      <a:rPr lang="en-CH" i="1" smtClean="0">
                        <a:latin typeface="Cambria Math" panose="02040503050406030204" pitchFamily="18" charset="0"/>
                      </a:rPr>
                      <m:t>𝑥</m:t>
                    </m:r>
                    <m:r>
                      <a:rPr lang="en-CH" i="1" smtClean="0">
                        <a:latin typeface="Cambria Math" panose="02040503050406030204" pitchFamily="18" charset="0"/>
                      </a:rPr>
                      <m:t> ≤ 3</m:t>
                    </m:r>
                  </m:oMath>
                </a14:m>
                <a:r>
                  <a:rPr lang="en-CH" i="0" dirty="0">
                    <a:latin typeface="+mj-lt"/>
                  </a:rPr>
                  <a:t>		(constraint imposed by market)</a:t>
                </a:r>
                <a:endParaRPr lang="en-CH" dirty="0"/>
              </a:p>
              <a:p>
                <a:pPr marL="668338" lvl="3" indent="0">
                  <a:buNone/>
                </a:pPr>
                <a:r>
                  <a:rPr lang="en-CH" i="0" dirty="0">
                    <a:latin typeface="+mj-lt"/>
                  </a:rPr>
                  <a:t>     </a:t>
                </a:r>
                <a14:m>
                  <m:oMath xmlns:m="http://schemas.openxmlformats.org/officeDocument/2006/math">
                    <m:r>
                      <a:rPr lang="en-CH" i="1" smtClean="0">
                        <a:latin typeface="Cambria Math" panose="02040503050406030204" pitchFamily="18" charset="0"/>
                      </a:rPr>
                      <m:t>𝑥</m:t>
                    </m:r>
                    <m:r>
                      <a:rPr lang="en-CH" i="1" smtClean="0">
                        <a:latin typeface="Cambria Math" panose="02040503050406030204" pitchFamily="18" charset="0"/>
                      </a:rPr>
                      <m:t>, </m:t>
                    </m:r>
                    <m:r>
                      <a:rPr lang="en-CH" i="1" smtClean="0">
                        <a:latin typeface="Cambria Math" panose="02040503050406030204" pitchFamily="18" charset="0"/>
                      </a:rPr>
                      <m:t>𝑦</m:t>
                    </m:r>
                    <m:r>
                      <a:rPr lang="en-CH" i="1" smtClean="0">
                        <a:latin typeface="Cambria Math" panose="02040503050406030204" pitchFamily="18" charset="0"/>
                      </a:rPr>
                      <m:t> ≥ 0 </m:t>
                    </m:r>
                  </m:oMath>
                </a14:m>
                <a:r>
                  <a:rPr lang="en-CH" i="0" dirty="0">
                    <a:latin typeface="+mj-lt"/>
                  </a:rPr>
                  <a:t>	(hidden constraints)</a:t>
                </a:r>
                <a:endParaRPr lang="en-CH" dirty="0"/>
              </a:p>
              <a:p>
                <a:endParaRPr lang="en-CH" dirty="0"/>
              </a:p>
            </p:txBody>
          </p:sp>
        </mc:Choice>
        <mc:Fallback xmlns="">
          <p:sp>
            <p:nvSpPr>
              <p:cNvPr id="3" name="Content Placeholder 2">
                <a:extLst>
                  <a:ext uri="{FF2B5EF4-FFF2-40B4-BE49-F238E27FC236}">
                    <a16:creationId xmlns:a16="http://schemas.microsoft.com/office/drawing/2014/main" id="{FE647C5B-7B7E-6040-B9AD-D33D13DB24F6}"/>
                  </a:ext>
                </a:extLst>
              </p:cNvPr>
              <p:cNvSpPr>
                <a:spLocks noGrp="1" noRot="1" noChangeAspect="1" noMove="1" noResize="1" noEditPoints="1" noAdjustHandles="1" noChangeArrowheads="1" noChangeShapeType="1" noTextEdit="1"/>
              </p:cNvSpPr>
              <p:nvPr>
                <p:ph sz="quarter" idx="11"/>
              </p:nvPr>
            </p:nvSpPr>
            <p:spPr>
              <a:blipFill>
                <a:blip r:embed="rId2"/>
                <a:stretch>
                  <a:fillRect l="-1515" t="-1644"/>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199F8E5-C005-C04A-8FC5-2FF58E851C6F}"/>
              </a:ext>
            </a:extLst>
          </p:cNvPr>
          <p:cNvSpPr>
            <a:spLocks noGrp="1"/>
          </p:cNvSpPr>
          <p:nvPr>
            <p:ph type="sldNum" sz="quarter" idx="4"/>
          </p:nvPr>
        </p:nvSpPr>
        <p:spPr/>
        <p:txBody>
          <a:bodyPr/>
          <a:lstStyle/>
          <a:p>
            <a:fld id="{05306F20-FBA2-4746-AE9F-DFBA4FFD6FE5}" type="slidenum">
              <a:rPr lang="en-US" smtClean="0"/>
              <a:t>13</a:t>
            </a:fld>
            <a:endParaRPr lang="en-US" dirty="0"/>
          </a:p>
        </p:txBody>
      </p:sp>
    </p:spTree>
    <p:extLst>
      <p:ext uri="{BB962C8B-B14F-4D97-AF65-F5344CB8AC3E}">
        <p14:creationId xmlns:p14="http://schemas.microsoft.com/office/powerpoint/2010/main" val="1920242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05D72-9191-0D42-9955-814433734F10}"/>
              </a:ext>
            </a:extLst>
          </p:cNvPr>
          <p:cNvSpPr>
            <a:spLocks noGrp="1"/>
          </p:cNvSpPr>
          <p:nvPr>
            <p:ph type="title"/>
          </p:nvPr>
        </p:nvSpPr>
        <p:spPr/>
        <p:txBody>
          <a:bodyPr/>
          <a:lstStyle/>
          <a:p>
            <a:r>
              <a:rPr lang="en-CH" dirty="0"/>
              <a:t>An example – mathematical formulation 2/2</a:t>
            </a:r>
          </a:p>
        </p:txBody>
      </p:sp>
      <p:sp>
        <p:nvSpPr>
          <p:cNvPr id="3" name="Content Placeholder 2">
            <a:extLst>
              <a:ext uri="{FF2B5EF4-FFF2-40B4-BE49-F238E27FC236}">
                <a16:creationId xmlns:a16="http://schemas.microsoft.com/office/drawing/2014/main" id="{16E7517E-C613-B245-9A5A-12FBBF4C33D5}"/>
              </a:ext>
            </a:extLst>
          </p:cNvPr>
          <p:cNvSpPr>
            <a:spLocks noGrp="1"/>
          </p:cNvSpPr>
          <p:nvPr>
            <p:ph sz="quarter" idx="11"/>
          </p:nvPr>
        </p:nvSpPr>
        <p:spPr>
          <a:xfrm>
            <a:off x="342901" y="1219202"/>
            <a:ext cx="8445500" cy="620749"/>
          </a:xfrm>
        </p:spPr>
        <p:txBody>
          <a:bodyPr/>
          <a:lstStyle/>
          <a:p>
            <a:pPr marL="0" indent="0">
              <a:buNone/>
            </a:pPr>
            <a:r>
              <a:rPr lang="en-CH" sz="1600"/>
              <a:t>Mathematically, we usually write the problem as follows:</a:t>
            </a:r>
          </a:p>
          <a:p>
            <a:pPr marL="0" indent="0">
              <a:buNone/>
            </a:pPr>
            <a:endParaRPr lang="en-CH" altLang="en-US" sz="1600"/>
          </a:p>
          <a:p>
            <a:pPr marL="0" indent="0">
              <a:buNone/>
            </a:pPr>
            <a:endParaRPr lang="en-CH" sz="1600"/>
          </a:p>
        </p:txBody>
      </p:sp>
      <p:sp>
        <p:nvSpPr>
          <p:cNvPr id="4" name="Slide Number Placeholder 3">
            <a:extLst>
              <a:ext uri="{FF2B5EF4-FFF2-40B4-BE49-F238E27FC236}">
                <a16:creationId xmlns:a16="http://schemas.microsoft.com/office/drawing/2014/main" id="{9BF26EEB-D070-9F41-A84C-4EC09AB022E4}"/>
              </a:ext>
            </a:extLst>
          </p:cNvPr>
          <p:cNvSpPr>
            <a:spLocks noGrp="1"/>
          </p:cNvSpPr>
          <p:nvPr>
            <p:ph type="sldNum" sz="quarter" idx="4"/>
          </p:nvPr>
        </p:nvSpPr>
        <p:spPr/>
        <p:txBody>
          <a:bodyPr/>
          <a:lstStyle/>
          <a:p>
            <a:fld id="{05306F20-FBA2-4746-AE9F-DFBA4FFD6FE5}" type="slidenum">
              <a:rPr lang="en-US" smtClean="0"/>
              <a:t>14</a:t>
            </a:fld>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6FE6C2D-DECD-794C-844B-C345D0FFB6B9}"/>
                  </a:ext>
                </a:extLst>
              </p:cNvPr>
              <p:cNvSpPr txBox="1"/>
              <p:nvPr/>
            </p:nvSpPr>
            <p:spPr>
              <a:xfrm>
                <a:off x="355599" y="1755109"/>
                <a:ext cx="4229099" cy="3311103"/>
              </a:xfrm>
              <a:prstGeom prst="rect">
                <a:avLst/>
              </a:prstGeom>
              <a:solidFill>
                <a:schemeClr val="bg1"/>
              </a:solidFill>
              <a:ln>
                <a:noFill/>
              </a:ln>
            </p:spPr>
            <p:txBody>
              <a:bodyPr wrap="square" lIns="216000" tIns="187200" rIns="216000" bIns="187200" rtlCol="0">
                <a:spAutoFit/>
              </a:bodyPr>
              <a:lstStyle/>
              <a:p>
                <a:pPr marL="11113" lvl="1">
                  <a:buNone/>
                </a:pPr>
                <a:r>
                  <a:rPr lang="en-US" altLang="en-US" sz="1600" dirty="0" err="1"/>
                  <a:t>Maximise</a:t>
                </a:r>
                <a:r>
                  <a:rPr lang="en-US" altLang="en-US" sz="1600" dirty="0"/>
                  <a:t>: </a:t>
                </a:r>
              </a:p>
              <a:p>
                <a:pPr marL="11113" lvl="1">
                  <a:buNone/>
                </a:pPr>
                <a:endParaRPr lang="en-US" altLang="en-US" sz="1600" dirty="0"/>
              </a:p>
              <a:p>
                <a:pPr>
                  <a:buFontTx/>
                  <a:buNone/>
                  <a:tabLst>
                    <a:tab pos="1790700" algn="l"/>
                    <a:tab pos="4394200" algn="l"/>
                    <a:tab pos="4927600" algn="l"/>
                  </a:tabLst>
                </a:pPr>
                <a14:m>
                  <m:oMathPara xmlns:m="http://schemas.openxmlformats.org/officeDocument/2006/math">
                    <m:oMathParaPr>
                      <m:jc m:val="centerGroup"/>
                    </m:oMathParaPr>
                    <m:oMath xmlns:m="http://schemas.openxmlformats.org/officeDocument/2006/math">
                      <m:r>
                        <a:rPr lang="en-GB" altLang="en-US" sz="1600" i="1" smtClean="0">
                          <a:latin typeface="Cambria Math" panose="02040503050406030204" pitchFamily="18" charset="0"/>
                        </a:rPr>
                        <m:t>𝑓</m:t>
                      </m:r>
                      <m:r>
                        <a:rPr lang="en-GB" altLang="en-US" sz="1600" i="1">
                          <a:latin typeface="Cambria Math" panose="02040503050406030204" pitchFamily="18" charset="0"/>
                        </a:rPr>
                        <m:t>(</m:t>
                      </m:r>
                      <m:r>
                        <a:rPr lang="en-GB" altLang="en-US" sz="1600" i="1" err="1">
                          <a:latin typeface="Cambria Math" panose="02040503050406030204" pitchFamily="18" charset="0"/>
                        </a:rPr>
                        <m:t>𝑥</m:t>
                      </m:r>
                      <m:r>
                        <a:rPr lang="en-GB" altLang="en-US" sz="1600" i="1" err="1">
                          <a:latin typeface="Cambria Math" panose="02040503050406030204" pitchFamily="18" charset="0"/>
                        </a:rPr>
                        <m:t>,</m:t>
                      </m:r>
                      <m:r>
                        <a:rPr lang="en-GB" altLang="en-US" sz="1600" i="1" err="1">
                          <a:latin typeface="Cambria Math" panose="02040503050406030204" pitchFamily="18" charset="0"/>
                        </a:rPr>
                        <m:t>𝑦</m:t>
                      </m:r>
                      <m:r>
                        <a:rPr lang="en-GB" altLang="en-US" sz="1600" i="1">
                          <a:latin typeface="Cambria Math" panose="02040503050406030204" pitchFamily="18" charset="0"/>
                        </a:rPr>
                        <m:t>) = 80</m:t>
                      </m:r>
                      <m:r>
                        <a:rPr lang="en-GB" altLang="en-US" sz="1600" i="1">
                          <a:latin typeface="Cambria Math" panose="02040503050406030204" pitchFamily="18" charset="0"/>
                        </a:rPr>
                        <m:t>𝑥</m:t>
                      </m:r>
                      <m:r>
                        <a:rPr lang="en-GB" altLang="en-US" sz="1600" i="1" baseline="-25000">
                          <a:latin typeface="Cambria Math" panose="02040503050406030204" pitchFamily="18" charset="0"/>
                        </a:rPr>
                        <m:t> </m:t>
                      </m:r>
                      <m:r>
                        <a:rPr lang="en-GB" altLang="en-US" sz="1600" i="1">
                          <a:latin typeface="Cambria Math" panose="02040503050406030204" pitchFamily="18" charset="0"/>
                        </a:rPr>
                        <m:t>+ 120</m:t>
                      </m:r>
                      <m:r>
                        <a:rPr lang="en-GB" altLang="en-US" sz="1600" i="1">
                          <a:latin typeface="Cambria Math" panose="02040503050406030204" pitchFamily="18" charset="0"/>
                        </a:rPr>
                        <m:t>𝑦</m:t>
                      </m:r>
                    </m:oMath>
                  </m:oMathPara>
                </a14:m>
                <a:endParaRPr lang="en-US" altLang="en-US" sz="1600" dirty="0"/>
              </a:p>
              <a:p>
                <a:pPr marL="11113" lvl="1">
                  <a:buNone/>
                  <a:tabLst>
                    <a:tab pos="1790700" algn="l"/>
                    <a:tab pos="4394200" algn="l"/>
                    <a:tab pos="4927600" algn="l"/>
                  </a:tabLst>
                </a:pPr>
                <a:endParaRPr lang="en-US" altLang="en-US" sz="1600" dirty="0"/>
              </a:p>
              <a:p>
                <a:pPr marL="11113" lvl="1">
                  <a:buNone/>
                  <a:tabLst>
                    <a:tab pos="1790700" algn="l"/>
                    <a:tab pos="4394200" algn="l"/>
                    <a:tab pos="4927600" algn="l"/>
                  </a:tabLst>
                </a:pPr>
                <a:r>
                  <a:rPr lang="en-US" altLang="en-US" sz="1600" dirty="0"/>
                  <a:t>subject to: </a:t>
                </a:r>
              </a:p>
              <a:p>
                <a:pPr marL="11113" lvl="1">
                  <a:buNone/>
                  <a:tabLst>
                    <a:tab pos="1790700" algn="l"/>
                    <a:tab pos="4394200" algn="l"/>
                    <a:tab pos="4927600" algn="l"/>
                  </a:tabLst>
                </a:pPr>
                <a:endParaRPr lang="en-US" altLang="en-US" sz="1600" dirty="0"/>
              </a:p>
              <a:p>
                <a:pPr marL="11113" lvl="1">
                  <a:buNone/>
                  <a:tabLst>
                    <a:tab pos="1790700" algn="l"/>
                    <a:tab pos="4394200" algn="l"/>
                    <a:tab pos="4927600" algn="l"/>
                  </a:tabLst>
                </a:pPr>
                <a14:m>
                  <m:oMathPara xmlns:m="http://schemas.openxmlformats.org/officeDocument/2006/math">
                    <m:oMathParaPr>
                      <m:jc m:val="centerGroup"/>
                    </m:oMathParaPr>
                    <m:oMath xmlns:m="http://schemas.openxmlformats.org/officeDocument/2006/math">
                      <m:m>
                        <m:mPr>
                          <m:mcs>
                            <m:mc>
                              <m:mcPr>
                                <m:count m:val="5"/>
                                <m:mcJc m:val="center"/>
                              </m:mcPr>
                            </m:mc>
                          </m:mcs>
                          <m:ctrlPr>
                            <a:rPr lang="en-US" altLang="en-US" sz="1600" b="0" i="1" smtClean="0">
                              <a:latin typeface="Cambria Math" panose="02040503050406030204" pitchFamily="18" charset="0"/>
                            </a:rPr>
                          </m:ctrlPr>
                        </m:mPr>
                        <m:mr>
                          <m:e>
                            <m:r>
                              <m:rPr>
                                <m:brk m:alnAt="7"/>
                              </m:rPr>
                              <a:rPr lang="de-CH" altLang="en-US" sz="1600" b="0" i="1" smtClean="0">
                                <a:latin typeface="Cambria Math" panose="02040503050406030204" pitchFamily="18" charset="0"/>
                              </a:rPr>
                              <m:t>𝑥</m:t>
                            </m:r>
                          </m:e>
                          <m:e>
                            <m:r>
                              <a:rPr lang="de-CH" altLang="en-US" sz="1600" b="0" i="1" smtClean="0">
                                <a:latin typeface="Cambria Math" panose="02040503050406030204" pitchFamily="18" charset="0"/>
                              </a:rPr>
                              <m:t>+</m:t>
                            </m:r>
                          </m:e>
                          <m:e>
                            <m:r>
                              <a:rPr lang="de-CH" altLang="en-US" sz="1600" b="0" i="1" smtClean="0">
                                <a:latin typeface="Cambria Math" panose="02040503050406030204" pitchFamily="18" charset="0"/>
                              </a:rPr>
                              <m:t>2</m:t>
                            </m:r>
                            <m:r>
                              <a:rPr lang="de-CH" altLang="en-US" sz="1600" b="0" i="1" smtClean="0">
                                <a:latin typeface="Cambria Math" panose="02040503050406030204" pitchFamily="18" charset="0"/>
                              </a:rPr>
                              <m:t>𝑦</m:t>
                            </m:r>
                          </m:e>
                          <m:e>
                            <m:r>
                              <a:rPr lang="de-CH" altLang="en-US" sz="1600" b="0" i="1" smtClean="0">
                                <a:latin typeface="Cambria Math" panose="02040503050406030204" pitchFamily="18" charset="0"/>
                                <a:ea typeface="Cambria Math" panose="02040503050406030204" pitchFamily="18" charset="0"/>
                              </a:rPr>
                              <m:t>≤</m:t>
                            </m:r>
                          </m:e>
                          <m:e>
                            <m:r>
                              <a:rPr lang="de-CH" altLang="en-US" sz="1600" b="0" i="1" smtClean="0">
                                <a:latin typeface="Cambria Math" panose="02040503050406030204" pitchFamily="18" charset="0"/>
                              </a:rPr>
                              <m:t>6</m:t>
                            </m:r>
                          </m:e>
                        </m:mr>
                        <m:mr>
                          <m:e>
                            <m:r>
                              <a:rPr lang="de-CH" altLang="en-US" sz="1600" b="0" i="1" smtClean="0">
                                <a:latin typeface="Cambria Math" panose="02040503050406030204" pitchFamily="18" charset="0"/>
                              </a:rPr>
                              <m:t>8</m:t>
                            </m:r>
                            <m:r>
                              <a:rPr lang="de-CH" altLang="en-US" sz="1600" b="0" i="1" smtClean="0">
                                <a:latin typeface="Cambria Math" panose="02040503050406030204" pitchFamily="18" charset="0"/>
                              </a:rPr>
                              <m:t>𝑥</m:t>
                            </m:r>
                          </m:e>
                          <m:e>
                            <m:r>
                              <a:rPr lang="de-CH" altLang="en-US" sz="1600" b="0" i="1" smtClean="0">
                                <a:latin typeface="Cambria Math" panose="02040503050406030204" pitchFamily="18" charset="0"/>
                              </a:rPr>
                              <m:t>+</m:t>
                            </m:r>
                          </m:e>
                          <m:e>
                            <m:r>
                              <a:rPr lang="de-CH" altLang="en-US" sz="1600" b="0" i="1" smtClean="0">
                                <a:latin typeface="Cambria Math" panose="02040503050406030204" pitchFamily="18" charset="0"/>
                              </a:rPr>
                              <m:t>7</m:t>
                            </m:r>
                            <m:r>
                              <a:rPr lang="de-CH" altLang="en-US" sz="1600" b="0" i="1" smtClean="0">
                                <a:latin typeface="Cambria Math" panose="02040503050406030204" pitchFamily="18" charset="0"/>
                              </a:rPr>
                              <m:t>𝑦</m:t>
                            </m:r>
                          </m:e>
                          <m:e>
                            <m:r>
                              <a:rPr lang="de-CH" altLang="en-US" sz="1600" b="0" i="1" smtClean="0">
                                <a:latin typeface="Cambria Math" panose="02040503050406030204" pitchFamily="18" charset="0"/>
                                <a:ea typeface="Cambria Math" panose="02040503050406030204" pitchFamily="18" charset="0"/>
                              </a:rPr>
                              <m:t>≤</m:t>
                            </m:r>
                          </m:e>
                          <m:e>
                            <m:r>
                              <a:rPr lang="de-CH" altLang="en-US" sz="1600" b="0" i="1" smtClean="0">
                                <a:latin typeface="Cambria Math" panose="02040503050406030204" pitchFamily="18" charset="0"/>
                              </a:rPr>
                              <m:t>28</m:t>
                            </m:r>
                          </m:e>
                        </m:mr>
                        <m:mr>
                          <m:e>
                            <m:r>
                              <a:rPr lang="de-CH" altLang="en-US" sz="1600" b="0" i="1" smtClean="0">
                                <a:latin typeface="Cambria Math" panose="02040503050406030204" pitchFamily="18" charset="0"/>
                              </a:rPr>
                              <m:t>𝑥</m:t>
                            </m:r>
                          </m:e>
                          <m:e/>
                          <m:e/>
                          <m:e>
                            <m:r>
                              <a:rPr lang="de-CH" altLang="en-US" sz="1600" b="0" i="1" smtClean="0">
                                <a:latin typeface="Cambria Math" panose="02040503050406030204" pitchFamily="18" charset="0"/>
                                <a:ea typeface="Cambria Math" panose="02040503050406030204" pitchFamily="18" charset="0"/>
                              </a:rPr>
                              <m:t>≤</m:t>
                            </m:r>
                          </m:e>
                          <m:e>
                            <m:r>
                              <a:rPr lang="de-CH" altLang="en-US" sz="1600" b="0" i="1" smtClean="0">
                                <a:latin typeface="Cambria Math" panose="02040503050406030204" pitchFamily="18" charset="0"/>
                              </a:rPr>
                              <m:t>3</m:t>
                            </m:r>
                          </m:e>
                        </m:mr>
                        <m:mr>
                          <m:e>
                            <m:r>
                              <a:rPr lang="de-CH" altLang="en-US" sz="1600" b="0" i="1" smtClean="0">
                                <a:latin typeface="Cambria Math" panose="02040503050406030204" pitchFamily="18" charset="0"/>
                              </a:rPr>
                              <m:t>𝑥</m:t>
                            </m:r>
                          </m:e>
                          <m:e/>
                          <m:e/>
                          <m:e>
                            <m:r>
                              <a:rPr lang="de-CH" altLang="en-US" sz="1600" b="0" i="1" smtClean="0">
                                <a:latin typeface="Cambria Math" panose="02040503050406030204" pitchFamily="18" charset="0"/>
                                <a:ea typeface="Cambria Math" panose="02040503050406030204" pitchFamily="18" charset="0"/>
                              </a:rPr>
                              <m:t>≥</m:t>
                            </m:r>
                          </m:e>
                          <m:e>
                            <m:r>
                              <a:rPr lang="de-CH" altLang="en-US" sz="1600" b="0" i="1" smtClean="0">
                                <a:latin typeface="Cambria Math" panose="02040503050406030204" pitchFamily="18" charset="0"/>
                              </a:rPr>
                              <m:t>0</m:t>
                            </m:r>
                          </m:e>
                        </m:mr>
                        <m:mr>
                          <m:e/>
                          <m:e/>
                          <m:e>
                            <m:r>
                              <a:rPr lang="de-CH" altLang="en-US" sz="1600" b="0" i="1" smtClean="0">
                                <a:latin typeface="Cambria Math" panose="02040503050406030204" pitchFamily="18" charset="0"/>
                              </a:rPr>
                              <m:t>𝑦</m:t>
                            </m:r>
                          </m:e>
                          <m:e>
                            <m:r>
                              <a:rPr lang="de-CH" altLang="en-US" sz="1600" b="0" i="1" smtClean="0">
                                <a:latin typeface="Cambria Math" panose="02040503050406030204" pitchFamily="18" charset="0"/>
                                <a:ea typeface="Cambria Math" panose="02040503050406030204" pitchFamily="18" charset="0"/>
                              </a:rPr>
                              <m:t>≥</m:t>
                            </m:r>
                          </m:e>
                          <m:e>
                            <m:r>
                              <a:rPr lang="de-CH" altLang="en-US" sz="1600" b="0" i="1" smtClean="0">
                                <a:latin typeface="Cambria Math" panose="02040503050406030204" pitchFamily="18" charset="0"/>
                              </a:rPr>
                              <m:t>0</m:t>
                            </m:r>
                          </m:e>
                        </m:mr>
                      </m:m>
                    </m:oMath>
                  </m:oMathPara>
                </a14:m>
                <a:endParaRPr lang="en-US" altLang="en-US" sz="1600" dirty="0"/>
              </a:p>
              <a:p>
                <a:pPr marL="161925" indent="-161925">
                  <a:spcAft>
                    <a:spcPts val="0"/>
                  </a:spcAft>
                  <a:buFontTx/>
                  <a:buNone/>
                  <a:tabLst>
                    <a:tab pos="1790700" algn="l"/>
                    <a:tab pos="2482850" algn="l"/>
                    <a:tab pos="4927600" algn="l"/>
                  </a:tabLst>
                </a:pPr>
                <a:r>
                  <a:rPr lang="en-US" altLang="en-US" sz="1600" dirty="0"/>
                  <a:t>	</a:t>
                </a:r>
              </a:p>
            </p:txBody>
          </p:sp>
        </mc:Choice>
        <mc:Fallback xmlns="">
          <p:sp>
            <p:nvSpPr>
              <p:cNvPr id="8" name="TextBox 7">
                <a:extLst>
                  <a:ext uri="{FF2B5EF4-FFF2-40B4-BE49-F238E27FC236}">
                    <a16:creationId xmlns:a16="http://schemas.microsoft.com/office/drawing/2014/main" id="{26FE6C2D-DECD-794C-844B-C345D0FFB6B9}"/>
                  </a:ext>
                </a:extLst>
              </p:cNvPr>
              <p:cNvSpPr txBox="1">
                <a:spLocks noRot="1" noChangeAspect="1" noMove="1" noResize="1" noEditPoints="1" noAdjustHandles="1" noChangeArrowheads="1" noChangeShapeType="1" noTextEdit="1"/>
              </p:cNvSpPr>
              <p:nvPr/>
            </p:nvSpPr>
            <p:spPr>
              <a:xfrm>
                <a:off x="355599" y="1755109"/>
                <a:ext cx="4229099" cy="3311103"/>
              </a:xfrm>
              <a:prstGeom prst="rect">
                <a:avLst/>
              </a:prstGeom>
              <a:blipFill>
                <a:blip r:embed="rId2"/>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5149190-448B-DF42-871A-DDE17F07D158}"/>
                  </a:ext>
                </a:extLst>
              </p:cNvPr>
              <p:cNvSpPr txBox="1"/>
              <p:nvPr/>
            </p:nvSpPr>
            <p:spPr>
              <a:xfrm>
                <a:off x="4862386" y="1755109"/>
                <a:ext cx="4229098" cy="3306037"/>
              </a:xfrm>
              <a:prstGeom prst="rect">
                <a:avLst/>
              </a:prstGeom>
              <a:solidFill>
                <a:schemeClr val="bg1"/>
              </a:solidFill>
              <a:ln>
                <a:noFill/>
              </a:ln>
            </p:spPr>
            <p:txBody>
              <a:bodyPr wrap="square" lIns="216000" tIns="187200" rIns="216000" bIns="187200" rtlCol="0">
                <a:spAutoFit/>
              </a:bodyPr>
              <a:lstStyle/>
              <a:p>
                <a:pPr marL="11113" lvl="1">
                  <a:buNone/>
                </a:pPr>
                <a:r>
                  <a:rPr lang="en-US" altLang="en-US" sz="1600" dirty="0" err="1"/>
                  <a:t>Maximise</a:t>
                </a:r>
                <a:r>
                  <a:rPr lang="en-US" altLang="en-US" sz="1600" dirty="0"/>
                  <a:t>: </a:t>
                </a:r>
              </a:p>
              <a:p>
                <a:pPr>
                  <a:buFontTx/>
                  <a:buNone/>
                  <a:tabLst>
                    <a:tab pos="1790700" algn="l"/>
                    <a:tab pos="4394200" algn="l"/>
                    <a:tab pos="4927600" algn="l"/>
                  </a:tabLst>
                </a:pPr>
                <a14:m>
                  <m:oMathPara xmlns:m="http://schemas.openxmlformats.org/officeDocument/2006/math">
                    <m:oMathParaPr>
                      <m:jc m:val="centerGroup"/>
                    </m:oMathParaPr>
                    <m:oMath xmlns:m="http://schemas.openxmlformats.org/officeDocument/2006/math">
                      <m:r>
                        <a:rPr lang="en-GB" altLang="en-US" sz="1600" i="1" smtClean="0">
                          <a:latin typeface="Cambria Math" panose="02040503050406030204" pitchFamily="18" charset="0"/>
                        </a:rPr>
                        <m:t>𝑓</m:t>
                      </m:r>
                      <m:r>
                        <a:rPr lang="en-GB" altLang="en-US" sz="1600" i="1" smtClean="0">
                          <a:latin typeface="Cambria Math" panose="02040503050406030204" pitchFamily="18" charset="0"/>
                        </a:rPr>
                        <m:t>(</m:t>
                      </m:r>
                      <m:r>
                        <a:rPr lang="en-GB" altLang="en-US" sz="1600" i="1" err="1">
                          <a:latin typeface="Cambria Math" panose="02040503050406030204" pitchFamily="18" charset="0"/>
                        </a:rPr>
                        <m:t>𝑥</m:t>
                      </m:r>
                      <m:r>
                        <a:rPr lang="en-GB" altLang="en-US" sz="1600" i="1" err="1">
                          <a:latin typeface="Cambria Math" panose="02040503050406030204" pitchFamily="18" charset="0"/>
                        </a:rPr>
                        <m:t>,</m:t>
                      </m:r>
                      <m:r>
                        <a:rPr lang="en-GB" altLang="en-US" sz="1600" i="1" err="1">
                          <a:latin typeface="Cambria Math" panose="02040503050406030204" pitchFamily="18" charset="0"/>
                        </a:rPr>
                        <m:t>𝑦</m:t>
                      </m:r>
                      <m:r>
                        <a:rPr lang="en-GB" altLang="en-US" sz="1600" i="1">
                          <a:latin typeface="Cambria Math" panose="02040503050406030204" pitchFamily="18" charset="0"/>
                        </a:rPr>
                        <m:t>) = </m:t>
                      </m:r>
                      <m:r>
                        <a:rPr lang="en-GB" altLang="en-US" sz="1600" i="1" smtClean="0">
                          <a:latin typeface="Cambria Math" panose="02040503050406030204" pitchFamily="18" charset="0"/>
                        </a:rPr>
                        <m:t>(80 120)</m:t>
                      </m:r>
                      <m:r>
                        <a:rPr lang="en-GB" altLang="en-US" sz="1600" i="1" smtClean="0">
                          <a:latin typeface="Cambria Math" panose="02040503050406030204" pitchFamily="18" charset="0"/>
                          <a:ea typeface="Cambria Math" panose="02040503050406030204" pitchFamily="18" charset="0"/>
                        </a:rPr>
                        <m:t>∙</m:t>
                      </m:r>
                      <m:d>
                        <m:dPr>
                          <m:ctrlPr>
                            <a:rPr lang="en-GB" altLang="en-US" sz="1600" i="1" smtClean="0">
                              <a:latin typeface="Cambria Math" panose="02040503050406030204" pitchFamily="18" charset="0"/>
                            </a:rPr>
                          </m:ctrlPr>
                        </m:dPr>
                        <m:e>
                          <m:f>
                            <m:fPr>
                              <m:type m:val="noBar"/>
                              <m:ctrlPr>
                                <a:rPr lang="en-GB" altLang="en-US" sz="1600" i="1" smtClean="0">
                                  <a:latin typeface="Cambria Math" panose="02040503050406030204" pitchFamily="18" charset="0"/>
                                </a:rPr>
                              </m:ctrlPr>
                            </m:fPr>
                            <m:num>
                              <m:r>
                                <a:rPr lang="de-CH" altLang="en-US" sz="1600" b="0" i="1" smtClean="0">
                                  <a:latin typeface="Cambria Math" panose="02040503050406030204" pitchFamily="18" charset="0"/>
                                </a:rPr>
                                <m:t>𝑥</m:t>
                              </m:r>
                            </m:num>
                            <m:den>
                              <m:r>
                                <a:rPr lang="de-CH" altLang="en-US" sz="1600" b="0" i="1" smtClean="0">
                                  <a:latin typeface="Cambria Math" panose="02040503050406030204" pitchFamily="18" charset="0"/>
                                </a:rPr>
                                <m:t>𝑦</m:t>
                              </m:r>
                            </m:den>
                          </m:f>
                        </m:e>
                      </m:d>
                    </m:oMath>
                  </m:oMathPara>
                </a14:m>
                <a:endParaRPr lang="en-US" altLang="en-US" sz="1600" dirty="0"/>
              </a:p>
              <a:p>
                <a:pPr>
                  <a:buFontTx/>
                  <a:buNone/>
                  <a:tabLst>
                    <a:tab pos="1790700" algn="l"/>
                    <a:tab pos="4394200" algn="l"/>
                    <a:tab pos="4927600" algn="l"/>
                  </a:tabLst>
                </a:pPr>
                <a:r>
                  <a:rPr lang="en-US" altLang="en-US" sz="1600" dirty="0"/>
                  <a:t>subject to: </a:t>
                </a:r>
              </a:p>
              <a:p>
                <a:pPr>
                  <a:buFontTx/>
                  <a:buNone/>
                  <a:tabLst>
                    <a:tab pos="1790700" algn="l"/>
                    <a:tab pos="4394200" algn="l"/>
                    <a:tab pos="4927600" algn="l"/>
                  </a:tabLst>
                </a:pPr>
                <a:endParaRPr lang="en-US" altLang="en-US" sz="1600" dirty="0"/>
              </a:p>
              <a:p>
                <a:pPr lvl="1" algn="ctr">
                  <a:buNone/>
                  <a:tabLst>
                    <a:tab pos="1790700" algn="l"/>
                    <a:tab pos="4394200" algn="l"/>
                    <a:tab pos="4927600" algn="l"/>
                  </a:tabLst>
                </a:pPr>
                <a14:m>
                  <m:oMathPara xmlns:m="http://schemas.openxmlformats.org/officeDocument/2006/math">
                    <m:oMathParaPr>
                      <m:jc m:val="centerGroup"/>
                    </m:oMathParaPr>
                    <m:oMath xmlns:m="http://schemas.openxmlformats.org/officeDocument/2006/math">
                      <m:d>
                        <m:dPr>
                          <m:ctrlPr>
                            <a:rPr lang="en-US" altLang="en-US" sz="1600" i="1" smtClean="0">
                              <a:latin typeface="Cambria Math" panose="02040503050406030204" pitchFamily="18" charset="0"/>
                            </a:rPr>
                          </m:ctrlPr>
                        </m:dPr>
                        <m:e>
                          <m:m>
                            <m:mPr>
                              <m:mcs>
                                <m:mc>
                                  <m:mcPr>
                                    <m:count m:val="2"/>
                                    <m:mcJc m:val="center"/>
                                  </m:mcPr>
                                </m:mc>
                              </m:mcs>
                              <m:ctrlPr>
                                <a:rPr lang="en-US" altLang="en-US" sz="1600" b="0" i="1" smtClean="0">
                                  <a:latin typeface="Cambria Math" panose="02040503050406030204" pitchFamily="18" charset="0"/>
                                </a:rPr>
                              </m:ctrlPr>
                            </m:mPr>
                            <m:mr>
                              <m:e>
                                <m:r>
                                  <m:rPr>
                                    <m:brk m:alnAt="7"/>
                                  </m:rPr>
                                  <a:rPr lang="de-CH" altLang="en-US" sz="1600" b="0" i="1" smtClean="0">
                                    <a:latin typeface="Cambria Math" panose="02040503050406030204" pitchFamily="18" charset="0"/>
                                  </a:rPr>
                                  <m:t>1</m:t>
                                </m:r>
                              </m:e>
                              <m:e>
                                <m:r>
                                  <a:rPr lang="de-CH" altLang="en-US" sz="1600" b="0" i="1" smtClean="0">
                                    <a:latin typeface="Cambria Math" panose="02040503050406030204" pitchFamily="18" charset="0"/>
                                  </a:rPr>
                                  <m:t>2</m:t>
                                </m:r>
                              </m:e>
                            </m:mr>
                            <m:mr>
                              <m:e>
                                <m:r>
                                  <a:rPr lang="de-CH" altLang="en-US" sz="1600" b="0" i="1" smtClean="0">
                                    <a:latin typeface="Cambria Math" panose="02040503050406030204" pitchFamily="18" charset="0"/>
                                  </a:rPr>
                                  <m:t>8</m:t>
                                </m:r>
                              </m:e>
                              <m:e>
                                <m:r>
                                  <a:rPr lang="de-CH" altLang="en-US" sz="1600" b="0" i="1" smtClean="0">
                                    <a:latin typeface="Cambria Math" panose="02040503050406030204" pitchFamily="18" charset="0"/>
                                  </a:rPr>
                                  <m:t>7</m:t>
                                </m:r>
                              </m:e>
                            </m:mr>
                            <m:mr>
                              <m:e>
                                <m:r>
                                  <a:rPr lang="de-CH" altLang="en-US" sz="1600" b="0" i="1" smtClean="0">
                                    <a:latin typeface="Cambria Math" panose="02040503050406030204" pitchFamily="18" charset="0"/>
                                  </a:rPr>
                                  <m:t>1</m:t>
                                </m:r>
                              </m:e>
                              <m:e>
                                <m:r>
                                  <a:rPr lang="de-CH" altLang="en-US" sz="1600" b="0" i="1" smtClean="0">
                                    <a:latin typeface="Cambria Math" panose="02040503050406030204" pitchFamily="18" charset="0"/>
                                  </a:rPr>
                                  <m:t>0</m:t>
                                </m:r>
                              </m:e>
                            </m:mr>
                          </m:m>
                        </m:e>
                      </m:d>
                      <m:d>
                        <m:dPr>
                          <m:ctrlPr>
                            <a:rPr lang="en-US" altLang="en-US" sz="1600" i="1" smtClean="0">
                              <a:latin typeface="Cambria Math" panose="02040503050406030204" pitchFamily="18" charset="0"/>
                            </a:rPr>
                          </m:ctrlPr>
                        </m:dPr>
                        <m:e>
                          <m:f>
                            <m:fPr>
                              <m:type m:val="noBar"/>
                              <m:ctrlPr>
                                <a:rPr lang="en-US" altLang="en-US" sz="1600" i="1" smtClean="0">
                                  <a:latin typeface="Cambria Math" panose="02040503050406030204" pitchFamily="18" charset="0"/>
                                </a:rPr>
                              </m:ctrlPr>
                            </m:fPr>
                            <m:num>
                              <m:r>
                                <a:rPr lang="de-CH" altLang="en-US" sz="1600" b="0" i="1" smtClean="0">
                                  <a:latin typeface="Cambria Math" panose="02040503050406030204" pitchFamily="18" charset="0"/>
                                </a:rPr>
                                <m:t>𝑥</m:t>
                              </m:r>
                            </m:num>
                            <m:den>
                              <m:r>
                                <a:rPr lang="de-CH" altLang="en-US" sz="1600" b="0" i="1" smtClean="0">
                                  <a:latin typeface="Cambria Math" panose="02040503050406030204" pitchFamily="18" charset="0"/>
                                </a:rPr>
                                <m:t>𝑦</m:t>
                              </m:r>
                            </m:den>
                          </m:f>
                        </m:e>
                      </m:d>
                      <m:r>
                        <a:rPr lang="en-US" altLang="en-US" sz="1600" i="1" smtClean="0">
                          <a:latin typeface="Cambria Math" panose="02040503050406030204" pitchFamily="18" charset="0"/>
                          <a:ea typeface="Cambria Math" panose="02040503050406030204" pitchFamily="18" charset="0"/>
                        </a:rPr>
                        <m:t>≤</m:t>
                      </m:r>
                      <m:d>
                        <m:dPr>
                          <m:ctrlPr>
                            <a:rPr lang="en-US" altLang="en-US" sz="1600" i="1" smtClean="0">
                              <a:latin typeface="Cambria Math" panose="02040503050406030204" pitchFamily="18" charset="0"/>
                            </a:rPr>
                          </m:ctrlPr>
                        </m:dPr>
                        <m:e>
                          <m:m>
                            <m:mPr>
                              <m:mcs>
                                <m:mc>
                                  <m:mcPr>
                                    <m:count m:val="1"/>
                                    <m:mcJc m:val="center"/>
                                  </m:mcPr>
                                </m:mc>
                              </m:mcs>
                              <m:ctrlPr>
                                <a:rPr lang="en-US" altLang="en-US" sz="1600" i="1" smtClean="0">
                                  <a:latin typeface="Cambria Math" panose="02040503050406030204" pitchFamily="18" charset="0"/>
                                </a:rPr>
                              </m:ctrlPr>
                            </m:mPr>
                            <m:mr>
                              <m:e>
                                <m:r>
                                  <m:rPr>
                                    <m:brk m:alnAt="7"/>
                                  </m:rPr>
                                  <a:rPr lang="de-CH" altLang="en-US" sz="1600" b="0" i="1" smtClean="0">
                                    <a:latin typeface="Cambria Math" panose="02040503050406030204" pitchFamily="18" charset="0"/>
                                  </a:rPr>
                                  <m:t>6</m:t>
                                </m:r>
                              </m:e>
                            </m:mr>
                            <m:mr>
                              <m:e>
                                <m:r>
                                  <a:rPr lang="de-CH" altLang="en-US" sz="1600" b="0" i="1" smtClean="0">
                                    <a:latin typeface="Cambria Math" panose="02040503050406030204" pitchFamily="18" charset="0"/>
                                  </a:rPr>
                                  <m:t>28</m:t>
                                </m:r>
                              </m:e>
                            </m:mr>
                            <m:mr>
                              <m:e>
                                <m:r>
                                  <a:rPr lang="de-CH" altLang="en-US" sz="1600" b="0" i="1" smtClean="0">
                                    <a:latin typeface="Cambria Math" panose="02040503050406030204" pitchFamily="18" charset="0"/>
                                  </a:rPr>
                                  <m:t>3</m:t>
                                </m:r>
                              </m:e>
                            </m:mr>
                          </m:m>
                        </m:e>
                      </m:d>
                    </m:oMath>
                  </m:oMathPara>
                </a14:m>
                <a:endParaRPr lang="en-US" altLang="en-US" sz="1600" dirty="0"/>
              </a:p>
              <a:p>
                <a:pPr marL="161925" indent="-161925" algn="ctr">
                  <a:spcAft>
                    <a:spcPts val="0"/>
                  </a:spcAft>
                  <a:buFontTx/>
                  <a:buNone/>
                  <a:tabLst>
                    <a:tab pos="1790700" algn="l"/>
                    <a:tab pos="2482850" algn="l"/>
                    <a:tab pos="4927600" algn="l"/>
                  </a:tabLst>
                </a:pPr>
                <a14:m>
                  <m:oMathPara xmlns:m="http://schemas.openxmlformats.org/officeDocument/2006/math">
                    <m:oMathParaPr>
                      <m:jc m:val="centerGroup"/>
                    </m:oMathParaPr>
                    <m:oMath xmlns:m="http://schemas.openxmlformats.org/officeDocument/2006/math">
                      <m:r>
                        <a:rPr lang="en-GB" altLang="en-US" sz="1600" i="1" smtClean="0">
                          <a:latin typeface="Cambria Math" panose="02040503050406030204" pitchFamily="18" charset="0"/>
                        </a:rPr>
                        <m:t>𝑥</m:t>
                      </m:r>
                      <m:r>
                        <a:rPr lang="en-GB" altLang="en-US" sz="1600" i="1" smtClean="0">
                          <a:latin typeface="Cambria Math" panose="02040503050406030204" pitchFamily="18" charset="0"/>
                        </a:rPr>
                        <m:t>,</m:t>
                      </m:r>
                      <m:r>
                        <a:rPr lang="en-GB" altLang="en-US" sz="1600" i="1" smtClean="0">
                          <a:latin typeface="Cambria Math" panose="02040503050406030204" pitchFamily="18" charset="0"/>
                        </a:rPr>
                        <m:t>𝑦</m:t>
                      </m:r>
                      <m:r>
                        <a:rPr lang="en-GB" altLang="en-US" sz="1600" i="1" smtClean="0">
                          <a:latin typeface="Cambria Math" panose="02040503050406030204" pitchFamily="18" charset="0"/>
                        </a:rPr>
                        <m:t> ≥ 0</m:t>
                      </m:r>
                    </m:oMath>
                  </m:oMathPara>
                </a14:m>
                <a:endParaRPr lang="en-US" altLang="en-US" sz="1600" dirty="0"/>
              </a:p>
              <a:p>
                <a:pPr>
                  <a:spcAft>
                    <a:spcPts val="0"/>
                  </a:spcAft>
                  <a:buFontTx/>
                  <a:buNone/>
                  <a:tabLst>
                    <a:tab pos="1790700" algn="l"/>
                    <a:tab pos="4394200" algn="l"/>
                    <a:tab pos="4927600" algn="l"/>
                  </a:tabLst>
                </a:pPr>
                <a:r>
                  <a:rPr lang="en-US" altLang="en-US" sz="1600" dirty="0"/>
                  <a:t>	</a:t>
                </a:r>
              </a:p>
              <a:p>
                <a:pPr>
                  <a:spcAft>
                    <a:spcPts val="0"/>
                  </a:spcAft>
                  <a:buFontTx/>
                  <a:buNone/>
                  <a:tabLst>
                    <a:tab pos="1790700" algn="l"/>
                    <a:tab pos="4394200" algn="l"/>
                    <a:tab pos="4927600" algn="l"/>
                  </a:tabLst>
                </a:pPr>
                <a:endParaRPr lang="en-US" altLang="en-US" sz="1600" dirty="0"/>
              </a:p>
              <a:p>
                <a:pPr>
                  <a:spcAft>
                    <a:spcPts val="0"/>
                  </a:spcAft>
                  <a:buFontTx/>
                  <a:buNone/>
                  <a:tabLst>
                    <a:tab pos="1790700" algn="l"/>
                    <a:tab pos="4394200" algn="l"/>
                    <a:tab pos="4927600" algn="l"/>
                  </a:tabLst>
                </a:pPr>
                <a:endParaRPr lang="en-US" altLang="en-US" sz="1600" dirty="0"/>
              </a:p>
            </p:txBody>
          </p:sp>
        </mc:Choice>
        <mc:Fallback xmlns="">
          <p:sp>
            <p:nvSpPr>
              <p:cNvPr id="9" name="TextBox 8">
                <a:extLst>
                  <a:ext uri="{FF2B5EF4-FFF2-40B4-BE49-F238E27FC236}">
                    <a16:creationId xmlns:a16="http://schemas.microsoft.com/office/drawing/2014/main" id="{F5149190-448B-DF42-871A-DDE17F07D158}"/>
                  </a:ext>
                </a:extLst>
              </p:cNvPr>
              <p:cNvSpPr txBox="1">
                <a:spLocks noRot="1" noChangeAspect="1" noMove="1" noResize="1" noEditPoints="1" noAdjustHandles="1" noChangeArrowheads="1" noChangeShapeType="1" noTextEdit="1"/>
              </p:cNvSpPr>
              <p:nvPr/>
            </p:nvSpPr>
            <p:spPr>
              <a:xfrm>
                <a:off x="4862386" y="1755109"/>
                <a:ext cx="4229098" cy="3306037"/>
              </a:xfrm>
              <a:prstGeom prst="rect">
                <a:avLst/>
              </a:prstGeom>
              <a:blipFill>
                <a:blip r:embed="rId3"/>
                <a:stretch>
                  <a:fillRect/>
                </a:stretch>
              </a:blipFill>
              <a:ln>
                <a:noFill/>
              </a:ln>
            </p:spPr>
            <p:txBody>
              <a:bodyPr/>
              <a:lstStyle/>
              <a:p>
                <a:r>
                  <a:rPr lang="en-GB">
                    <a:noFill/>
                  </a:rPr>
                  <a:t> </a:t>
                </a:r>
              </a:p>
            </p:txBody>
          </p:sp>
        </mc:Fallback>
      </mc:AlternateContent>
      <p:cxnSp>
        <p:nvCxnSpPr>
          <p:cNvPr id="12" name="Straight Connector 11">
            <a:extLst>
              <a:ext uri="{FF2B5EF4-FFF2-40B4-BE49-F238E27FC236}">
                <a16:creationId xmlns:a16="http://schemas.microsoft.com/office/drawing/2014/main" id="{E4DE9FB1-2620-604C-B7CD-B0322B423299}"/>
              </a:ext>
            </a:extLst>
          </p:cNvPr>
          <p:cNvCxnSpPr>
            <a:cxnSpLocks/>
          </p:cNvCxnSpPr>
          <p:nvPr/>
        </p:nvCxnSpPr>
        <p:spPr>
          <a:xfrm>
            <a:off x="4572000" y="1755109"/>
            <a:ext cx="6350" cy="3100039"/>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FFEA593-C192-1A45-BDA7-E1736054E31A}"/>
              </a:ext>
            </a:extLst>
          </p:cNvPr>
          <p:cNvSpPr txBox="1"/>
          <p:nvPr/>
        </p:nvSpPr>
        <p:spPr>
          <a:xfrm>
            <a:off x="0" y="4883774"/>
            <a:ext cx="8445500" cy="870499"/>
          </a:xfrm>
          <a:prstGeom prst="rect">
            <a:avLst/>
          </a:prstGeom>
          <a:solidFill>
            <a:schemeClr val="bg1"/>
          </a:solidFill>
        </p:spPr>
        <p:txBody>
          <a:bodyPr wrap="square" lIns="216000" tIns="187200" rIns="216000" bIns="187200" rtlCol="0">
            <a:spAutoFit/>
          </a:bodyPr>
          <a:lstStyle/>
          <a:p>
            <a:pPr marL="11113"/>
            <a:r>
              <a:rPr lang="en-CH" sz="1600">
                <a:latin typeface="Arial"/>
                <a:cs typeface="Arial"/>
              </a:rPr>
              <a:t>This is a </a:t>
            </a:r>
            <a:r>
              <a:rPr lang="en-CH" sz="1600" i="1">
                <a:solidFill>
                  <a:schemeClr val="accent1"/>
                </a:solidFill>
                <a:latin typeface="Arial"/>
                <a:cs typeface="Arial"/>
              </a:rPr>
              <a:t>linear programming problem</a:t>
            </a:r>
            <a:r>
              <a:rPr lang="en-CH" sz="1600">
                <a:latin typeface="Arial"/>
                <a:cs typeface="Arial"/>
              </a:rPr>
              <a:t> because both the objective and the constraints can be expressed with linear functions.</a:t>
            </a:r>
            <a:endParaRPr lang="en-CH" sz="1600" i="0">
              <a:latin typeface="Arial"/>
              <a:cs typeface="Arial"/>
            </a:endParaRPr>
          </a:p>
        </p:txBody>
      </p:sp>
    </p:spTree>
    <p:extLst>
      <p:ext uri="{BB962C8B-B14F-4D97-AF65-F5344CB8AC3E}">
        <p14:creationId xmlns:p14="http://schemas.microsoft.com/office/powerpoint/2010/main" val="2253770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38FEF-D150-C648-BA7E-781438DCE8CD}"/>
              </a:ext>
            </a:extLst>
          </p:cNvPr>
          <p:cNvSpPr>
            <a:spLocks noGrp="1"/>
          </p:cNvSpPr>
          <p:nvPr>
            <p:ph type="title"/>
          </p:nvPr>
        </p:nvSpPr>
        <p:spPr>
          <a:xfrm>
            <a:off x="342901" y="488953"/>
            <a:ext cx="8445500" cy="677108"/>
          </a:xfrm>
        </p:spPr>
        <p:txBody>
          <a:bodyPr/>
          <a:lstStyle/>
          <a:p>
            <a:r>
              <a:rPr lang="en-CH" dirty="0"/>
              <a:t>An example – graphical solution (with Matlab)</a:t>
            </a:r>
            <a:br>
              <a:rPr lang="en-CH" dirty="0"/>
            </a:br>
            <a:r>
              <a:rPr lang="en-CH" sz="1600" dirty="0"/>
              <a:t>(with Matlab</a:t>
            </a:r>
            <a:r>
              <a:rPr lang="en-GB" sz="1600" dirty="0"/>
              <a:t>, </a:t>
            </a:r>
            <a:r>
              <a:rPr lang="en-CH" sz="1600" dirty="0"/>
              <a:t>see </a:t>
            </a:r>
            <a:r>
              <a:rPr lang="en-US" sz="1600"/>
              <a:t>OR01_</a:t>
            </a:r>
            <a:r>
              <a:rPr lang="en-US" sz="1600" dirty="0"/>
              <a:t>feasible_region.m)</a:t>
            </a:r>
            <a:endParaRPr lang="en-CH" sz="1600" dirty="0"/>
          </a:p>
        </p:txBody>
      </p:sp>
      <p:sp>
        <p:nvSpPr>
          <p:cNvPr id="4" name="Slide Number Placeholder 3">
            <a:extLst>
              <a:ext uri="{FF2B5EF4-FFF2-40B4-BE49-F238E27FC236}">
                <a16:creationId xmlns:a16="http://schemas.microsoft.com/office/drawing/2014/main" id="{A8FF836A-E386-4F4A-927A-F4C75B34AA91}"/>
              </a:ext>
            </a:extLst>
          </p:cNvPr>
          <p:cNvSpPr>
            <a:spLocks noGrp="1"/>
          </p:cNvSpPr>
          <p:nvPr>
            <p:ph type="sldNum" sz="quarter" idx="4"/>
          </p:nvPr>
        </p:nvSpPr>
        <p:spPr/>
        <p:txBody>
          <a:bodyPr/>
          <a:lstStyle/>
          <a:p>
            <a:fld id="{05306F20-FBA2-4746-AE9F-DFBA4FFD6FE5}" type="slidenum">
              <a:rPr lang="en-US" smtClean="0"/>
              <a:t>15</a:t>
            </a:fld>
            <a:endParaRPr lang="en-US" dirty="0"/>
          </a:p>
        </p:txBody>
      </p:sp>
      <p:sp>
        <p:nvSpPr>
          <p:cNvPr id="11" name="TextBox 10">
            <a:extLst>
              <a:ext uri="{FF2B5EF4-FFF2-40B4-BE49-F238E27FC236}">
                <a16:creationId xmlns:a16="http://schemas.microsoft.com/office/drawing/2014/main" id="{7D229C62-6C15-F743-81AF-99EF92188DB3}"/>
              </a:ext>
            </a:extLst>
          </p:cNvPr>
          <p:cNvSpPr txBox="1"/>
          <p:nvPr/>
        </p:nvSpPr>
        <p:spPr>
          <a:xfrm>
            <a:off x="1324303" y="4114800"/>
            <a:ext cx="436283" cy="1055165"/>
          </a:xfrm>
          <a:prstGeom prst="rect">
            <a:avLst/>
          </a:prstGeom>
          <a:solidFill>
            <a:schemeClr val="bg1"/>
          </a:solidFill>
        </p:spPr>
        <p:txBody>
          <a:bodyPr wrap="none" lIns="216000" tIns="187200" rIns="216000" bIns="187200" rtlCol="0">
            <a:spAutoFit/>
          </a:bodyPr>
          <a:lstStyle/>
          <a:p>
            <a:endParaRPr lang="en-CH" sz="4400" b="1" i="0">
              <a:solidFill>
                <a:schemeClr val="accent1"/>
              </a:solidFill>
              <a:latin typeface="Arial"/>
              <a:cs typeface="Aria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1698C4-2666-B648-A26A-EF0F60B0E05D}"/>
                  </a:ext>
                </a:extLst>
              </p:cNvPr>
              <p:cNvSpPr txBox="1"/>
              <p:nvPr/>
            </p:nvSpPr>
            <p:spPr>
              <a:xfrm>
                <a:off x="4730431" y="1454846"/>
                <a:ext cx="3833705" cy="4251937"/>
              </a:xfrm>
              <a:prstGeom prst="rect">
                <a:avLst/>
              </a:prstGeom>
              <a:solidFill>
                <a:schemeClr val="bg1"/>
              </a:solidFill>
            </p:spPr>
            <p:txBody>
              <a:bodyPr wrap="square" lIns="216000" tIns="187200" rIns="216000" bIns="187200" rtlCol="0">
                <a:spAutoFit/>
              </a:bodyPr>
              <a:lstStyle/>
              <a:p>
                <a:r>
                  <a:rPr lang="en-US" sz="1600" b="1" dirty="0">
                    <a:latin typeface="Arial"/>
                    <a:cs typeface="Arial"/>
                  </a:rPr>
                  <a:t>Note:</a:t>
                </a:r>
              </a:p>
              <a:p>
                <a:pPr marL="285750" indent="-285750">
                  <a:buFont typeface="Arial" panose="020B0604020202020204" pitchFamily="34" charset="0"/>
                  <a:buChar char="•"/>
                </a:pPr>
                <a:r>
                  <a:rPr lang="en-US" sz="1600" dirty="0">
                    <a:latin typeface="Arial"/>
                    <a:cs typeface="Arial"/>
                  </a:rPr>
                  <a:t>the </a:t>
                </a:r>
                <a:r>
                  <a:rPr lang="en-US" sz="1600" i="1" dirty="0">
                    <a:latin typeface="Arial"/>
                    <a:cs typeface="Arial"/>
                  </a:rPr>
                  <a:t>feasible region </a:t>
                </a:r>
                <a:r>
                  <a:rPr lang="en-US" sz="1600" dirty="0">
                    <a:latin typeface="Arial"/>
                    <a:cs typeface="Arial"/>
                  </a:rPr>
                  <a:t>is a convex polygon,</a:t>
                </a:r>
                <a:br>
                  <a:rPr lang="en-US" sz="1600" dirty="0">
                    <a:latin typeface="Arial"/>
                    <a:cs typeface="Arial"/>
                  </a:rPr>
                </a:br>
                <a:endParaRPr lang="en-US" sz="1600" dirty="0">
                  <a:latin typeface="Arial"/>
                  <a:cs typeface="Arial"/>
                </a:endParaRPr>
              </a:p>
              <a:p>
                <a:pPr marL="285750" indent="-285750">
                  <a:buFont typeface="Arial" panose="020B0604020202020204" pitchFamily="34" charset="0"/>
                  <a:buChar char="•"/>
                </a:pPr>
                <a:r>
                  <a:rPr lang="en-US" sz="1600" dirty="0">
                    <a:latin typeface="Arial"/>
                    <a:cs typeface="Arial"/>
                  </a:rPr>
                  <a:t>the optimum is at a vertex,</a:t>
                </a:r>
                <a:br>
                  <a:rPr lang="en-US" sz="1600" dirty="0">
                    <a:latin typeface="Arial"/>
                    <a:cs typeface="Arial"/>
                  </a:rPr>
                </a:br>
                <a:endParaRPr lang="en-US" sz="1600" dirty="0">
                  <a:latin typeface="Arial"/>
                  <a:cs typeface="Arial"/>
                </a:endParaRPr>
              </a:p>
              <a:p>
                <a:pPr marL="285750" indent="-285750">
                  <a:buFont typeface="Arial" panose="020B0604020202020204" pitchFamily="34" charset="0"/>
                  <a:buChar char="•"/>
                </a:pPr>
                <a:r>
                  <a:rPr lang="en-US" sz="1600" dirty="0">
                    <a:latin typeface="Arial"/>
                    <a:cs typeface="Arial"/>
                  </a:rPr>
                  <a:t>the maximum is attained at the intersection of the lines</a:t>
                </a:r>
                <a:br>
                  <a:rPr lang="en-US" sz="1600" dirty="0">
                    <a:latin typeface="Arial"/>
                    <a:cs typeface="Arial"/>
                  </a:rPr>
                </a:br>
                <a14:m>
                  <m:oMath xmlns:m="http://schemas.openxmlformats.org/officeDocument/2006/math">
                    <m:m>
                      <m:mPr>
                        <m:mcs>
                          <m:mc>
                            <m:mcPr>
                              <m:count m:val="5"/>
                              <m:mcJc m:val="center"/>
                            </m:mcPr>
                          </m:mc>
                        </m:mcs>
                        <m:ctrlPr>
                          <a:rPr lang="en-US" altLang="en-US" sz="1600" i="1">
                            <a:latin typeface="Cambria Math" panose="02040503050406030204" pitchFamily="18" charset="0"/>
                          </a:rPr>
                        </m:ctrlPr>
                      </m:mPr>
                      <m:mr>
                        <m:e>
                          <m:r>
                            <m:rPr>
                              <m:brk m:alnAt="7"/>
                            </m:rPr>
                            <a:rPr lang="en-US" altLang="en-US" sz="1600" i="1" smtClean="0">
                              <a:latin typeface="Cambria Math" panose="02040503050406030204" pitchFamily="18" charset="0"/>
                            </a:rPr>
                            <m:t>𝑥</m:t>
                          </m:r>
                        </m:e>
                        <m:e>
                          <m:r>
                            <a:rPr lang="en-US" altLang="en-US" sz="1600" i="1" smtClean="0">
                              <a:latin typeface="Cambria Math" panose="02040503050406030204" pitchFamily="18" charset="0"/>
                            </a:rPr>
                            <m:t>+</m:t>
                          </m:r>
                        </m:e>
                        <m:e>
                          <m:r>
                            <a:rPr lang="en-US" altLang="en-US" sz="1600" i="1" smtClean="0">
                              <a:latin typeface="Cambria Math" panose="02040503050406030204" pitchFamily="18" charset="0"/>
                            </a:rPr>
                            <m:t>2</m:t>
                          </m:r>
                          <m:r>
                            <a:rPr lang="en-US" altLang="en-US" sz="1600" i="1" smtClean="0">
                              <a:latin typeface="Cambria Math" panose="02040503050406030204" pitchFamily="18" charset="0"/>
                            </a:rPr>
                            <m:t>𝑦</m:t>
                          </m:r>
                        </m:e>
                        <m:e>
                          <m:r>
                            <a:rPr lang="en-US" altLang="en-US" sz="1600" b="0" i="1" smtClean="0">
                              <a:latin typeface="Cambria Math" panose="02040503050406030204" pitchFamily="18" charset="0"/>
                            </a:rPr>
                            <m:t>=</m:t>
                          </m:r>
                        </m:e>
                        <m:e>
                          <m:r>
                            <a:rPr lang="en-US" altLang="en-US" sz="1600" i="1" smtClean="0">
                              <a:latin typeface="Cambria Math" panose="02040503050406030204" pitchFamily="18" charset="0"/>
                            </a:rPr>
                            <m:t>6</m:t>
                          </m:r>
                        </m:e>
                      </m:mr>
                      <m:mr>
                        <m:e>
                          <m:r>
                            <a:rPr lang="en-US" altLang="en-US" sz="1600" i="1" smtClean="0">
                              <a:latin typeface="Cambria Math" panose="02040503050406030204" pitchFamily="18" charset="0"/>
                            </a:rPr>
                            <m:t>8</m:t>
                          </m:r>
                          <m:r>
                            <a:rPr lang="en-US" altLang="en-US" sz="1600" i="1" smtClean="0">
                              <a:latin typeface="Cambria Math" panose="02040503050406030204" pitchFamily="18" charset="0"/>
                            </a:rPr>
                            <m:t>𝑥</m:t>
                          </m:r>
                        </m:e>
                        <m:e>
                          <m:r>
                            <a:rPr lang="en-US" altLang="en-US" sz="1600" i="1" smtClean="0">
                              <a:latin typeface="Cambria Math" panose="02040503050406030204" pitchFamily="18" charset="0"/>
                            </a:rPr>
                            <m:t>+</m:t>
                          </m:r>
                        </m:e>
                        <m:e>
                          <m:r>
                            <a:rPr lang="en-US" altLang="en-US" sz="1600" i="1" smtClean="0">
                              <a:latin typeface="Cambria Math" panose="02040503050406030204" pitchFamily="18" charset="0"/>
                            </a:rPr>
                            <m:t>7</m:t>
                          </m:r>
                          <m:r>
                            <a:rPr lang="en-US" altLang="en-US" sz="1600" i="1" smtClean="0">
                              <a:latin typeface="Cambria Math" panose="02040503050406030204" pitchFamily="18" charset="0"/>
                            </a:rPr>
                            <m:t>𝑦</m:t>
                          </m:r>
                        </m:e>
                        <m:e>
                          <m:r>
                            <a:rPr lang="en-US" altLang="en-US" sz="1600" b="0" i="1" smtClean="0">
                              <a:latin typeface="Cambria Math" panose="02040503050406030204" pitchFamily="18" charset="0"/>
                            </a:rPr>
                            <m:t>=</m:t>
                          </m:r>
                        </m:e>
                        <m:e>
                          <m:r>
                            <a:rPr lang="en-US" altLang="en-US" sz="1600" i="1" smtClean="0">
                              <a:latin typeface="Cambria Math" panose="02040503050406030204" pitchFamily="18" charset="0"/>
                            </a:rPr>
                            <m:t>28</m:t>
                          </m:r>
                        </m:e>
                      </m:mr>
                    </m:m>
                  </m:oMath>
                </a14:m>
                <a:br>
                  <a:rPr lang="en-US" sz="1600" dirty="0">
                    <a:latin typeface="Arial"/>
                    <a:cs typeface="Arial"/>
                  </a:rPr>
                </a:br>
                <a:r>
                  <a:rPr lang="en-US" sz="1600" dirty="0">
                    <a:latin typeface="Arial"/>
                    <a:cs typeface="Arial"/>
                  </a:rPr>
                  <a:t>In this case, we say that the two inequality constraints</a:t>
                </a:r>
                <a:br>
                  <a:rPr lang="en-US" altLang="en-US" sz="1600" i="1" dirty="0">
                    <a:latin typeface="Cambria Math" panose="02040503050406030204" pitchFamily="18" charset="0"/>
                  </a:rPr>
                </a:br>
                <a14:m>
                  <m:oMath xmlns:m="http://schemas.openxmlformats.org/officeDocument/2006/math">
                    <m:m>
                      <m:mPr>
                        <m:mcs>
                          <m:mc>
                            <m:mcPr>
                              <m:count m:val="5"/>
                              <m:mcJc m:val="center"/>
                            </m:mcPr>
                          </m:mc>
                        </m:mcs>
                        <m:ctrlPr>
                          <a:rPr lang="en-US" altLang="en-US" sz="1600" i="1" smtClean="0">
                            <a:latin typeface="Cambria Math" panose="02040503050406030204" pitchFamily="18" charset="0"/>
                          </a:rPr>
                        </m:ctrlPr>
                      </m:mPr>
                      <m:mr>
                        <m:e>
                          <m:r>
                            <m:rPr>
                              <m:brk m:alnAt="7"/>
                            </m:rPr>
                            <a:rPr lang="en-US" altLang="en-US" sz="1600" i="1" smtClean="0">
                              <a:latin typeface="Cambria Math" panose="02040503050406030204" pitchFamily="18" charset="0"/>
                            </a:rPr>
                            <m:t>𝑥</m:t>
                          </m:r>
                        </m:e>
                        <m:e>
                          <m:r>
                            <a:rPr lang="en-US" altLang="en-US" sz="1600" i="1" smtClean="0">
                              <a:latin typeface="Cambria Math" panose="02040503050406030204" pitchFamily="18" charset="0"/>
                            </a:rPr>
                            <m:t>+</m:t>
                          </m:r>
                        </m:e>
                        <m:e>
                          <m:r>
                            <a:rPr lang="en-US" altLang="en-US" sz="1600" i="1" smtClean="0">
                              <a:latin typeface="Cambria Math" panose="02040503050406030204" pitchFamily="18" charset="0"/>
                            </a:rPr>
                            <m:t>2</m:t>
                          </m:r>
                          <m:r>
                            <a:rPr lang="en-US" altLang="en-US" sz="1600" i="1" smtClean="0">
                              <a:latin typeface="Cambria Math" panose="02040503050406030204" pitchFamily="18" charset="0"/>
                            </a:rPr>
                            <m:t>𝑦</m:t>
                          </m:r>
                        </m:e>
                        <m:e>
                          <m:r>
                            <a:rPr lang="en-US" altLang="en-US" sz="1600" i="1" smtClean="0">
                              <a:latin typeface="Cambria Math" panose="02040503050406030204" pitchFamily="18" charset="0"/>
                              <a:ea typeface="Cambria Math" panose="02040503050406030204" pitchFamily="18" charset="0"/>
                            </a:rPr>
                            <m:t>≤</m:t>
                          </m:r>
                        </m:e>
                        <m:e>
                          <m:r>
                            <a:rPr lang="en-US" altLang="en-US" sz="1600" i="1" smtClean="0">
                              <a:latin typeface="Cambria Math" panose="02040503050406030204" pitchFamily="18" charset="0"/>
                            </a:rPr>
                            <m:t>6</m:t>
                          </m:r>
                        </m:e>
                      </m:mr>
                      <m:mr>
                        <m:e>
                          <m:r>
                            <a:rPr lang="en-US" altLang="en-US" sz="1600" i="1" smtClean="0">
                              <a:latin typeface="Cambria Math" panose="02040503050406030204" pitchFamily="18" charset="0"/>
                            </a:rPr>
                            <m:t>8</m:t>
                          </m:r>
                          <m:r>
                            <a:rPr lang="en-US" altLang="en-US" sz="1600" i="1" smtClean="0">
                              <a:latin typeface="Cambria Math" panose="02040503050406030204" pitchFamily="18" charset="0"/>
                            </a:rPr>
                            <m:t>𝑥</m:t>
                          </m:r>
                        </m:e>
                        <m:e>
                          <m:r>
                            <a:rPr lang="en-US" altLang="en-US" sz="1600" i="1" smtClean="0">
                              <a:latin typeface="Cambria Math" panose="02040503050406030204" pitchFamily="18" charset="0"/>
                            </a:rPr>
                            <m:t>+</m:t>
                          </m:r>
                        </m:e>
                        <m:e>
                          <m:r>
                            <a:rPr lang="en-US" altLang="en-US" sz="1600" i="1" smtClean="0">
                              <a:latin typeface="Cambria Math" panose="02040503050406030204" pitchFamily="18" charset="0"/>
                            </a:rPr>
                            <m:t>7</m:t>
                          </m:r>
                          <m:r>
                            <a:rPr lang="en-US" altLang="en-US" sz="1600" i="1" smtClean="0">
                              <a:latin typeface="Cambria Math" panose="02040503050406030204" pitchFamily="18" charset="0"/>
                            </a:rPr>
                            <m:t>𝑦</m:t>
                          </m:r>
                        </m:e>
                        <m:e>
                          <m:r>
                            <a:rPr lang="en-US" altLang="en-US" sz="1600" i="1" smtClean="0">
                              <a:latin typeface="Cambria Math" panose="02040503050406030204" pitchFamily="18" charset="0"/>
                              <a:ea typeface="Cambria Math" panose="02040503050406030204" pitchFamily="18" charset="0"/>
                            </a:rPr>
                            <m:t>≤</m:t>
                          </m:r>
                        </m:e>
                        <m:e>
                          <m:r>
                            <a:rPr lang="en-US" altLang="en-US" sz="1600" i="1" smtClean="0">
                              <a:latin typeface="Cambria Math" panose="02040503050406030204" pitchFamily="18" charset="0"/>
                            </a:rPr>
                            <m:t>28</m:t>
                          </m:r>
                        </m:e>
                      </m:mr>
                    </m:m>
                  </m:oMath>
                </a14:m>
                <a:br>
                  <a:rPr lang="en-US" sz="1600" i="0" dirty="0">
                    <a:latin typeface="Arial"/>
                    <a:cs typeface="Arial"/>
                  </a:rPr>
                </a:br>
                <a:r>
                  <a:rPr lang="en-US" sz="1600" i="0" dirty="0">
                    <a:latin typeface="Arial"/>
                    <a:cs typeface="Arial"/>
                  </a:rPr>
                  <a:t>are </a:t>
                </a:r>
                <a:r>
                  <a:rPr lang="en-US" sz="1600" i="1" dirty="0">
                    <a:latin typeface="Arial"/>
                    <a:cs typeface="Arial"/>
                  </a:rPr>
                  <a:t>active</a:t>
                </a:r>
                <a:r>
                  <a:rPr lang="en-US" sz="1600" i="0" dirty="0">
                    <a:latin typeface="Arial"/>
                    <a:cs typeface="Arial"/>
                  </a:rPr>
                  <a:t> (or </a:t>
                </a:r>
                <a:r>
                  <a:rPr lang="en-US" sz="1600" i="1" dirty="0">
                    <a:latin typeface="Arial"/>
                    <a:cs typeface="Arial"/>
                  </a:rPr>
                  <a:t>tight</a:t>
                </a:r>
                <a:r>
                  <a:rPr lang="en-US" sz="1600" i="0" dirty="0">
                    <a:latin typeface="Arial"/>
                    <a:cs typeface="Arial"/>
                  </a:rPr>
                  <a:t>) at the optimum.</a:t>
                </a:r>
              </a:p>
            </p:txBody>
          </p:sp>
        </mc:Choice>
        <mc:Fallback xmlns="">
          <p:sp>
            <p:nvSpPr>
              <p:cNvPr id="3" name="TextBox 2">
                <a:extLst>
                  <a:ext uri="{FF2B5EF4-FFF2-40B4-BE49-F238E27FC236}">
                    <a16:creationId xmlns:a16="http://schemas.microsoft.com/office/drawing/2014/main" id="{411698C4-2666-B648-A26A-EF0F60B0E05D}"/>
                  </a:ext>
                </a:extLst>
              </p:cNvPr>
              <p:cNvSpPr txBox="1">
                <a:spLocks noRot="1" noChangeAspect="1" noMove="1" noResize="1" noEditPoints="1" noAdjustHandles="1" noChangeArrowheads="1" noChangeShapeType="1" noTextEdit="1"/>
              </p:cNvSpPr>
              <p:nvPr/>
            </p:nvSpPr>
            <p:spPr>
              <a:xfrm>
                <a:off x="4730431" y="1454846"/>
                <a:ext cx="3833705" cy="4251937"/>
              </a:xfrm>
              <a:prstGeom prst="rect">
                <a:avLst/>
              </a:prstGeom>
              <a:blipFill>
                <a:blip r:embed="rId3"/>
                <a:stretch>
                  <a:fillRect/>
                </a:stretch>
              </a:blipFill>
            </p:spPr>
            <p:txBody>
              <a:bodyPr/>
              <a:lstStyle/>
              <a:p>
                <a:r>
                  <a:rPr lang="en-CH">
                    <a:noFill/>
                  </a:rPr>
                  <a:t> </a:t>
                </a:r>
              </a:p>
            </p:txBody>
          </p:sp>
        </mc:Fallback>
      </mc:AlternateContent>
      <p:pic>
        <p:nvPicPr>
          <p:cNvPr id="9" name="Content Placeholder 8" descr="Chart&#10;&#10;Description automatically generated">
            <a:extLst>
              <a:ext uri="{FF2B5EF4-FFF2-40B4-BE49-F238E27FC236}">
                <a16:creationId xmlns:a16="http://schemas.microsoft.com/office/drawing/2014/main" id="{38DA57CC-FCDC-95A3-06AF-C48FCB252452}"/>
              </a:ext>
            </a:extLst>
          </p:cNvPr>
          <p:cNvPicPr>
            <a:picLocks noGrp="1" noChangeAspect="1"/>
          </p:cNvPicPr>
          <p:nvPr>
            <p:ph sz="quarter" idx="11"/>
          </p:nvPr>
        </p:nvPicPr>
        <p:blipFill>
          <a:blip r:embed="rId4">
            <a:extLst>
              <a:ext uri="{28A0092B-C50C-407E-A947-70E740481C1C}">
                <a14:useLocalDpi xmlns:a14="http://schemas.microsoft.com/office/drawing/2010/main" val="0"/>
              </a:ext>
            </a:extLst>
          </a:blip>
          <a:stretch>
            <a:fillRect/>
          </a:stretch>
        </p:blipFill>
        <p:spPr>
          <a:xfrm>
            <a:off x="342901" y="1688035"/>
            <a:ext cx="4368227" cy="3744195"/>
          </a:xfrm>
        </p:spPr>
      </p:pic>
    </p:spTree>
    <p:extLst>
      <p:ext uri="{BB962C8B-B14F-4D97-AF65-F5344CB8AC3E}">
        <p14:creationId xmlns:p14="http://schemas.microsoft.com/office/powerpoint/2010/main" val="3040480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9381321-5EDF-4D42-B147-ADA7004CD9E0}"/>
              </a:ext>
            </a:extLst>
          </p:cNvPr>
          <p:cNvSpPr>
            <a:spLocks noGrp="1"/>
          </p:cNvSpPr>
          <p:nvPr>
            <p:ph type="title"/>
          </p:nvPr>
        </p:nvSpPr>
        <p:spPr>
          <a:xfrm>
            <a:off x="342901" y="488953"/>
            <a:ext cx="8445500" cy="430887"/>
          </a:xfrm>
        </p:spPr>
        <p:txBody>
          <a:bodyPr/>
          <a:lstStyle/>
          <a:p>
            <a:r>
              <a:rPr lang="en-GB" dirty="0"/>
              <a:t>Lecturer</a:t>
            </a:r>
            <a:r>
              <a:rPr lang="en-CH" dirty="0"/>
              <a:t> – Dr </a:t>
            </a:r>
            <a:r>
              <a:rPr lang="en-GB" dirty="0"/>
              <a:t>Marco Fasondini</a:t>
            </a:r>
            <a:endParaRPr lang="en-CH" dirty="0"/>
          </a:p>
        </p:txBody>
      </p:sp>
      <p:sp>
        <p:nvSpPr>
          <p:cNvPr id="12" name="Content Placeholder 11">
            <a:extLst>
              <a:ext uri="{FF2B5EF4-FFF2-40B4-BE49-F238E27FC236}">
                <a16:creationId xmlns:a16="http://schemas.microsoft.com/office/drawing/2014/main" id="{17544916-EBE4-A840-ABCA-18C4128C3E98}"/>
              </a:ext>
            </a:extLst>
          </p:cNvPr>
          <p:cNvSpPr>
            <a:spLocks noGrp="1"/>
          </p:cNvSpPr>
          <p:nvPr>
            <p:ph sz="quarter" idx="11"/>
          </p:nvPr>
        </p:nvSpPr>
        <p:spPr/>
        <p:txBody>
          <a:bodyPr/>
          <a:lstStyle/>
          <a:p>
            <a:endParaRPr lang="en-CH" dirty="0"/>
          </a:p>
          <a:p>
            <a:r>
              <a:rPr lang="en-US" b="1" dirty="0">
                <a:solidFill>
                  <a:schemeClr val="accent1"/>
                </a:solidFill>
              </a:rPr>
              <a:t>About me:</a:t>
            </a:r>
            <a:r>
              <a:rPr lang="en-US" dirty="0"/>
              <a:t> </a:t>
            </a:r>
            <a:r>
              <a:rPr lang="en-US" sz="1800" dirty="0"/>
              <a:t>I obtained my PhD in 2018 and worked as a postdoctoral researcher at University of Kent and Imperial College London before joining Leicester in August 2022.</a:t>
            </a:r>
          </a:p>
          <a:p>
            <a:endParaRPr lang="en-US" dirty="0"/>
          </a:p>
          <a:p>
            <a:r>
              <a:rPr lang="en-GB" sz="1800" dirty="0"/>
              <a:t>My research in numerical analysis is focused on using the remarkable properties of orthogonal polynomials to create improved methods for solving differential equations, with an eye on the equations used in weather forecasting. I also use computational and asymptotic methods to study differential equations in complex variables.​</a:t>
            </a:r>
            <a:endParaRPr lang="en-US" sz="1800" dirty="0"/>
          </a:p>
          <a:p>
            <a:endParaRPr lang="en-US" dirty="0"/>
          </a:p>
          <a:p>
            <a:endParaRPr lang="en-CH" dirty="0"/>
          </a:p>
          <a:p>
            <a:endParaRPr lang="en-CH" dirty="0"/>
          </a:p>
        </p:txBody>
      </p:sp>
      <p:sp>
        <p:nvSpPr>
          <p:cNvPr id="6" name="Slide Number Placeholder 5">
            <a:extLst>
              <a:ext uri="{FF2B5EF4-FFF2-40B4-BE49-F238E27FC236}">
                <a16:creationId xmlns:a16="http://schemas.microsoft.com/office/drawing/2014/main" id="{CF506723-615A-9348-B0C2-5844CA97831E}"/>
              </a:ext>
            </a:extLst>
          </p:cNvPr>
          <p:cNvSpPr>
            <a:spLocks noGrp="1"/>
          </p:cNvSpPr>
          <p:nvPr>
            <p:ph type="sldNum" sz="quarter" idx="4"/>
          </p:nvPr>
        </p:nvSpPr>
        <p:spPr/>
        <p:txBody>
          <a:bodyPr/>
          <a:lstStyle/>
          <a:p>
            <a:fld id="{05306F20-FBA2-4746-AE9F-DFBA4FFD6FE5}" type="slidenum">
              <a:rPr lang="en-US" smtClean="0"/>
              <a:t>2</a:t>
            </a:fld>
            <a:endParaRPr lang="en-US" dirty="0"/>
          </a:p>
        </p:txBody>
      </p:sp>
    </p:spTree>
    <p:extLst>
      <p:ext uri="{BB962C8B-B14F-4D97-AF65-F5344CB8AC3E}">
        <p14:creationId xmlns:p14="http://schemas.microsoft.com/office/powerpoint/2010/main" val="2569027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022B8-7B62-9743-9785-454473072DB3}"/>
              </a:ext>
            </a:extLst>
          </p:cNvPr>
          <p:cNvSpPr>
            <a:spLocks noGrp="1"/>
          </p:cNvSpPr>
          <p:nvPr>
            <p:ph type="title"/>
          </p:nvPr>
        </p:nvSpPr>
        <p:spPr>
          <a:xfrm>
            <a:off x="342901" y="488953"/>
            <a:ext cx="8445500" cy="430887"/>
          </a:xfrm>
        </p:spPr>
        <p:txBody>
          <a:bodyPr/>
          <a:lstStyle/>
          <a:p>
            <a:r>
              <a:rPr lang="en-CH" dirty="0"/>
              <a:t>Module organi</a:t>
            </a:r>
            <a:r>
              <a:rPr lang="en-GB" dirty="0"/>
              <a:t>s</a:t>
            </a:r>
            <a:r>
              <a:rPr lang="en-CH" dirty="0"/>
              <a:t>ation</a:t>
            </a:r>
          </a:p>
        </p:txBody>
      </p:sp>
      <p:sp>
        <p:nvSpPr>
          <p:cNvPr id="3" name="Content Placeholder 2">
            <a:extLst>
              <a:ext uri="{FF2B5EF4-FFF2-40B4-BE49-F238E27FC236}">
                <a16:creationId xmlns:a16="http://schemas.microsoft.com/office/drawing/2014/main" id="{45748644-92E6-694E-93DD-448EBA0C460C}"/>
              </a:ext>
            </a:extLst>
          </p:cNvPr>
          <p:cNvSpPr>
            <a:spLocks noGrp="1"/>
          </p:cNvSpPr>
          <p:nvPr>
            <p:ph sz="quarter" idx="11"/>
          </p:nvPr>
        </p:nvSpPr>
        <p:spPr>
          <a:xfrm>
            <a:off x="342900" y="1219202"/>
            <a:ext cx="8594365" cy="4227441"/>
          </a:xfrm>
        </p:spPr>
        <p:txBody>
          <a:bodyPr>
            <a:normAutofit/>
          </a:bodyPr>
          <a:lstStyle/>
          <a:p>
            <a:r>
              <a:rPr lang="en-GB" b="1" dirty="0">
                <a:solidFill>
                  <a:schemeClr val="accent1"/>
                </a:solidFill>
              </a:rPr>
              <a:t>Questions</a:t>
            </a:r>
            <a:r>
              <a:rPr lang="en-CH" b="1" dirty="0">
                <a:solidFill>
                  <a:schemeClr val="accent1"/>
                </a:solidFill>
              </a:rPr>
              <a:t>:</a:t>
            </a:r>
            <a:r>
              <a:rPr lang="en-GB" b="0" i="0" dirty="0">
                <a:solidFill>
                  <a:srgbClr val="000000"/>
                </a:solidFill>
                <a:effectLst/>
                <a:latin typeface="arial" panose="020B0604020202020204" pitchFamily="34" charset="0"/>
              </a:rPr>
              <a:t> please send me an email at m.fasondini@leicester.ac.uk</a:t>
            </a:r>
          </a:p>
          <a:p>
            <a:pPr marL="0" indent="0">
              <a:buNone/>
            </a:pPr>
            <a:endParaRPr lang="en-GB" b="0" i="0" dirty="0">
              <a:solidFill>
                <a:srgbClr val="000000"/>
              </a:solidFill>
              <a:effectLst/>
              <a:latin typeface="arial" panose="020B0604020202020204" pitchFamily="34" charset="0"/>
            </a:endParaRPr>
          </a:p>
          <a:p>
            <a:pPr algn="l"/>
            <a:r>
              <a:rPr lang="en-GB" b="1" i="0" dirty="0">
                <a:solidFill>
                  <a:srgbClr val="E03E2D"/>
                </a:solidFill>
                <a:effectLst/>
                <a:latin typeface="arial" panose="020B0604020202020204" pitchFamily="34" charset="0"/>
              </a:rPr>
              <a:t>Lectures:</a:t>
            </a:r>
            <a:r>
              <a:rPr lang="en-GB" b="0" i="0" dirty="0">
                <a:solidFill>
                  <a:srgbClr val="E03E2D"/>
                </a:solidFill>
                <a:effectLst/>
                <a:latin typeface="arial" panose="020B0604020202020204" pitchFamily="34" charset="0"/>
              </a:rPr>
              <a:t> </a:t>
            </a:r>
            <a:r>
              <a:rPr lang="en-GB" b="0" i="0" dirty="0">
                <a:solidFill>
                  <a:srgbClr val="000000"/>
                </a:solidFill>
                <a:effectLst/>
                <a:latin typeface="arial" panose="020B0604020202020204" pitchFamily="34" charset="0"/>
              </a:rPr>
              <a:t>See Blackboard</a:t>
            </a:r>
          </a:p>
          <a:p>
            <a:pPr marL="0" indent="0" algn="l">
              <a:buNone/>
            </a:pPr>
            <a:endParaRPr lang="en-GB" b="0" i="0" dirty="0">
              <a:solidFill>
                <a:srgbClr val="000000"/>
              </a:solidFill>
              <a:effectLst/>
              <a:latin typeface="arial" panose="020B0604020202020204" pitchFamily="34" charset="0"/>
            </a:endParaRPr>
          </a:p>
          <a:p>
            <a:pPr algn="l"/>
            <a:r>
              <a:rPr lang="en-GB" b="1" i="0" dirty="0">
                <a:solidFill>
                  <a:srgbClr val="E03E2D"/>
                </a:solidFill>
                <a:effectLst/>
                <a:latin typeface="arial" panose="020B0604020202020204" pitchFamily="34" charset="0"/>
              </a:rPr>
              <a:t>Tutorials: </a:t>
            </a:r>
            <a:r>
              <a:rPr lang="en-GB" b="0" i="0" dirty="0">
                <a:solidFill>
                  <a:srgbClr val="000000"/>
                </a:solidFill>
                <a:effectLst/>
                <a:latin typeface="arial" panose="020B0604020202020204" pitchFamily="34" charset="0"/>
              </a:rPr>
              <a:t>See Blackboard</a:t>
            </a:r>
          </a:p>
          <a:p>
            <a:pPr marL="0" indent="0" algn="l">
              <a:buNone/>
            </a:pPr>
            <a:endParaRPr lang="en-GB" b="0" i="0" dirty="0">
              <a:solidFill>
                <a:srgbClr val="000000"/>
              </a:solidFill>
              <a:effectLst/>
              <a:latin typeface="arial" panose="020B0604020202020204" pitchFamily="34" charset="0"/>
            </a:endParaRPr>
          </a:p>
          <a:p>
            <a:r>
              <a:rPr lang="en-CH" b="1" dirty="0">
                <a:solidFill>
                  <a:schemeClr val="accent1"/>
                </a:solidFill>
              </a:rPr>
              <a:t>Assessment:</a:t>
            </a:r>
            <a:r>
              <a:rPr lang="en-CH" dirty="0"/>
              <a:t> </a:t>
            </a:r>
            <a:r>
              <a:rPr lang="en-GB" dirty="0"/>
              <a:t>2</a:t>
            </a:r>
            <a:r>
              <a:rPr lang="en-CH" dirty="0"/>
              <a:t>0% coursework (</a:t>
            </a:r>
            <a:r>
              <a:rPr lang="en-GB" dirty="0"/>
              <a:t>2</a:t>
            </a:r>
            <a:r>
              <a:rPr lang="en-CH" dirty="0"/>
              <a:t> problem sheets</a:t>
            </a:r>
            <a:r>
              <a:rPr lang="en-GB" dirty="0"/>
              <a:t>; for assessment schedule, see Blackboard</a:t>
            </a:r>
            <a:r>
              <a:rPr lang="en-CH" dirty="0"/>
              <a:t>) and </a:t>
            </a:r>
            <a:r>
              <a:rPr lang="en-GB" dirty="0"/>
              <a:t>8</a:t>
            </a:r>
            <a:r>
              <a:rPr lang="en-CH" dirty="0"/>
              <a:t>0% final exam </a:t>
            </a:r>
            <a:endParaRPr lang="en-GB" dirty="0"/>
          </a:p>
          <a:p>
            <a:endParaRPr lang="en-GB" dirty="0"/>
          </a:p>
          <a:p>
            <a:r>
              <a:rPr lang="en-CH" b="1" dirty="0">
                <a:solidFill>
                  <a:schemeClr val="accent1"/>
                </a:solidFill>
              </a:rPr>
              <a:t>Learning material:</a:t>
            </a:r>
            <a:r>
              <a:rPr lang="en-CH" dirty="0">
                <a:solidFill>
                  <a:schemeClr val="accent1"/>
                </a:solidFill>
              </a:rPr>
              <a:t> </a:t>
            </a:r>
            <a:r>
              <a:rPr lang="en-GB" dirty="0"/>
              <a:t>Po</a:t>
            </a:r>
            <a:r>
              <a:rPr lang="en-CH" dirty="0"/>
              <a:t>we</a:t>
            </a:r>
            <a:r>
              <a:rPr lang="en-GB" dirty="0"/>
              <a:t>r</a:t>
            </a:r>
            <a:r>
              <a:rPr lang="en-CH" dirty="0"/>
              <a:t>point slides are uploaded regularly on the Blackboard page.</a:t>
            </a:r>
            <a:endParaRPr lang="en-GB" dirty="0"/>
          </a:p>
          <a:p>
            <a:endParaRPr lang="en-CH" dirty="0"/>
          </a:p>
          <a:p>
            <a:pPr algn="l"/>
            <a:endParaRPr lang="en-GB" b="0" i="0" dirty="0">
              <a:solidFill>
                <a:srgbClr val="000000"/>
              </a:solidFill>
              <a:effectLst/>
              <a:latin typeface="arial" panose="020B0604020202020204" pitchFamily="34" charset="0"/>
            </a:endParaRPr>
          </a:p>
          <a:p>
            <a:pPr marL="0" indent="0" algn="l">
              <a:buNone/>
            </a:pPr>
            <a:endParaRPr lang="en-CH" dirty="0"/>
          </a:p>
          <a:p>
            <a:endParaRPr lang="en-CH" dirty="0"/>
          </a:p>
        </p:txBody>
      </p:sp>
      <p:sp>
        <p:nvSpPr>
          <p:cNvPr id="4" name="Slide Number Placeholder 3">
            <a:extLst>
              <a:ext uri="{FF2B5EF4-FFF2-40B4-BE49-F238E27FC236}">
                <a16:creationId xmlns:a16="http://schemas.microsoft.com/office/drawing/2014/main" id="{1DEE7549-746F-8C4B-A731-4B8C21C946EC}"/>
              </a:ext>
            </a:extLst>
          </p:cNvPr>
          <p:cNvSpPr>
            <a:spLocks noGrp="1"/>
          </p:cNvSpPr>
          <p:nvPr>
            <p:ph type="sldNum" sz="quarter" idx="4"/>
          </p:nvPr>
        </p:nvSpPr>
        <p:spPr/>
        <p:txBody>
          <a:bodyPr/>
          <a:lstStyle/>
          <a:p>
            <a:fld id="{05306F20-FBA2-4746-AE9F-DFBA4FFD6FE5}" type="slidenum">
              <a:rPr lang="en-US" smtClean="0"/>
              <a:t>3</a:t>
            </a:fld>
            <a:endParaRPr lang="en-US" dirty="0"/>
          </a:p>
        </p:txBody>
      </p:sp>
    </p:spTree>
    <p:extLst>
      <p:ext uri="{BB962C8B-B14F-4D97-AF65-F5344CB8AC3E}">
        <p14:creationId xmlns:p14="http://schemas.microsoft.com/office/powerpoint/2010/main" val="3306756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75E3-F8AC-4AEE-D64D-5DD772F14D38}"/>
              </a:ext>
            </a:extLst>
          </p:cNvPr>
          <p:cNvSpPr>
            <a:spLocks noGrp="1"/>
          </p:cNvSpPr>
          <p:nvPr>
            <p:ph type="title"/>
          </p:nvPr>
        </p:nvSpPr>
        <p:spPr/>
        <p:txBody>
          <a:bodyPr/>
          <a:lstStyle/>
          <a:p>
            <a:r>
              <a:rPr lang="en-US" dirty="0"/>
              <a:t>Module outline</a:t>
            </a:r>
            <a:endParaRPr lang="en-GB" dirty="0"/>
          </a:p>
        </p:txBody>
      </p:sp>
      <p:sp>
        <p:nvSpPr>
          <p:cNvPr id="3" name="Content Placeholder 2">
            <a:extLst>
              <a:ext uri="{FF2B5EF4-FFF2-40B4-BE49-F238E27FC236}">
                <a16:creationId xmlns:a16="http://schemas.microsoft.com/office/drawing/2014/main" id="{499617E2-6B82-98DA-4522-1BB1B8E895B5}"/>
              </a:ext>
            </a:extLst>
          </p:cNvPr>
          <p:cNvSpPr>
            <a:spLocks noGrp="1"/>
          </p:cNvSpPr>
          <p:nvPr>
            <p:ph sz="quarter" idx="11"/>
          </p:nvPr>
        </p:nvSpPr>
        <p:spPr/>
        <p:txBody>
          <a:bodyPr/>
          <a:lstStyle/>
          <a:p>
            <a:pPr marL="0" indent="0">
              <a:buNone/>
            </a:pPr>
            <a:r>
              <a:rPr lang="en-US" sz="2400" dirty="0"/>
              <a:t>Linear programming 	</a:t>
            </a:r>
          </a:p>
          <a:p>
            <a:pPr marL="0" indent="0">
              <a:buNone/>
            </a:pPr>
            <a:r>
              <a:rPr lang="en-US" sz="2400" dirty="0"/>
              <a:t> </a:t>
            </a:r>
          </a:p>
          <a:p>
            <a:pPr marL="0" indent="0">
              <a:buNone/>
            </a:pPr>
            <a:r>
              <a:rPr lang="en-US" sz="2400" dirty="0"/>
              <a:t>Queueing theory and game theory</a:t>
            </a:r>
          </a:p>
          <a:p>
            <a:pPr marL="0" indent="0">
              <a:buNone/>
            </a:pPr>
            <a:endParaRPr lang="en-US" sz="2400" dirty="0"/>
          </a:p>
          <a:p>
            <a:pPr marL="0" indent="0">
              <a:buNone/>
            </a:pPr>
            <a:r>
              <a:rPr lang="en-US" sz="2400" dirty="0"/>
              <a:t>Nonlinear </a:t>
            </a:r>
            <a:r>
              <a:rPr lang="en-US" sz="2400" dirty="0" err="1"/>
              <a:t>optimisation</a:t>
            </a:r>
            <a:r>
              <a:rPr lang="en-US" sz="2400" dirty="0"/>
              <a:t>		 </a:t>
            </a:r>
          </a:p>
          <a:p>
            <a:pPr marL="0" indent="0">
              <a:buNone/>
            </a:pPr>
            <a:endParaRPr lang="en-US" sz="2400" dirty="0"/>
          </a:p>
          <a:p>
            <a:pPr marL="0" indent="0">
              <a:buNone/>
            </a:pPr>
            <a:r>
              <a:rPr lang="en-US" sz="2400" dirty="0"/>
              <a:t>Mock exam</a:t>
            </a:r>
          </a:p>
          <a:p>
            <a:endParaRPr lang="en-GB" dirty="0"/>
          </a:p>
        </p:txBody>
      </p:sp>
      <p:sp>
        <p:nvSpPr>
          <p:cNvPr id="4" name="Slide Number Placeholder 3">
            <a:extLst>
              <a:ext uri="{FF2B5EF4-FFF2-40B4-BE49-F238E27FC236}">
                <a16:creationId xmlns:a16="http://schemas.microsoft.com/office/drawing/2014/main" id="{B7E21811-D68F-A70C-F4DF-2D18DF257FEF}"/>
              </a:ext>
            </a:extLst>
          </p:cNvPr>
          <p:cNvSpPr>
            <a:spLocks noGrp="1"/>
          </p:cNvSpPr>
          <p:nvPr>
            <p:ph type="sldNum" sz="quarter" idx="4"/>
          </p:nvPr>
        </p:nvSpPr>
        <p:spPr/>
        <p:txBody>
          <a:bodyPr/>
          <a:lstStyle/>
          <a:p>
            <a:fld id="{05306F20-FBA2-4746-AE9F-DFBA4FFD6FE5}" type="slidenum">
              <a:rPr lang="en-US" smtClean="0"/>
              <a:t>4</a:t>
            </a:fld>
            <a:endParaRPr lang="en-US" dirty="0"/>
          </a:p>
        </p:txBody>
      </p:sp>
    </p:spTree>
    <p:extLst>
      <p:ext uri="{BB962C8B-B14F-4D97-AF65-F5344CB8AC3E}">
        <p14:creationId xmlns:p14="http://schemas.microsoft.com/office/powerpoint/2010/main" val="504417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68FA-5F3D-544B-9FE5-F0A823E2636A}"/>
              </a:ext>
            </a:extLst>
          </p:cNvPr>
          <p:cNvSpPr>
            <a:spLocks noGrp="1"/>
          </p:cNvSpPr>
          <p:nvPr>
            <p:ph type="title"/>
          </p:nvPr>
        </p:nvSpPr>
        <p:spPr>
          <a:xfrm>
            <a:off x="342901" y="488953"/>
            <a:ext cx="8445500" cy="430887"/>
          </a:xfrm>
        </p:spPr>
        <p:txBody>
          <a:bodyPr/>
          <a:lstStyle/>
          <a:p>
            <a:r>
              <a:rPr lang="en-CH"/>
              <a:t>Prerequisites</a:t>
            </a:r>
          </a:p>
        </p:txBody>
      </p:sp>
      <p:sp>
        <p:nvSpPr>
          <p:cNvPr id="3" name="Content Placeholder 2">
            <a:extLst>
              <a:ext uri="{FF2B5EF4-FFF2-40B4-BE49-F238E27FC236}">
                <a16:creationId xmlns:a16="http://schemas.microsoft.com/office/drawing/2014/main" id="{51DD9CBA-8E2F-F745-B069-924474C08948}"/>
              </a:ext>
            </a:extLst>
          </p:cNvPr>
          <p:cNvSpPr>
            <a:spLocks noGrp="1"/>
          </p:cNvSpPr>
          <p:nvPr>
            <p:ph sz="quarter" idx="11"/>
          </p:nvPr>
        </p:nvSpPr>
        <p:spPr/>
        <p:txBody>
          <a:bodyPr>
            <a:normAutofit/>
          </a:bodyPr>
          <a:lstStyle/>
          <a:p>
            <a:r>
              <a:rPr lang="en-CH" dirty="0"/>
              <a:t>The </a:t>
            </a:r>
            <a:r>
              <a:rPr lang="en-CH" b="1" dirty="0">
                <a:solidFill>
                  <a:schemeClr val="accent1"/>
                </a:solidFill>
              </a:rPr>
              <a:t>main prerequisites </a:t>
            </a:r>
            <a:r>
              <a:rPr lang="en-CH" dirty="0"/>
              <a:t>needed to follow this module are:</a:t>
            </a:r>
          </a:p>
          <a:p>
            <a:pPr lvl="1"/>
            <a:r>
              <a:rPr lang="en-CH" dirty="0"/>
              <a:t>Linear algebra (mostly operations with vectors and matrices)</a:t>
            </a:r>
          </a:p>
          <a:p>
            <a:pPr lvl="1"/>
            <a:r>
              <a:rPr lang="en-CH" dirty="0"/>
              <a:t>Calculus (mostly continuity and multivariate differentiation)</a:t>
            </a:r>
          </a:p>
          <a:p>
            <a:pPr lvl="1"/>
            <a:r>
              <a:rPr lang="en-CH" dirty="0"/>
              <a:t>Elementary probability theory</a:t>
            </a:r>
          </a:p>
          <a:p>
            <a:pPr lvl="1"/>
            <a:r>
              <a:rPr lang="en-CH" dirty="0"/>
              <a:t>Basic coding skills (mainly to solve large problems)</a:t>
            </a:r>
          </a:p>
          <a:p>
            <a:pPr lvl="1"/>
            <a:endParaRPr lang="en-CH" dirty="0"/>
          </a:p>
          <a:p>
            <a:r>
              <a:rPr lang="en-CH" b="1" dirty="0">
                <a:solidFill>
                  <a:schemeClr val="accent1"/>
                </a:solidFill>
              </a:rPr>
              <a:t>Coding:</a:t>
            </a:r>
            <a:r>
              <a:rPr lang="en-CH" dirty="0"/>
              <a:t> </a:t>
            </a:r>
            <a:r>
              <a:rPr kumimoji="0" lang="en-CH" sz="1800" b="0" i="0" u="none" strike="noStrike" kern="1200" cap="none" spc="0" normalizeH="0" baseline="0" noProof="0" dirty="0">
                <a:ln>
                  <a:noFill/>
                </a:ln>
                <a:solidFill>
                  <a:srgbClr val="3C3C3C"/>
                </a:solidFill>
                <a:effectLst/>
                <a:uLnTx/>
                <a:uFillTx/>
                <a:latin typeface="Arial"/>
                <a:ea typeface="+mn-ea"/>
                <a:cs typeface="+mn-cs"/>
              </a:rPr>
              <a:t>some exercises require numerical computations. In this module we use Matlab. If you need to refresh your</a:t>
            </a:r>
            <a:r>
              <a:rPr kumimoji="0" lang="en-GB" sz="1800" b="0" i="0" u="none" strike="noStrike" kern="1200" cap="none" spc="0" normalizeH="0" baseline="0" noProof="0" dirty="0">
                <a:ln>
                  <a:noFill/>
                </a:ln>
                <a:solidFill>
                  <a:srgbClr val="3C3C3C"/>
                </a:solidFill>
                <a:effectLst/>
                <a:uLnTx/>
                <a:uFillTx/>
                <a:latin typeface="Arial"/>
                <a:ea typeface="+mn-ea"/>
                <a:cs typeface="+mn-cs"/>
              </a:rPr>
              <a:t> knowledge of</a:t>
            </a:r>
            <a:r>
              <a:rPr kumimoji="0" lang="en-CH" sz="1800" b="0" i="0" u="none" strike="noStrike" kern="1200" cap="none" spc="0" normalizeH="0" baseline="0" noProof="0" dirty="0">
                <a:ln>
                  <a:noFill/>
                </a:ln>
                <a:solidFill>
                  <a:srgbClr val="3C3C3C"/>
                </a:solidFill>
                <a:effectLst/>
                <a:uLnTx/>
                <a:uFillTx/>
                <a:latin typeface="Arial"/>
                <a:ea typeface="+mn-ea"/>
                <a:cs typeface="+mn-cs"/>
              </a:rPr>
              <a:t> Matlab, have a look at this </a:t>
            </a:r>
            <a:r>
              <a:rPr kumimoji="0" lang="en-CH" sz="1800" b="0" i="0" u="none" strike="noStrike" kern="1200" cap="none" spc="0" normalizeH="0" baseline="0" noProof="0" dirty="0">
                <a:ln>
                  <a:noFill/>
                </a:ln>
                <a:solidFill>
                  <a:srgbClr val="3C3C3C"/>
                </a:solidFill>
                <a:effectLst/>
                <a:uLnTx/>
                <a:uFillTx/>
                <a:latin typeface="Arial"/>
                <a:ea typeface="+mn-ea"/>
                <a:cs typeface="+mn-cs"/>
                <a:hlinkClick r:id="rId2"/>
              </a:rPr>
              <a:t>MathWorks tutorial</a:t>
            </a:r>
            <a:r>
              <a:rPr kumimoji="0" lang="en-CH" sz="1800" b="0" i="0" u="none" strike="noStrike" kern="1200" cap="none" spc="0" normalizeH="0" baseline="0" noProof="0" dirty="0">
                <a:ln>
                  <a:noFill/>
                </a:ln>
                <a:solidFill>
                  <a:srgbClr val="3C3C3C"/>
                </a:solidFill>
                <a:effectLst/>
                <a:uLnTx/>
                <a:uFillTx/>
                <a:latin typeface="Arial"/>
                <a:ea typeface="+mn-ea"/>
                <a:cs typeface="+mn-cs"/>
              </a:rPr>
              <a:t> (you may need to create a mathworks account to access it).</a:t>
            </a:r>
            <a:endParaRPr lang="en-CH" dirty="0"/>
          </a:p>
          <a:p>
            <a:endParaRPr lang="en-CH" dirty="0"/>
          </a:p>
        </p:txBody>
      </p:sp>
      <p:sp>
        <p:nvSpPr>
          <p:cNvPr id="4" name="Slide Number Placeholder 3">
            <a:extLst>
              <a:ext uri="{FF2B5EF4-FFF2-40B4-BE49-F238E27FC236}">
                <a16:creationId xmlns:a16="http://schemas.microsoft.com/office/drawing/2014/main" id="{A0CB2524-512E-0840-92BC-D0B299ECDC1D}"/>
              </a:ext>
            </a:extLst>
          </p:cNvPr>
          <p:cNvSpPr>
            <a:spLocks noGrp="1"/>
          </p:cNvSpPr>
          <p:nvPr>
            <p:ph type="sldNum" sz="quarter" idx="4"/>
          </p:nvPr>
        </p:nvSpPr>
        <p:spPr/>
        <p:txBody>
          <a:bodyPr/>
          <a:lstStyle/>
          <a:p>
            <a:fld id="{05306F20-FBA2-4746-AE9F-DFBA4FFD6FE5}" type="slidenum">
              <a:rPr lang="en-US" smtClean="0"/>
              <a:t>5</a:t>
            </a:fld>
            <a:endParaRPr lang="en-US" dirty="0"/>
          </a:p>
        </p:txBody>
      </p:sp>
    </p:spTree>
    <p:extLst>
      <p:ext uri="{BB962C8B-B14F-4D97-AF65-F5344CB8AC3E}">
        <p14:creationId xmlns:p14="http://schemas.microsoft.com/office/powerpoint/2010/main" val="4220345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40FD1C-D3D9-AF43-A007-2EC1482732A3}"/>
              </a:ext>
            </a:extLst>
          </p:cNvPr>
          <p:cNvSpPr>
            <a:spLocks noGrp="1"/>
          </p:cNvSpPr>
          <p:nvPr>
            <p:ph type="sldNum" sz="quarter" idx="4"/>
          </p:nvPr>
        </p:nvSpPr>
        <p:spPr/>
        <p:txBody>
          <a:bodyPr/>
          <a:lstStyle/>
          <a:p>
            <a:fld id="{05306F20-FBA2-4746-AE9F-DFBA4FFD6FE5}" type="slidenum">
              <a:rPr lang="en-US" smtClean="0"/>
              <a:t>6</a:t>
            </a:fld>
            <a:endParaRPr lang="en-US" dirty="0"/>
          </a:p>
        </p:txBody>
      </p:sp>
      <p:sp>
        <p:nvSpPr>
          <p:cNvPr id="3" name="Content Placeholder 2">
            <a:extLst>
              <a:ext uri="{FF2B5EF4-FFF2-40B4-BE49-F238E27FC236}">
                <a16:creationId xmlns:a16="http://schemas.microsoft.com/office/drawing/2014/main" id="{065A452B-37EC-CC43-94F7-EFAA33383BA3}"/>
              </a:ext>
            </a:extLst>
          </p:cNvPr>
          <p:cNvSpPr>
            <a:spLocks noGrp="1"/>
          </p:cNvSpPr>
          <p:nvPr>
            <p:ph sz="quarter" idx="11"/>
          </p:nvPr>
        </p:nvSpPr>
        <p:spPr>
          <a:xfrm>
            <a:off x="342900" y="1044542"/>
            <a:ext cx="8934663" cy="4801454"/>
          </a:xfrm>
        </p:spPr>
        <p:txBody>
          <a:bodyPr>
            <a:noAutofit/>
          </a:bodyPr>
          <a:lstStyle/>
          <a:p>
            <a:pPr marL="0" marR="0" lvl="0" indent="0" algn="l" defTabSz="457189" rtl="0" eaLnBrk="1" fontAlgn="auto" latinLnBrk="0" hangingPunct="1">
              <a:lnSpc>
                <a:spcPct val="100000"/>
              </a:lnSpc>
              <a:spcBef>
                <a:spcPts val="300"/>
              </a:spcBef>
              <a:spcAft>
                <a:spcPts val="300"/>
              </a:spcAft>
              <a:buClrTx/>
              <a:buSzTx/>
              <a:buFont typeface="Lucida Grande"/>
              <a:buNone/>
              <a:tabLst/>
              <a:defRPr/>
            </a:pPr>
            <a:r>
              <a:rPr kumimoji="0" lang="en-US" altLang="en-US" sz="1600" b="0" i="0" u="none" strike="noStrike" kern="1200" cap="none" spc="0" normalizeH="0" baseline="0" noProof="0" dirty="0">
                <a:ln>
                  <a:noFill/>
                </a:ln>
                <a:solidFill>
                  <a:srgbClr val="3C3C3C"/>
                </a:solidFill>
                <a:effectLst/>
                <a:uLnTx/>
                <a:uFillTx/>
                <a:latin typeface="Arial"/>
                <a:ea typeface="+mn-ea"/>
                <a:cs typeface="+mn-cs"/>
              </a:rPr>
              <a:t>The recommended textbooks are:</a:t>
            </a:r>
          </a:p>
          <a:p>
            <a:pPr marL="417590" marR="0" lvl="1" indent="-212395" algn="l" defTabSz="457189" rtl="0" eaLnBrk="1" fontAlgn="auto" latinLnBrk="0" hangingPunct="1">
              <a:lnSpc>
                <a:spcPct val="100000"/>
              </a:lnSpc>
              <a:spcBef>
                <a:spcPts val="300"/>
              </a:spcBef>
              <a:spcAft>
                <a:spcPts val="300"/>
              </a:spcAft>
              <a:buClrTx/>
              <a:buSzTx/>
              <a:buFont typeface="Lucida Grande"/>
              <a:buChar char="-"/>
              <a:tabLst/>
              <a:defRPr/>
            </a:pPr>
            <a:r>
              <a:rPr kumimoji="0" lang="en-US" altLang="en-US" sz="1600" b="0" i="0" u="none" strike="noStrike" kern="1200" cap="none" spc="0" normalizeH="0" baseline="0" noProof="0" dirty="0">
                <a:ln>
                  <a:noFill/>
                </a:ln>
                <a:solidFill>
                  <a:srgbClr val="3C3C3C"/>
                </a:solidFill>
                <a:effectLst/>
                <a:uLnTx/>
                <a:uFillTx/>
                <a:latin typeface="Arial"/>
                <a:ea typeface="+mn-ea"/>
                <a:cs typeface="+mn-cs"/>
              </a:rPr>
              <a:t>Hillier and Lieberman, </a:t>
            </a:r>
            <a:r>
              <a:rPr kumimoji="0" lang="en-US" altLang="en-US" sz="1600" b="0" i="1" u="none" strike="noStrike" kern="1200" cap="none" spc="0" normalizeH="0" baseline="0" noProof="0" dirty="0">
                <a:ln>
                  <a:noFill/>
                </a:ln>
                <a:solidFill>
                  <a:srgbClr val="3C3C3C"/>
                </a:solidFill>
                <a:effectLst/>
                <a:uLnTx/>
                <a:uFillTx/>
                <a:latin typeface="Arial"/>
                <a:ea typeface="+mn-ea"/>
                <a:cs typeface="+mn-cs"/>
              </a:rPr>
              <a:t>Introduction to Operations Research, </a:t>
            </a:r>
            <a:r>
              <a:rPr kumimoji="0" lang="en-US" altLang="en-US" sz="1600" b="0" i="0" u="none" strike="noStrike" kern="1200" cap="none" spc="0" normalizeH="0" baseline="0" noProof="0" dirty="0">
                <a:ln>
                  <a:noFill/>
                </a:ln>
                <a:solidFill>
                  <a:srgbClr val="3C3C3C"/>
                </a:solidFill>
                <a:effectLst/>
                <a:uLnTx/>
                <a:uFillTx/>
                <a:latin typeface="Arial"/>
                <a:ea typeface="+mn-ea"/>
                <a:cs typeface="+mn-cs"/>
              </a:rPr>
              <a:t>McGraw-Hill </a:t>
            </a:r>
          </a:p>
          <a:p>
            <a:pPr marL="417590" marR="0" lvl="1" indent="-212395" algn="l" defTabSz="457189" rtl="0" eaLnBrk="1" fontAlgn="auto" latinLnBrk="0" hangingPunct="1">
              <a:lnSpc>
                <a:spcPct val="100000"/>
              </a:lnSpc>
              <a:spcBef>
                <a:spcPts val="300"/>
              </a:spcBef>
              <a:spcAft>
                <a:spcPts val="300"/>
              </a:spcAft>
              <a:buClrTx/>
              <a:buSzTx/>
              <a:buFont typeface="Lucida Grande"/>
              <a:buChar char="-"/>
              <a:tabLst/>
              <a:defRPr/>
            </a:pPr>
            <a:r>
              <a:rPr kumimoji="0" lang="en-US" altLang="en-US" sz="1600" b="0" i="0" u="none" strike="noStrike" kern="1200" cap="none" spc="0" normalizeH="0" baseline="0" noProof="0" dirty="0">
                <a:ln>
                  <a:noFill/>
                </a:ln>
                <a:solidFill>
                  <a:srgbClr val="3C3C3C"/>
                </a:solidFill>
                <a:effectLst/>
                <a:uLnTx/>
                <a:uFillTx/>
                <a:latin typeface="Arial"/>
                <a:ea typeface="+mn-ea"/>
                <a:cs typeface="+mn-cs"/>
              </a:rPr>
              <a:t>Bosch, </a:t>
            </a:r>
            <a:r>
              <a:rPr kumimoji="0" lang="en-US" altLang="en-US" sz="1600" b="0" i="1" u="none" strike="noStrike" kern="1200" cap="none" spc="0" normalizeH="0" baseline="0" noProof="0" dirty="0" err="1">
                <a:ln>
                  <a:noFill/>
                </a:ln>
                <a:solidFill>
                  <a:srgbClr val="3C3C3C"/>
                </a:solidFill>
                <a:effectLst/>
                <a:uLnTx/>
                <a:uFillTx/>
                <a:latin typeface="Arial"/>
                <a:ea typeface="+mn-ea"/>
                <a:cs typeface="+mn-cs"/>
              </a:rPr>
              <a:t>Opt</a:t>
            </a:r>
            <a:r>
              <a:rPr kumimoji="0" lang="en-US" altLang="en-US" sz="1600" b="0" i="1" u="none" strike="noStrike" kern="1200" cap="none" spc="0" normalizeH="0" baseline="0" noProof="0" dirty="0">
                <a:ln>
                  <a:noFill/>
                </a:ln>
                <a:solidFill>
                  <a:srgbClr val="3C3C3C"/>
                </a:solidFill>
                <a:effectLst/>
                <a:uLnTx/>
                <a:uFillTx/>
                <a:latin typeface="Arial"/>
                <a:ea typeface="+mn-ea"/>
                <a:cs typeface="+mn-cs"/>
              </a:rPr>
              <a:t> Art: from Mathematical Optimization to Visual Design</a:t>
            </a:r>
            <a:r>
              <a:rPr kumimoji="0" lang="en-US" altLang="en-US" sz="1600" b="0" i="0" u="none" strike="noStrike" kern="1200" cap="none" spc="0" normalizeH="0" baseline="0" noProof="0" dirty="0">
                <a:ln>
                  <a:noFill/>
                </a:ln>
                <a:solidFill>
                  <a:srgbClr val="3C3C3C"/>
                </a:solidFill>
                <a:effectLst/>
                <a:uLnTx/>
                <a:uFillTx/>
                <a:latin typeface="Arial"/>
                <a:ea typeface="+mn-ea"/>
                <a:cs typeface="+mn-cs"/>
              </a:rPr>
              <a:t>, Princeton University Press</a:t>
            </a:r>
          </a:p>
          <a:p>
            <a:pPr marL="417590" marR="0" lvl="1" indent="-212395" algn="l" defTabSz="457189" rtl="0" eaLnBrk="1" fontAlgn="auto" latinLnBrk="0" hangingPunct="1">
              <a:lnSpc>
                <a:spcPct val="100000"/>
              </a:lnSpc>
              <a:spcBef>
                <a:spcPts val="300"/>
              </a:spcBef>
              <a:spcAft>
                <a:spcPts val="300"/>
              </a:spcAft>
              <a:buClrTx/>
              <a:buSzTx/>
              <a:buFont typeface="Lucida Grande"/>
              <a:buChar char="-"/>
              <a:tabLst/>
              <a:defRPr/>
            </a:pPr>
            <a:r>
              <a:rPr kumimoji="0" lang="en-GB" sz="1600" b="0" i="0" u="none" strike="noStrike" kern="1200" cap="none" spc="0" normalizeH="0" baseline="0" noProof="0" dirty="0" err="1">
                <a:ln>
                  <a:noFill/>
                </a:ln>
                <a:solidFill>
                  <a:srgbClr val="3C3C3C"/>
                </a:solidFill>
                <a:effectLst/>
                <a:uLnTx/>
                <a:uFillTx/>
                <a:latin typeface="Arial"/>
                <a:ea typeface="+mn-ea"/>
                <a:cs typeface="+mn-cs"/>
              </a:rPr>
              <a:t>Naadimuthu</a:t>
            </a:r>
            <a:r>
              <a:rPr kumimoji="0" lang="en-GB" sz="1600" b="0" i="0" u="none" strike="noStrike" kern="1200" cap="none" spc="0" normalizeH="0" baseline="0" noProof="0" dirty="0">
                <a:ln>
                  <a:noFill/>
                </a:ln>
                <a:solidFill>
                  <a:srgbClr val="3C3C3C"/>
                </a:solidFill>
                <a:effectLst/>
                <a:uLnTx/>
                <a:uFillTx/>
                <a:latin typeface="Arial"/>
                <a:ea typeface="+mn-ea"/>
                <a:cs typeface="+mn-cs"/>
              </a:rPr>
              <a:t>, R. Bronson, </a:t>
            </a:r>
            <a:r>
              <a:rPr kumimoji="0" lang="en-GB" sz="1600" b="0" i="1" u="none" strike="noStrike" kern="1200" cap="none" spc="0" normalizeH="0" baseline="0" noProof="0" dirty="0">
                <a:ln>
                  <a:noFill/>
                </a:ln>
                <a:solidFill>
                  <a:srgbClr val="3C3C3C"/>
                </a:solidFill>
                <a:effectLst/>
                <a:uLnTx/>
                <a:uFillTx/>
                <a:latin typeface="Arial"/>
                <a:ea typeface="+mn-ea"/>
                <a:cs typeface="+mn-cs"/>
              </a:rPr>
              <a:t>Operations Research</a:t>
            </a:r>
            <a:r>
              <a:rPr kumimoji="0" lang="en-GB" sz="1600" b="0" i="0" u="none" strike="noStrike" kern="1200" cap="none" spc="0" normalizeH="0" baseline="0" noProof="0" dirty="0">
                <a:ln>
                  <a:noFill/>
                </a:ln>
                <a:solidFill>
                  <a:srgbClr val="3C3C3C"/>
                </a:solidFill>
                <a:effectLst/>
                <a:uLnTx/>
                <a:uFillTx/>
                <a:latin typeface="Arial"/>
                <a:ea typeface="+mn-ea"/>
                <a:cs typeface="+mn-cs"/>
              </a:rPr>
              <a:t>, </a:t>
            </a:r>
            <a:r>
              <a:rPr kumimoji="0" lang="en-GB" sz="1600" b="0" i="0" u="none" strike="noStrike" kern="1200" cap="none" spc="0" normalizeH="0" baseline="0" noProof="0" dirty="0" err="1">
                <a:ln>
                  <a:noFill/>
                </a:ln>
                <a:solidFill>
                  <a:srgbClr val="3C3C3C"/>
                </a:solidFill>
                <a:effectLst/>
                <a:uLnTx/>
                <a:uFillTx/>
                <a:latin typeface="Arial"/>
                <a:ea typeface="+mn-ea"/>
                <a:cs typeface="+mn-cs"/>
              </a:rPr>
              <a:t>Schaum's</a:t>
            </a:r>
            <a:r>
              <a:rPr kumimoji="0" lang="en-GB" sz="1600" b="0" i="0" u="none" strike="noStrike" kern="1200" cap="none" spc="0" normalizeH="0" baseline="0" noProof="0" dirty="0">
                <a:ln>
                  <a:noFill/>
                </a:ln>
                <a:solidFill>
                  <a:srgbClr val="3C3C3C"/>
                </a:solidFill>
                <a:effectLst/>
                <a:uLnTx/>
                <a:uFillTx/>
                <a:latin typeface="Arial"/>
                <a:ea typeface="+mn-ea"/>
                <a:cs typeface="+mn-cs"/>
              </a:rPr>
              <a:t> Outlines</a:t>
            </a:r>
          </a:p>
          <a:p>
            <a:pPr marL="417590" marR="0" lvl="1" indent="-212395" algn="l" defTabSz="457189" rtl="0" eaLnBrk="1" fontAlgn="auto" latinLnBrk="0" hangingPunct="1">
              <a:lnSpc>
                <a:spcPct val="100000"/>
              </a:lnSpc>
              <a:spcBef>
                <a:spcPts val="300"/>
              </a:spcBef>
              <a:spcAft>
                <a:spcPts val="300"/>
              </a:spcAft>
              <a:buClrTx/>
              <a:buSzTx/>
              <a:buFont typeface="Lucida Grande"/>
              <a:buChar char="-"/>
              <a:tabLst/>
              <a:defRPr/>
            </a:pPr>
            <a:r>
              <a:rPr kumimoji="0" lang="en-GB" sz="1600" b="0" i="0" u="none" strike="noStrike" kern="1200" cap="none" spc="0" normalizeH="0" baseline="0" noProof="0" dirty="0" err="1">
                <a:ln>
                  <a:noFill/>
                </a:ln>
                <a:solidFill>
                  <a:srgbClr val="3C3C3C"/>
                </a:solidFill>
                <a:effectLst/>
                <a:uLnTx/>
                <a:uFillTx/>
                <a:latin typeface="Arial"/>
                <a:ea typeface="+mn-ea"/>
                <a:cs typeface="+mn-cs"/>
              </a:rPr>
              <a:t>Nocedal</a:t>
            </a:r>
            <a:r>
              <a:rPr kumimoji="0" lang="en-GB" sz="1600" b="0" i="0" u="none" strike="noStrike" kern="1200" cap="none" spc="0" normalizeH="0" baseline="0" noProof="0" dirty="0">
                <a:ln>
                  <a:noFill/>
                </a:ln>
                <a:solidFill>
                  <a:srgbClr val="3C3C3C"/>
                </a:solidFill>
                <a:effectLst/>
                <a:uLnTx/>
                <a:uFillTx/>
                <a:latin typeface="Arial"/>
                <a:ea typeface="+mn-ea"/>
                <a:cs typeface="+mn-cs"/>
              </a:rPr>
              <a:t> and Wright, </a:t>
            </a:r>
            <a:r>
              <a:rPr kumimoji="0" lang="en-GB" sz="1600" b="0" i="1" u="none" strike="noStrike" kern="1200" cap="none" spc="0" normalizeH="0" baseline="0" noProof="0" dirty="0">
                <a:ln>
                  <a:noFill/>
                </a:ln>
                <a:solidFill>
                  <a:srgbClr val="3C3C3C"/>
                </a:solidFill>
                <a:effectLst/>
                <a:uLnTx/>
                <a:uFillTx/>
                <a:latin typeface="Arial"/>
                <a:ea typeface="+mn-ea"/>
                <a:cs typeface="+mn-cs"/>
              </a:rPr>
              <a:t>Numerical optimization</a:t>
            </a:r>
            <a:r>
              <a:rPr kumimoji="0" lang="en-GB" sz="1600" b="0" i="0" u="none" strike="noStrike" kern="1200" cap="none" spc="0" normalizeH="0" baseline="0" noProof="0" dirty="0">
                <a:ln>
                  <a:noFill/>
                </a:ln>
                <a:solidFill>
                  <a:srgbClr val="3C3C3C"/>
                </a:solidFill>
                <a:effectLst/>
                <a:uLnTx/>
                <a:uFillTx/>
                <a:latin typeface="Arial"/>
                <a:ea typeface="+mn-ea"/>
                <a:cs typeface="+mn-cs"/>
              </a:rPr>
              <a:t>, Springer</a:t>
            </a:r>
          </a:p>
          <a:p>
            <a:pPr marL="417590" marR="0" lvl="1" indent="-212395" algn="l" defTabSz="457189" rtl="0" eaLnBrk="1" fontAlgn="auto" latinLnBrk="0" hangingPunct="1">
              <a:lnSpc>
                <a:spcPct val="100000"/>
              </a:lnSpc>
              <a:spcBef>
                <a:spcPts val="300"/>
              </a:spcBef>
              <a:spcAft>
                <a:spcPts val="300"/>
              </a:spcAft>
              <a:buClrTx/>
              <a:buSzTx/>
              <a:buFont typeface="Lucida Grande"/>
              <a:buChar char="-"/>
              <a:tabLst/>
              <a:defRPr/>
            </a:pPr>
            <a:endParaRPr kumimoji="0" lang="en-GB" sz="1600" b="0" i="0" u="none" strike="noStrike" kern="1200" cap="none" spc="0" normalizeH="0" baseline="0" noProof="0" dirty="0">
              <a:ln>
                <a:noFill/>
              </a:ln>
              <a:solidFill>
                <a:srgbClr val="3C3C3C"/>
              </a:solidFill>
              <a:effectLst/>
              <a:uLnTx/>
              <a:uFillTx/>
              <a:latin typeface="Arial"/>
              <a:ea typeface="+mn-ea"/>
              <a:cs typeface="+mn-cs"/>
            </a:endParaRPr>
          </a:p>
          <a:p>
            <a:pPr marL="19050" marR="0" lvl="1" indent="0" algn="l" defTabSz="457189" rtl="0" eaLnBrk="1" fontAlgn="auto" latinLnBrk="0" hangingPunct="1">
              <a:lnSpc>
                <a:spcPct val="100000"/>
              </a:lnSpc>
              <a:spcBef>
                <a:spcPts val="300"/>
              </a:spcBef>
              <a:spcAft>
                <a:spcPts val="300"/>
              </a:spcAft>
              <a:buClrTx/>
              <a:buSzTx/>
              <a:buFont typeface="Lucida Grande"/>
              <a:buNone/>
              <a:tabLst/>
              <a:defRPr/>
            </a:pPr>
            <a:r>
              <a:rPr kumimoji="0" lang="en-GB" sz="1600" b="0" i="0" u="none" strike="noStrike" kern="1200" cap="none" spc="0" normalizeH="0" baseline="0" noProof="0" dirty="0">
                <a:ln>
                  <a:noFill/>
                </a:ln>
                <a:solidFill>
                  <a:srgbClr val="3C3C3C"/>
                </a:solidFill>
                <a:effectLst/>
                <a:uLnTx/>
                <a:uFillTx/>
                <a:latin typeface="Arial"/>
                <a:ea typeface="+mn-ea"/>
                <a:cs typeface="+mn-cs"/>
              </a:rPr>
              <a:t>These are available on Blackboard (go to </a:t>
            </a:r>
            <a:r>
              <a:rPr kumimoji="0" lang="en-GB" sz="1600" b="0" i="1" u="none" strike="noStrike" kern="1200" cap="none" spc="0" normalizeH="0" baseline="0" noProof="0" dirty="0">
                <a:ln>
                  <a:noFill/>
                </a:ln>
                <a:solidFill>
                  <a:srgbClr val="3C3C3C"/>
                </a:solidFill>
                <a:effectLst/>
                <a:uLnTx/>
                <a:uFillTx/>
                <a:latin typeface="Arial"/>
                <a:ea typeface="+mn-ea"/>
                <a:cs typeface="+mn-cs"/>
              </a:rPr>
              <a:t>Readings and Sources</a:t>
            </a:r>
            <a:r>
              <a:rPr kumimoji="0" lang="en-GB" sz="1600" b="0" i="0" u="none" strike="noStrike" kern="1200" cap="none" spc="0" normalizeH="0" baseline="0" noProof="0" dirty="0">
                <a:ln>
                  <a:noFill/>
                </a:ln>
                <a:solidFill>
                  <a:srgbClr val="3C3C3C"/>
                </a:solidFill>
                <a:effectLst/>
                <a:uLnTx/>
                <a:uFillTx/>
                <a:latin typeface="Arial"/>
                <a:ea typeface="+mn-ea"/>
                <a:cs typeface="+mn-cs"/>
              </a:rPr>
              <a:t>).</a:t>
            </a:r>
          </a:p>
          <a:p>
            <a:pPr marL="19050" marR="0" lvl="1" indent="0" algn="l" defTabSz="457189" rtl="0" eaLnBrk="1" fontAlgn="auto" latinLnBrk="0" hangingPunct="1">
              <a:lnSpc>
                <a:spcPct val="100000"/>
              </a:lnSpc>
              <a:spcBef>
                <a:spcPts val="300"/>
              </a:spcBef>
              <a:spcAft>
                <a:spcPts val="300"/>
              </a:spcAft>
              <a:buClrTx/>
              <a:buSzTx/>
              <a:buFont typeface="Lucida Grande"/>
              <a:buNone/>
              <a:tabLst/>
              <a:defRPr/>
            </a:pPr>
            <a:endParaRPr kumimoji="0" lang="en-GB" sz="1600" b="0" i="0" u="none" strike="noStrike" kern="1200" cap="none" spc="0" normalizeH="0" baseline="0" noProof="0" dirty="0">
              <a:ln>
                <a:noFill/>
              </a:ln>
              <a:solidFill>
                <a:srgbClr val="3C3C3C"/>
              </a:solidFill>
              <a:effectLst/>
              <a:uLnTx/>
              <a:uFillTx/>
              <a:latin typeface="Arial"/>
              <a:ea typeface="+mn-ea"/>
              <a:cs typeface="+mn-cs"/>
            </a:endParaRPr>
          </a:p>
          <a:p>
            <a:pPr marL="0" marR="0" lvl="0" indent="0" algn="l" defTabSz="457189" rtl="0" eaLnBrk="1" fontAlgn="auto" latinLnBrk="0" hangingPunct="1">
              <a:lnSpc>
                <a:spcPct val="100000"/>
              </a:lnSpc>
              <a:spcBef>
                <a:spcPts val="300"/>
              </a:spcBef>
              <a:spcAft>
                <a:spcPts val="300"/>
              </a:spcAft>
              <a:buClrTx/>
              <a:buSzTx/>
              <a:buFont typeface="Lucida Grande"/>
              <a:buNone/>
              <a:tabLst/>
              <a:defRPr/>
            </a:pPr>
            <a:r>
              <a:rPr kumimoji="0" lang="en-GB" altLang="en-US" sz="1600" b="0" i="0" u="none" strike="noStrike" kern="1200" cap="none" spc="0" normalizeH="0" baseline="0" noProof="0" dirty="0">
                <a:ln>
                  <a:noFill/>
                </a:ln>
                <a:solidFill>
                  <a:srgbClr val="3C3C3C"/>
                </a:solidFill>
                <a:effectLst/>
                <a:uLnTx/>
                <a:uFillTx/>
                <a:latin typeface="Arial"/>
                <a:ea typeface="+mn-ea"/>
                <a:cs typeface="+mn-cs"/>
              </a:rPr>
              <a:t>Other useful websites are:</a:t>
            </a:r>
          </a:p>
          <a:p>
            <a:pPr marL="417590" marR="0" lvl="1" indent="-212395" algn="l" defTabSz="457189" rtl="0" eaLnBrk="1" fontAlgn="auto" latinLnBrk="0" hangingPunct="1">
              <a:lnSpc>
                <a:spcPct val="100000"/>
              </a:lnSpc>
              <a:spcBef>
                <a:spcPts val="300"/>
              </a:spcBef>
              <a:spcAft>
                <a:spcPts val="300"/>
              </a:spcAft>
              <a:buClrTx/>
              <a:buSzTx/>
              <a:buFont typeface="Lucida Grande"/>
              <a:buChar char="-"/>
              <a:tabLst/>
              <a:defRPr/>
            </a:pPr>
            <a:r>
              <a:rPr kumimoji="0" lang="en-GB" altLang="en-US" sz="1600" b="0" i="0" u="none" strike="noStrike" kern="1200" cap="none" spc="0" normalizeH="0" baseline="0" noProof="0" dirty="0">
                <a:ln>
                  <a:noFill/>
                </a:ln>
                <a:solidFill>
                  <a:srgbClr val="3C3C3C"/>
                </a:solidFill>
                <a:effectLst/>
                <a:uLnTx/>
                <a:uFillTx/>
                <a:latin typeface="Arial"/>
                <a:ea typeface="+mn-ea"/>
                <a:cs typeface="+mn-cs"/>
                <a:hlinkClick r:id="rId2"/>
              </a:rPr>
              <a:t>https://docs.mosek.com/modeling-cookbook/index.html#</a:t>
            </a:r>
            <a:endParaRPr kumimoji="0" lang="en-GB" altLang="en-US" sz="1600" b="0" i="0" u="none" strike="noStrike" kern="1200" cap="none" spc="0" normalizeH="0" baseline="0" noProof="0" dirty="0">
              <a:ln>
                <a:noFill/>
              </a:ln>
              <a:solidFill>
                <a:srgbClr val="3C3C3C"/>
              </a:solidFill>
              <a:effectLst/>
              <a:uLnTx/>
              <a:uFillTx/>
              <a:latin typeface="Arial"/>
              <a:ea typeface="+mn-ea"/>
              <a:cs typeface="+mn-cs"/>
            </a:endParaRPr>
          </a:p>
          <a:p>
            <a:pPr marL="417590" marR="0" lvl="1" indent="-212395" algn="l" defTabSz="457189" rtl="0" eaLnBrk="1" fontAlgn="auto" latinLnBrk="0" hangingPunct="1">
              <a:lnSpc>
                <a:spcPct val="100000"/>
              </a:lnSpc>
              <a:spcBef>
                <a:spcPts val="300"/>
              </a:spcBef>
              <a:spcAft>
                <a:spcPts val="300"/>
              </a:spcAft>
              <a:buClrTx/>
              <a:buSzTx/>
              <a:buFont typeface="Lucida Grande"/>
              <a:buChar char="-"/>
              <a:tabLst/>
              <a:defRPr/>
            </a:pPr>
            <a:r>
              <a:rPr kumimoji="0" lang="en-GB" altLang="en-US" sz="1600" b="0" i="0" u="none" strike="noStrike" kern="1200" cap="none" spc="0" normalizeH="0" baseline="0" noProof="0" dirty="0">
                <a:ln>
                  <a:noFill/>
                </a:ln>
                <a:solidFill>
                  <a:srgbClr val="E4042C"/>
                </a:solidFill>
                <a:effectLst/>
                <a:uLnTx/>
                <a:uFillTx/>
                <a:latin typeface="Arial"/>
                <a:ea typeface="+mn-ea"/>
                <a:cs typeface="+mn-cs"/>
                <a:hlinkClick r:id="rId3"/>
              </a:rPr>
              <a:t>https://www.theorsociety.com/</a:t>
            </a:r>
            <a:endParaRPr kumimoji="0" lang="en-GB" altLang="en-US" sz="1600" b="0" i="0" u="none" strike="noStrike" kern="1200" cap="none" spc="0" normalizeH="0" baseline="0" noProof="0" dirty="0">
              <a:ln>
                <a:noFill/>
              </a:ln>
              <a:solidFill>
                <a:srgbClr val="E4042C"/>
              </a:solidFill>
              <a:effectLst/>
              <a:uLnTx/>
              <a:uFillTx/>
              <a:latin typeface="Arial"/>
              <a:ea typeface="+mn-ea"/>
              <a:cs typeface="+mn-cs"/>
            </a:endParaRPr>
          </a:p>
          <a:p>
            <a:pPr marL="417590" marR="0" lvl="1" indent="-212395" algn="l" defTabSz="457189" rtl="0" eaLnBrk="1" fontAlgn="auto" latinLnBrk="0" hangingPunct="1">
              <a:lnSpc>
                <a:spcPct val="100000"/>
              </a:lnSpc>
              <a:spcBef>
                <a:spcPts val="300"/>
              </a:spcBef>
              <a:spcAft>
                <a:spcPts val="300"/>
              </a:spcAft>
              <a:buClrTx/>
              <a:buSzTx/>
              <a:buFont typeface="Lucida Grande"/>
              <a:buChar char="-"/>
              <a:tabLst/>
              <a:defRPr/>
            </a:pPr>
            <a:r>
              <a:rPr kumimoji="0" lang="en-GB" altLang="en-US" sz="1600" b="0" i="0" u="none" strike="noStrike" kern="1200" cap="none" spc="0" normalizeH="0" baseline="0" noProof="0" dirty="0">
                <a:ln>
                  <a:noFill/>
                </a:ln>
                <a:solidFill>
                  <a:srgbClr val="E4042C"/>
                </a:solidFill>
                <a:effectLst/>
                <a:uLnTx/>
                <a:uFillTx/>
                <a:latin typeface="Arial"/>
                <a:ea typeface="+mn-ea"/>
                <a:cs typeface="+mn-cs"/>
                <a:hlinkClick r:id="rId4"/>
              </a:rPr>
              <a:t>https://www.informs.org/</a:t>
            </a:r>
            <a:endParaRPr kumimoji="0" lang="en-GB" altLang="en-US" sz="1600" b="0" i="0" u="none" strike="noStrike" kern="1200" cap="none" spc="0" normalizeH="0" baseline="0" noProof="0" dirty="0">
              <a:ln>
                <a:noFill/>
              </a:ln>
              <a:solidFill>
                <a:srgbClr val="E4042C"/>
              </a:solidFill>
              <a:effectLst/>
              <a:uLnTx/>
              <a:uFillTx/>
              <a:latin typeface="Arial"/>
              <a:ea typeface="+mn-ea"/>
              <a:cs typeface="+mn-cs"/>
            </a:endParaRPr>
          </a:p>
          <a:p>
            <a:pPr marL="417590" marR="0" lvl="1" indent="-212395" algn="l" defTabSz="457189" rtl="0" eaLnBrk="1" fontAlgn="auto" latinLnBrk="0" hangingPunct="1">
              <a:lnSpc>
                <a:spcPct val="100000"/>
              </a:lnSpc>
              <a:spcBef>
                <a:spcPts val="300"/>
              </a:spcBef>
              <a:spcAft>
                <a:spcPts val="300"/>
              </a:spcAft>
              <a:buClrTx/>
              <a:buSzTx/>
              <a:buFont typeface="Lucida Grande"/>
              <a:buChar char="-"/>
              <a:tabLst/>
              <a:defRPr/>
            </a:pPr>
            <a:r>
              <a:rPr kumimoji="0" lang="en-GB" altLang="en-US" sz="1600" b="0" i="0" u="none" strike="noStrike" kern="1200" cap="none" spc="0" normalizeH="0" baseline="0" noProof="0" dirty="0">
                <a:ln>
                  <a:noFill/>
                </a:ln>
                <a:solidFill>
                  <a:srgbClr val="E4042C"/>
                </a:solidFill>
                <a:effectLst/>
                <a:uLnTx/>
                <a:uFillTx/>
                <a:latin typeface="Arial"/>
                <a:ea typeface="+mn-ea"/>
                <a:cs typeface="+mn-cs"/>
                <a:hlinkClick r:id="rId5"/>
              </a:rPr>
              <a:t>http://www.pitt.edu/~jrclass/or/or-intro.html</a:t>
            </a:r>
            <a:endParaRPr kumimoji="0" lang="en-GB" altLang="en-US" sz="1600" b="0" i="0" u="none" strike="noStrike" kern="1200" cap="none" spc="0" normalizeH="0" baseline="0" noProof="0" dirty="0">
              <a:ln>
                <a:noFill/>
              </a:ln>
              <a:solidFill>
                <a:srgbClr val="E4042C"/>
              </a:solidFill>
              <a:effectLst/>
              <a:uLnTx/>
              <a:uFillTx/>
              <a:latin typeface="Arial"/>
              <a:ea typeface="+mn-ea"/>
              <a:cs typeface="+mn-cs"/>
            </a:endParaRPr>
          </a:p>
          <a:p>
            <a:pPr marL="417590" marR="0" lvl="1" indent="-212395" algn="l" defTabSz="457189" rtl="0" eaLnBrk="1" fontAlgn="auto" latinLnBrk="0" hangingPunct="1">
              <a:lnSpc>
                <a:spcPct val="100000"/>
              </a:lnSpc>
              <a:spcBef>
                <a:spcPts val="300"/>
              </a:spcBef>
              <a:spcAft>
                <a:spcPts val="300"/>
              </a:spcAft>
              <a:buClrTx/>
              <a:buSzTx/>
              <a:buFont typeface="Lucida Grande"/>
              <a:buChar char="-"/>
              <a:tabLst/>
              <a:defRPr/>
            </a:pPr>
            <a:r>
              <a:rPr kumimoji="0" lang="en-GB" altLang="en-US" sz="1600" b="0" i="0" u="none" strike="noStrike" kern="1200" cap="none" spc="0" normalizeH="0" baseline="0" noProof="0" dirty="0">
                <a:ln>
                  <a:noFill/>
                </a:ln>
                <a:solidFill>
                  <a:srgbClr val="E4042C"/>
                </a:solidFill>
                <a:effectLst/>
                <a:uLnTx/>
                <a:uFillTx/>
                <a:latin typeface="Arial"/>
                <a:ea typeface="+mn-ea"/>
                <a:cs typeface="+mn-cs"/>
                <a:hlinkClick r:id="rId6"/>
              </a:rPr>
              <a:t>http://people.brunel.ac.uk/~mastjjb/jeb/or/intro.html</a:t>
            </a:r>
            <a:endParaRPr kumimoji="0" lang="en-GB" altLang="en-US" sz="1600" b="0" i="0" u="none" strike="noStrike" kern="1200" cap="none" spc="0" normalizeH="0" baseline="0" noProof="0" dirty="0">
              <a:ln>
                <a:noFill/>
              </a:ln>
              <a:solidFill>
                <a:srgbClr val="E4042C"/>
              </a:solidFill>
              <a:effectLst/>
              <a:uLnTx/>
              <a:uFillTx/>
              <a:latin typeface="Arial"/>
              <a:ea typeface="+mn-ea"/>
              <a:cs typeface="+mn-cs"/>
            </a:endParaRPr>
          </a:p>
        </p:txBody>
      </p:sp>
      <p:sp>
        <p:nvSpPr>
          <p:cNvPr id="2" name="Title 1">
            <a:extLst>
              <a:ext uri="{FF2B5EF4-FFF2-40B4-BE49-F238E27FC236}">
                <a16:creationId xmlns:a16="http://schemas.microsoft.com/office/drawing/2014/main" id="{23B7B764-B8DF-954C-8BB8-04619F8A2E7B}"/>
              </a:ext>
            </a:extLst>
          </p:cNvPr>
          <p:cNvSpPr>
            <a:spLocks noGrp="1"/>
          </p:cNvSpPr>
          <p:nvPr>
            <p:ph type="title"/>
          </p:nvPr>
        </p:nvSpPr>
        <p:spPr>
          <a:xfrm>
            <a:off x="342901" y="488953"/>
            <a:ext cx="8445500" cy="430887"/>
          </a:xfrm>
        </p:spPr>
        <p:txBody>
          <a:bodyPr/>
          <a:lstStyle/>
          <a:p>
            <a:r>
              <a:rPr lang="en-CH"/>
              <a:t>Recommended reading</a:t>
            </a:r>
          </a:p>
        </p:txBody>
      </p:sp>
    </p:spTree>
    <p:extLst>
      <p:ext uri="{BB962C8B-B14F-4D97-AF65-F5344CB8AC3E}">
        <p14:creationId xmlns:p14="http://schemas.microsoft.com/office/powerpoint/2010/main" val="1543086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F49C2-DBA2-6533-FCBB-71AE75CC87B5}"/>
              </a:ext>
            </a:extLst>
          </p:cNvPr>
          <p:cNvSpPr>
            <a:spLocks noGrp="1"/>
          </p:cNvSpPr>
          <p:nvPr>
            <p:ph type="title"/>
          </p:nvPr>
        </p:nvSpPr>
        <p:spPr/>
        <p:txBody>
          <a:bodyPr/>
          <a:lstStyle/>
          <a:p>
            <a:r>
              <a:rPr lang="en-GB" dirty="0"/>
              <a:t>Lecture outline</a:t>
            </a:r>
          </a:p>
        </p:txBody>
      </p:sp>
      <p:sp>
        <p:nvSpPr>
          <p:cNvPr id="3" name="Content Placeholder 2">
            <a:extLst>
              <a:ext uri="{FF2B5EF4-FFF2-40B4-BE49-F238E27FC236}">
                <a16:creationId xmlns:a16="http://schemas.microsoft.com/office/drawing/2014/main" id="{2281341C-5FC3-3AC0-98CF-6164CE0DC8D8}"/>
              </a:ext>
            </a:extLst>
          </p:cNvPr>
          <p:cNvSpPr>
            <a:spLocks noGrp="1"/>
          </p:cNvSpPr>
          <p:nvPr>
            <p:ph sz="quarter" idx="11"/>
          </p:nvPr>
        </p:nvSpPr>
        <p:spPr/>
        <p:txBody>
          <a:bodyPr/>
          <a:lstStyle/>
          <a:p>
            <a:pPr marL="0" marR="0" lvl="0" indent="0" algn="l" defTabSz="457189" rtl="0" eaLnBrk="1" fontAlgn="auto" latinLnBrk="0" hangingPunct="1">
              <a:lnSpc>
                <a:spcPct val="100000"/>
              </a:lnSpc>
              <a:spcBef>
                <a:spcPts val="300"/>
              </a:spcBef>
              <a:spcAft>
                <a:spcPts val="300"/>
              </a:spcAft>
              <a:buClrTx/>
              <a:buSzTx/>
              <a:buFont typeface="Lucida Grande"/>
              <a:buNone/>
              <a:tabLst/>
              <a:defRPr/>
            </a:pPr>
            <a:r>
              <a:rPr kumimoji="0" lang="en-US" sz="1800" b="0" i="0" u="none" strike="noStrike" kern="1200" cap="none" spc="0" normalizeH="0" baseline="0" noProof="0" dirty="0">
                <a:ln>
                  <a:noFill/>
                </a:ln>
                <a:solidFill>
                  <a:srgbClr val="3C3C3C"/>
                </a:solidFill>
                <a:effectLst/>
                <a:uLnTx/>
                <a:uFillTx/>
                <a:latin typeface="Arial"/>
                <a:ea typeface="+mn-ea"/>
                <a:cs typeface="+mn-cs"/>
              </a:rPr>
              <a:t>Today's goal is to:</a:t>
            </a:r>
          </a:p>
          <a:p>
            <a:pPr marL="0" marR="0" lvl="0" indent="0" algn="l" defTabSz="457189" rtl="0" eaLnBrk="1" fontAlgn="auto" latinLnBrk="0" hangingPunct="1">
              <a:lnSpc>
                <a:spcPct val="100000"/>
              </a:lnSpc>
              <a:spcBef>
                <a:spcPts val="300"/>
              </a:spcBef>
              <a:spcAft>
                <a:spcPts val="300"/>
              </a:spcAft>
              <a:buClrTx/>
              <a:buSzTx/>
              <a:buFont typeface="Lucida Grande"/>
              <a:buNone/>
              <a:tabLst/>
              <a:defRPr/>
            </a:pPr>
            <a:endParaRPr kumimoji="0" lang="en-US" sz="1800" b="0" i="0" u="none" strike="noStrike" kern="1200" cap="none" spc="0" normalizeH="0" baseline="0" noProof="0" dirty="0">
              <a:ln>
                <a:noFill/>
              </a:ln>
              <a:solidFill>
                <a:srgbClr val="3C3C3C"/>
              </a:solidFill>
              <a:effectLst/>
              <a:uLnTx/>
              <a:uFillTx/>
              <a:latin typeface="Arial"/>
              <a:ea typeface="+mn-ea"/>
              <a:cs typeface="+mn-cs"/>
            </a:endParaRPr>
          </a:p>
          <a:p>
            <a:pPr marL="161996" marR="0" lvl="0" indent="-161996" algn="l" defTabSz="457189" rtl="0" eaLnBrk="1" fontAlgn="auto" latinLnBrk="0" hangingPunct="1">
              <a:lnSpc>
                <a:spcPct val="100000"/>
              </a:lnSpc>
              <a:spcBef>
                <a:spcPts val="300"/>
              </a:spcBef>
              <a:spcAft>
                <a:spcPts val="300"/>
              </a:spcAft>
              <a:buClrTx/>
              <a:buSzTx/>
              <a:buFontTx/>
              <a:buChar char="-"/>
              <a:tabLst/>
              <a:defRPr/>
            </a:pPr>
            <a:r>
              <a:rPr kumimoji="0" lang="en-US" sz="1800" b="0" i="0" u="none" strike="noStrike" kern="1200" cap="none" spc="0" normalizeH="0" baseline="0" noProof="0" dirty="0">
                <a:ln>
                  <a:noFill/>
                </a:ln>
                <a:solidFill>
                  <a:srgbClr val="3C3C3C"/>
                </a:solidFill>
                <a:effectLst/>
                <a:uLnTx/>
                <a:uFillTx/>
                <a:latin typeface="Arial"/>
                <a:ea typeface="+mn-ea"/>
                <a:cs typeface="+mn-cs"/>
              </a:rPr>
              <a:t>Introduce OR and the concepts of </a:t>
            </a:r>
            <a:r>
              <a:rPr kumimoji="0" lang="en-US" sz="1800" b="0" i="0" u="none" strike="noStrike" kern="1200" cap="none" spc="0" normalizeH="0" baseline="0" noProof="0" dirty="0" err="1">
                <a:ln>
                  <a:noFill/>
                </a:ln>
                <a:solidFill>
                  <a:srgbClr val="3C3C3C"/>
                </a:solidFill>
                <a:effectLst/>
                <a:uLnTx/>
                <a:uFillTx/>
                <a:latin typeface="Arial"/>
                <a:ea typeface="+mn-ea"/>
                <a:cs typeface="+mn-cs"/>
              </a:rPr>
              <a:t>optimisation</a:t>
            </a:r>
            <a:r>
              <a:rPr kumimoji="0" lang="en-US" sz="1800" b="0" i="0" u="none" strike="noStrike" kern="1200" cap="none" spc="0" normalizeH="0" baseline="0" noProof="0" dirty="0">
                <a:ln>
                  <a:noFill/>
                </a:ln>
                <a:solidFill>
                  <a:srgbClr val="3C3C3C"/>
                </a:solidFill>
                <a:effectLst/>
                <a:uLnTx/>
                <a:uFillTx/>
                <a:latin typeface="Arial"/>
                <a:ea typeface="+mn-ea"/>
                <a:cs typeface="+mn-cs"/>
              </a:rPr>
              <a:t> and linear programming,</a:t>
            </a:r>
          </a:p>
          <a:p>
            <a:pPr marL="161996" marR="0" lvl="0" indent="-161996" algn="l" defTabSz="457189" rtl="0" eaLnBrk="1" fontAlgn="auto" latinLnBrk="0" hangingPunct="1">
              <a:lnSpc>
                <a:spcPct val="100000"/>
              </a:lnSpc>
              <a:spcBef>
                <a:spcPts val="300"/>
              </a:spcBef>
              <a:spcAft>
                <a:spcPts val="300"/>
              </a:spcAft>
              <a:buClrTx/>
              <a:buSzTx/>
              <a:buFontTx/>
              <a:buChar char="-"/>
              <a:tabLst/>
              <a:defRPr/>
            </a:pPr>
            <a:r>
              <a:rPr kumimoji="0" lang="en-US" sz="1800" b="0" i="0" u="none" strike="noStrike" kern="1200" cap="none" spc="0" normalizeH="0" baseline="0" noProof="0" dirty="0">
                <a:ln>
                  <a:noFill/>
                </a:ln>
                <a:solidFill>
                  <a:srgbClr val="3C3C3C"/>
                </a:solidFill>
                <a:effectLst/>
                <a:uLnTx/>
                <a:uFillTx/>
                <a:latin typeface="Arial"/>
                <a:ea typeface="+mn-ea"/>
                <a:cs typeface="+mn-cs"/>
              </a:rPr>
              <a:t>learn how to solve linear programming problems using a graphical method</a:t>
            </a:r>
          </a:p>
          <a:p>
            <a:pPr marL="0" marR="0" lvl="0" indent="0" algn="l" defTabSz="457189" rtl="0" eaLnBrk="1" fontAlgn="auto" latinLnBrk="0" hangingPunct="1">
              <a:lnSpc>
                <a:spcPct val="100000"/>
              </a:lnSpc>
              <a:spcBef>
                <a:spcPts val="300"/>
              </a:spcBef>
              <a:spcAft>
                <a:spcPts val="300"/>
              </a:spcAft>
              <a:buClrTx/>
              <a:buSzTx/>
              <a:buNone/>
              <a:tabLst/>
              <a:defRPr/>
            </a:pPr>
            <a:endParaRPr kumimoji="0" lang="en-US" sz="1800" b="0" i="0" u="none" strike="noStrike" kern="1200" cap="none" spc="0" normalizeH="0" baseline="0" noProof="0" dirty="0">
              <a:ln>
                <a:noFill/>
              </a:ln>
              <a:solidFill>
                <a:srgbClr val="3C3C3C"/>
              </a:solidFill>
              <a:effectLst/>
              <a:uLnTx/>
              <a:uFillTx/>
              <a:latin typeface="Arial"/>
              <a:ea typeface="+mn-ea"/>
              <a:cs typeface="+mn-cs"/>
            </a:endParaRPr>
          </a:p>
          <a:p>
            <a:pPr marL="0" marR="0" lvl="0" indent="0" algn="l" defTabSz="457189" rtl="0" eaLnBrk="1" fontAlgn="auto" latinLnBrk="0" hangingPunct="1">
              <a:lnSpc>
                <a:spcPct val="100000"/>
              </a:lnSpc>
              <a:spcBef>
                <a:spcPts val="300"/>
              </a:spcBef>
              <a:spcAft>
                <a:spcPts val="300"/>
              </a:spcAft>
              <a:buClrTx/>
              <a:buSzTx/>
              <a:buFont typeface="Lucida Grande"/>
              <a:buNone/>
              <a:tabLst/>
              <a:defRPr/>
            </a:pPr>
            <a:r>
              <a:rPr kumimoji="0" lang="en-US" sz="1800" b="0" i="0" u="none" strike="noStrike" kern="1200" cap="none" spc="0" normalizeH="0" baseline="0" noProof="0" dirty="0">
                <a:ln>
                  <a:noFill/>
                </a:ln>
                <a:solidFill>
                  <a:srgbClr val="3C3C3C"/>
                </a:solidFill>
                <a:effectLst/>
                <a:uLnTx/>
                <a:uFillTx/>
                <a:latin typeface="Arial"/>
                <a:ea typeface="+mn-ea"/>
                <a:cs typeface="+mn-cs"/>
              </a:rPr>
              <a:t>Today's lecture is loosely based on </a:t>
            </a:r>
            <a:r>
              <a:rPr kumimoji="0" lang="en-CH" sz="1800" b="0" i="0" u="none" strike="noStrike" kern="1200" cap="none" spc="0" normalizeH="0" baseline="0" noProof="0" dirty="0">
                <a:ln>
                  <a:noFill/>
                </a:ln>
                <a:solidFill>
                  <a:srgbClr val="3C3C3C"/>
                </a:solidFill>
                <a:effectLst/>
                <a:uLnTx/>
                <a:uFillTx/>
                <a:latin typeface="Arial"/>
                <a:ea typeface="+mn-ea"/>
                <a:cs typeface="+mn-cs"/>
              </a:rPr>
              <a:t>chapter 2.1 of the </a:t>
            </a:r>
            <a:r>
              <a:rPr kumimoji="0" lang="en-CH" sz="1800" b="0" i="0" u="none" strike="noStrike" kern="1200" cap="none" spc="0" normalizeH="0" baseline="0" noProof="0" dirty="0">
                <a:ln>
                  <a:noFill/>
                </a:ln>
                <a:solidFill>
                  <a:srgbClr val="3C3C3C"/>
                </a:solidFill>
                <a:effectLst/>
                <a:uLnTx/>
                <a:uFillTx/>
                <a:latin typeface="Arial"/>
                <a:ea typeface="+mn-ea"/>
                <a:cs typeface="+mn-cs"/>
                <a:hlinkClick r:id="rId2"/>
              </a:rPr>
              <a:t>Mosek Cookbook</a:t>
            </a:r>
            <a:endParaRPr lang="en-GB" dirty="0"/>
          </a:p>
        </p:txBody>
      </p:sp>
      <p:sp>
        <p:nvSpPr>
          <p:cNvPr id="4" name="Slide Number Placeholder 3">
            <a:extLst>
              <a:ext uri="{FF2B5EF4-FFF2-40B4-BE49-F238E27FC236}">
                <a16:creationId xmlns:a16="http://schemas.microsoft.com/office/drawing/2014/main" id="{DF1B2286-C80E-2658-631E-F318ED8FF802}"/>
              </a:ext>
            </a:extLst>
          </p:cNvPr>
          <p:cNvSpPr>
            <a:spLocks noGrp="1"/>
          </p:cNvSpPr>
          <p:nvPr>
            <p:ph type="sldNum" sz="quarter" idx="4"/>
          </p:nvPr>
        </p:nvSpPr>
        <p:spPr/>
        <p:txBody>
          <a:bodyPr/>
          <a:lstStyle/>
          <a:p>
            <a:fld id="{05306F20-FBA2-4746-AE9F-DFBA4FFD6FE5}" type="slidenum">
              <a:rPr lang="en-US" smtClean="0"/>
              <a:t>7</a:t>
            </a:fld>
            <a:endParaRPr lang="en-US" dirty="0"/>
          </a:p>
        </p:txBody>
      </p:sp>
    </p:spTree>
    <p:extLst>
      <p:ext uri="{BB962C8B-B14F-4D97-AF65-F5344CB8AC3E}">
        <p14:creationId xmlns:p14="http://schemas.microsoft.com/office/powerpoint/2010/main" val="2927653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9AEC-596C-494B-A301-49383E4EB317}"/>
              </a:ext>
            </a:extLst>
          </p:cNvPr>
          <p:cNvSpPr>
            <a:spLocks noGrp="1"/>
          </p:cNvSpPr>
          <p:nvPr>
            <p:ph type="title"/>
          </p:nvPr>
        </p:nvSpPr>
        <p:spPr/>
        <p:txBody>
          <a:bodyPr/>
          <a:lstStyle/>
          <a:p>
            <a:r>
              <a:rPr lang="en-CH"/>
              <a:t>What is operational research?</a:t>
            </a:r>
          </a:p>
        </p:txBody>
      </p:sp>
      <p:sp>
        <p:nvSpPr>
          <p:cNvPr id="3" name="Content Placeholder 2">
            <a:extLst>
              <a:ext uri="{FF2B5EF4-FFF2-40B4-BE49-F238E27FC236}">
                <a16:creationId xmlns:a16="http://schemas.microsoft.com/office/drawing/2014/main" id="{EDCB5B4E-F465-064D-B956-FE16B6C98EA7}"/>
              </a:ext>
            </a:extLst>
          </p:cNvPr>
          <p:cNvSpPr>
            <a:spLocks noGrp="1"/>
          </p:cNvSpPr>
          <p:nvPr>
            <p:ph sz="quarter" idx="11"/>
          </p:nvPr>
        </p:nvSpPr>
        <p:spPr/>
        <p:txBody>
          <a:bodyPr/>
          <a:lstStyle/>
          <a:p>
            <a:r>
              <a:rPr lang="en-US" b="1" dirty="0">
                <a:solidFill>
                  <a:schemeClr val="accent1"/>
                </a:solidFill>
              </a:rPr>
              <a:t>Definition/description*: </a:t>
            </a:r>
            <a:r>
              <a:rPr lang="en-US" dirty="0">
                <a:solidFill>
                  <a:schemeClr val="accent1"/>
                </a:solidFill>
              </a:rPr>
              <a:t> </a:t>
            </a:r>
            <a:r>
              <a:rPr lang="en-US" dirty="0"/>
              <a:t>"operational research is a discipline that deals with the development and application of advanced analytical methods to improve decision-making."</a:t>
            </a:r>
          </a:p>
          <a:p>
            <a:pPr marL="177800" lvl="1" indent="0">
              <a:buNone/>
            </a:pPr>
            <a:r>
              <a:rPr lang="en-US" dirty="0"/>
              <a:t>"Employing techniques from other mathematical sciences, such as modeling, statistics, and optimization, operations research arrives at optimal or near-optimal solutions to complex decision-making problems. "</a:t>
            </a:r>
          </a:p>
          <a:p>
            <a:pPr marL="177800" lvl="1" indent="0">
              <a:buNone/>
            </a:pPr>
            <a:r>
              <a:rPr lang="en-US" dirty="0"/>
              <a:t>"Operations research is often concerned with determining the extreme values of some real-world objective: the maximum (of profit, performance, or yield) or minimum (of loss, risk, or cost)."</a:t>
            </a:r>
          </a:p>
          <a:p>
            <a:pPr marL="177800" lvl="1" indent="0">
              <a:buNone/>
            </a:pPr>
            <a:r>
              <a:rPr lang="en-US" dirty="0"/>
              <a:t>"Originating in military efforts before World War II, its techniques have grown to concern problems in a variety of industries."</a:t>
            </a:r>
          </a:p>
          <a:p>
            <a:pPr marL="177800" lvl="1" indent="0">
              <a:buNone/>
            </a:pPr>
            <a:r>
              <a:rPr lang="en-US" sz="1200" dirty="0"/>
              <a:t>* From </a:t>
            </a:r>
            <a:r>
              <a:rPr lang="en-US" sz="1200" dirty="0" err="1">
                <a:hlinkClick r:id="rId2"/>
              </a:rPr>
              <a:t>wikipedia</a:t>
            </a:r>
            <a:endParaRPr lang="en-US" sz="1200" dirty="0"/>
          </a:p>
          <a:p>
            <a:endParaRPr lang="en-CH" dirty="0"/>
          </a:p>
        </p:txBody>
      </p:sp>
      <p:sp>
        <p:nvSpPr>
          <p:cNvPr id="4" name="Slide Number Placeholder 3">
            <a:extLst>
              <a:ext uri="{FF2B5EF4-FFF2-40B4-BE49-F238E27FC236}">
                <a16:creationId xmlns:a16="http://schemas.microsoft.com/office/drawing/2014/main" id="{F6E57DC8-2EEA-2645-A956-926EABCB4EBC}"/>
              </a:ext>
            </a:extLst>
          </p:cNvPr>
          <p:cNvSpPr>
            <a:spLocks noGrp="1"/>
          </p:cNvSpPr>
          <p:nvPr>
            <p:ph type="sldNum" sz="quarter" idx="4"/>
          </p:nvPr>
        </p:nvSpPr>
        <p:spPr/>
        <p:txBody>
          <a:bodyPr/>
          <a:lstStyle/>
          <a:p>
            <a:fld id="{05306F20-FBA2-4746-AE9F-DFBA4FFD6FE5}" type="slidenum">
              <a:rPr lang="en-US" smtClean="0"/>
              <a:t>8</a:t>
            </a:fld>
            <a:endParaRPr lang="en-US" dirty="0"/>
          </a:p>
        </p:txBody>
      </p:sp>
    </p:spTree>
    <p:extLst>
      <p:ext uri="{BB962C8B-B14F-4D97-AF65-F5344CB8AC3E}">
        <p14:creationId xmlns:p14="http://schemas.microsoft.com/office/powerpoint/2010/main" val="144679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363DD-365C-374F-8448-CD604BA5D90A}"/>
              </a:ext>
            </a:extLst>
          </p:cNvPr>
          <p:cNvSpPr>
            <a:spLocks noGrp="1"/>
          </p:cNvSpPr>
          <p:nvPr>
            <p:ph type="title"/>
          </p:nvPr>
        </p:nvSpPr>
        <p:spPr/>
        <p:txBody>
          <a:bodyPr/>
          <a:lstStyle/>
          <a:p>
            <a:r>
              <a:rPr lang="en-CH"/>
              <a:t>Operational research in practice</a:t>
            </a:r>
          </a:p>
        </p:txBody>
      </p:sp>
      <p:sp>
        <p:nvSpPr>
          <p:cNvPr id="3" name="Content Placeholder 2">
            <a:extLst>
              <a:ext uri="{FF2B5EF4-FFF2-40B4-BE49-F238E27FC236}">
                <a16:creationId xmlns:a16="http://schemas.microsoft.com/office/drawing/2014/main" id="{F733DE48-5C1E-C948-88E9-A645BE78675D}"/>
              </a:ext>
            </a:extLst>
          </p:cNvPr>
          <p:cNvSpPr>
            <a:spLocks noGrp="1"/>
          </p:cNvSpPr>
          <p:nvPr>
            <p:ph sz="quarter" idx="11"/>
          </p:nvPr>
        </p:nvSpPr>
        <p:spPr/>
        <p:txBody>
          <a:bodyPr/>
          <a:lstStyle/>
          <a:p>
            <a:r>
              <a:rPr lang="en-GB" dirty="0"/>
              <a:t>The </a:t>
            </a:r>
            <a:r>
              <a:rPr lang="en-GB" dirty="0">
                <a:solidFill>
                  <a:schemeClr val="accent1"/>
                </a:solidFill>
              </a:rPr>
              <a:t>key steps of operational research </a:t>
            </a:r>
            <a:r>
              <a:rPr lang="en-GB" dirty="0"/>
              <a:t>are:</a:t>
            </a:r>
          </a:p>
          <a:p>
            <a:pPr lvl="1">
              <a:lnSpc>
                <a:spcPct val="80000"/>
              </a:lnSpc>
              <a:buFont typeface="Trebuchet MS" pitchFamily="34" charset="0"/>
              <a:buChar char="–"/>
            </a:pPr>
            <a:r>
              <a:rPr lang="en-GB" dirty="0"/>
              <a:t>Understand the problem to be solved</a:t>
            </a:r>
          </a:p>
          <a:p>
            <a:pPr lvl="1">
              <a:lnSpc>
                <a:spcPct val="80000"/>
              </a:lnSpc>
              <a:buFont typeface="Trebuchet MS" pitchFamily="34" charset="0"/>
              <a:buChar char="–"/>
            </a:pPr>
            <a:r>
              <a:rPr lang="en-GB" dirty="0"/>
              <a:t>Formulate a mathematical model</a:t>
            </a:r>
          </a:p>
          <a:p>
            <a:pPr lvl="1">
              <a:lnSpc>
                <a:spcPct val="80000"/>
              </a:lnSpc>
              <a:buFont typeface="Trebuchet MS" pitchFamily="34" charset="0"/>
              <a:buChar char="–"/>
            </a:pPr>
            <a:r>
              <a:rPr lang="en-GB" dirty="0"/>
              <a:t>Collect relevant data</a:t>
            </a:r>
          </a:p>
          <a:p>
            <a:pPr lvl="1">
              <a:lnSpc>
                <a:spcPct val="80000"/>
              </a:lnSpc>
              <a:buFont typeface="Trebuchet MS" pitchFamily="34" charset="0"/>
              <a:buChar char="–"/>
            </a:pPr>
            <a:r>
              <a:rPr lang="en-GB" dirty="0"/>
              <a:t>Compute the solution to the mathematical model</a:t>
            </a:r>
          </a:p>
          <a:p>
            <a:pPr lvl="1">
              <a:lnSpc>
                <a:spcPct val="80000"/>
              </a:lnSpc>
              <a:buFont typeface="Trebuchet MS" pitchFamily="34" charset="0"/>
              <a:buChar char="–"/>
            </a:pPr>
            <a:r>
              <a:rPr lang="en-GB" dirty="0"/>
              <a:t>Validate the solution and possibly perform sensitivity analysis.</a:t>
            </a:r>
          </a:p>
          <a:p>
            <a:pPr marL="205195" lvl="1" indent="0">
              <a:lnSpc>
                <a:spcPct val="80000"/>
              </a:lnSpc>
              <a:buNone/>
            </a:pPr>
            <a:endParaRPr lang="en-US" altLang="en-US" dirty="0"/>
          </a:p>
        </p:txBody>
      </p:sp>
      <p:sp>
        <p:nvSpPr>
          <p:cNvPr id="4" name="Slide Number Placeholder 3">
            <a:extLst>
              <a:ext uri="{FF2B5EF4-FFF2-40B4-BE49-F238E27FC236}">
                <a16:creationId xmlns:a16="http://schemas.microsoft.com/office/drawing/2014/main" id="{E9F3A392-757B-5848-88B4-690478D82C2B}"/>
              </a:ext>
            </a:extLst>
          </p:cNvPr>
          <p:cNvSpPr>
            <a:spLocks noGrp="1"/>
          </p:cNvSpPr>
          <p:nvPr>
            <p:ph type="sldNum" sz="quarter" idx="4"/>
          </p:nvPr>
        </p:nvSpPr>
        <p:spPr/>
        <p:txBody>
          <a:bodyPr/>
          <a:lstStyle/>
          <a:p>
            <a:fld id="{05306F20-FBA2-4746-AE9F-DFBA4FFD6FE5}" type="slidenum">
              <a:rPr lang="en-US" smtClean="0"/>
              <a:t>9</a:t>
            </a:fld>
            <a:endParaRPr lang="en-US" dirty="0"/>
          </a:p>
        </p:txBody>
      </p:sp>
    </p:spTree>
    <p:extLst>
      <p:ext uri="{BB962C8B-B14F-4D97-AF65-F5344CB8AC3E}">
        <p14:creationId xmlns:p14="http://schemas.microsoft.com/office/powerpoint/2010/main" val="498940302"/>
      </p:ext>
    </p:extLst>
  </p:cSld>
  <p:clrMapOvr>
    <a:masterClrMapping/>
  </p:clrMapOvr>
</p:sld>
</file>

<file path=ppt/theme/theme1.xml><?xml version="1.0" encoding="utf-8"?>
<a:theme xmlns:a="http://schemas.openxmlformats.org/drawingml/2006/main" name="UoL Powerpoint Guidelines Accessibility Design">
  <a:themeElements>
    <a:clrScheme name="UoL CofC Colour Palette">
      <a:dk1>
        <a:srgbClr val="3C3C3C"/>
      </a:dk1>
      <a:lt1>
        <a:srgbClr val="E6E6E6"/>
      </a:lt1>
      <a:dk2>
        <a:srgbClr val="3C3C3C"/>
      </a:dk2>
      <a:lt2>
        <a:srgbClr val="E6E6E6"/>
      </a:lt2>
      <a:accent1>
        <a:srgbClr val="E4042C"/>
      </a:accent1>
      <a:accent2>
        <a:srgbClr val="E37606"/>
      </a:accent2>
      <a:accent3>
        <a:srgbClr val="07A75A"/>
      </a:accent3>
      <a:accent4>
        <a:srgbClr val="0096D2"/>
      </a:accent4>
      <a:accent5>
        <a:srgbClr val="5A4BC2"/>
      </a:accent5>
      <a:accent6>
        <a:srgbClr val="141E46"/>
      </a:accent6>
      <a:hlink>
        <a:srgbClr val="0096D2"/>
      </a:hlink>
      <a:folHlink>
        <a:srgbClr val="0096D2"/>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1"/>
        </a:solidFill>
      </a:spPr>
      <a:bodyPr wrap="square" lIns="216000" tIns="187200" rIns="216000" bIns="187200" rtlCol="0">
        <a:spAutoFit/>
      </a:bodyPr>
      <a:lstStyle>
        <a:defPPr>
          <a:defRPr sz="4400" b="1" i="0" dirty="0" smtClean="0">
            <a:solidFill>
              <a:schemeClr val="accent1"/>
            </a:solidFill>
            <a:latin typeface="Arial"/>
            <a:cs typeface="Arial"/>
          </a:defRPr>
        </a:defPPr>
      </a:lstStyle>
    </a:txDef>
  </a:objectDefaults>
  <a:extraClrSchemeLst/>
  <a:extLst>
    <a:ext uri="{05A4C25C-085E-4340-85A3-A5531E510DB2}">
      <thm15:themeFamily xmlns:thm15="http://schemas.microsoft.com/office/thememl/2012/main" name="UoL Powerpoint Accessibility 4.3 template" id="{0A42CC50-EA31-C544-8150-C45736D1DEEB}" vid="{5C3E4FF0-C24E-DA45-B6A5-82A35CF6F652}"/>
    </a:ext>
  </a:extLst>
</a:theme>
</file>

<file path=ppt/theme/theme2.xml><?xml version="1.0" encoding="utf-8"?>
<a:theme xmlns:a="http://schemas.openxmlformats.org/drawingml/2006/main" name="1_Office Theme">
  <a:themeElements>
    <a:clrScheme name="UoL CofC Colour Palette">
      <a:dk1>
        <a:srgbClr val="3C3C3C"/>
      </a:dk1>
      <a:lt1>
        <a:srgbClr val="E6E6E6"/>
      </a:lt1>
      <a:dk2>
        <a:srgbClr val="3C3C3C"/>
      </a:dk2>
      <a:lt2>
        <a:srgbClr val="E6E6E6"/>
      </a:lt2>
      <a:accent1>
        <a:srgbClr val="E4042C"/>
      </a:accent1>
      <a:accent2>
        <a:srgbClr val="E37606"/>
      </a:accent2>
      <a:accent3>
        <a:srgbClr val="07A75A"/>
      </a:accent3>
      <a:accent4>
        <a:srgbClr val="0096D2"/>
      </a:accent4>
      <a:accent5>
        <a:srgbClr val="5A4BC2"/>
      </a:accent5>
      <a:accent6>
        <a:srgbClr val="141E46"/>
      </a:accent6>
      <a:hlink>
        <a:srgbClr val="0096D2"/>
      </a:hlink>
      <a:folHlink>
        <a:srgbClr val="0096D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1"/>
        </a:solidFill>
      </a:spPr>
      <a:bodyPr wrap="square" lIns="216000" tIns="187200" rIns="216000" bIns="187200" rtlCol="0">
        <a:spAutoFit/>
      </a:bodyPr>
      <a:lstStyle>
        <a:defPPr>
          <a:defRPr sz="4400" b="1" i="0" dirty="0" smtClean="0">
            <a:solidFill>
              <a:schemeClr val="accent1"/>
            </a:solidFill>
            <a:latin typeface="Arial"/>
            <a:cs typeface="Arial"/>
          </a:defRPr>
        </a:defPPr>
      </a:lstStyle>
    </a:txDef>
  </a:objectDefaults>
  <a:extraClrSchemeLst/>
  <a:extLst>
    <a:ext uri="{05A4C25C-085E-4340-85A3-A5531E510DB2}">
      <thm15:themeFamily xmlns:thm15="http://schemas.microsoft.com/office/thememl/2012/main" name="UoL Powerpoint Accessibility 4.3 template" id="{0A42CC50-EA31-C544-8150-C45736D1DEEB}" vid="{0B845206-0906-6545-A189-840B432E562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29F9906F84F04094CE5CD4728D492D" ma:contentTypeVersion="11" ma:contentTypeDescription="Create a new document." ma:contentTypeScope="" ma:versionID="d8405a51cd8e7340846183e6d812064a">
  <xsd:schema xmlns:xsd="http://www.w3.org/2001/XMLSchema" xmlns:xs="http://www.w3.org/2001/XMLSchema" xmlns:p="http://schemas.microsoft.com/office/2006/metadata/properties" xmlns:ns2="67a03111-f570-43e0-9b48-49049b7e86ee" xmlns:ns3="e7a5fc8e-e677-41ca-8019-df913e37547c" targetNamespace="http://schemas.microsoft.com/office/2006/metadata/properties" ma:root="true" ma:fieldsID="3efbf6a554415c45fb1c2221561ca4d5" ns2:_="" ns3:_="">
    <xsd:import namespace="67a03111-f570-43e0-9b48-49049b7e86ee"/>
    <xsd:import namespace="e7a5fc8e-e677-41ca-8019-df913e37547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a03111-f570-43e0-9b48-49049b7e86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a5fc8e-e677-41ca-8019-df913e37547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700D3A-BCF8-41A7-A48F-10BDC5C7EB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a03111-f570-43e0-9b48-49049b7e86ee"/>
    <ds:schemaRef ds:uri="e7a5fc8e-e677-41ca-8019-df913e3754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8282DC-4851-419D-9CF0-16A2A7D28669}">
  <ds:schemaRefs>
    <ds:schemaRef ds:uri="http://purl.org/dc/terms/"/>
    <ds:schemaRef ds:uri="http://www.w3.org/XML/1998/namespace"/>
    <ds:schemaRef ds:uri="67a03111-f570-43e0-9b48-49049b7e86ee"/>
    <ds:schemaRef ds:uri="e7a5fc8e-e677-41ca-8019-df913e37547c"/>
    <ds:schemaRef ds:uri="http://schemas.microsoft.com/office/2006/metadata/propertie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C7553772-E2E2-455A-9FE0-DDB6DBE001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UoL Powerpoint Guidelines Accessibility Design</Template>
  <TotalTime>19167</TotalTime>
  <Words>1201</Words>
  <Application>Microsoft Office PowerPoint</Application>
  <PresentationFormat>On-screen Show (4:3)</PresentationFormat>
  <Paragraphs>143</Paragraphs>
  <Slides>15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arial</vt:lpstr>
      <vt:lpstr>Calibri</vt:lpstr>
      <vt:lpstr>Cambria Math</vt:lpstr>
      <vt:lpstr>Georgia</vt:lpstr>
      <vt:lpstr>Lucida Grande</vt:lpstr>
      <vt:lpstr>Trebuchet MS</vt:lpstr>
      <vt:lpstr>UoL Powerpoint Guidelines Accessibility Design</vt:lpstr>
      <vt:lpstr>1_Office Theme</vt:lpstr>
      <vt:lpstr>MA3077 Operational Research  Lecture 1 – Introduction &amp; Linear Programming</vt:lpstr>
      <vt:lpstr>Lecturer – Dr Marco Fasondini</vt:lpstr>
      <vt:lpstr>Module organisation</vt:lpstr>
      <vt:lpstr>Module outline</vt:lpstr>
      <vt:lpstr>Prerequisites</vt:lpstr>
      <vt:lpstr>Recommended reading</vt:lpstr>
      <vt:lpstr>Lecture outline</vt:lpstr>
      <vt:lpstr>What is operational research?</vt:lpstr>
      <vt:lpstr>Operational research in practice</vt:lpstr>
      <vt:lpstr>What is optimisation?</vt:lpstr>
      <vt:lpstr>Optimisation – key terms</vt:lpstr>
      <vt:lpstr>An example – problem statement</vt:lpstr>
      <vt:lpstr>An example – mathematical formulation 1/2</vt:lpstr>
      <vt:lpstr>An example – mathematical formulation 2/2</vt:lpstr>
      <vt:lpstr>An example – graphical solution (with Matlab) (with Matlab, see OR01_feasible_region.m)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Aylward, Samantha</dc:creator>
  <cp:lastModifiedBy>Marco Fasondini</cp:lastModifiedBy>
  <cp:revision>52</cp:revision>
  <cp:lastPrinted>2020-07-06T08:56:06Z</cp:lastPrinted>
  <dcterms:created xsi:type="dcterms:W3CDTF">2020-07-06T13:17:56Z</dcterms:created>
  <dcterms:modified xsi:type="dcterms:W3CDTF">2024-09-21T05:50:26Z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0x010100CB29F9906F84F04094CE5CD4728D492D</vt:lpwstr>
  </property>
</Properties>
</file>