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 id="2147483680" r:id="rId5"/>
  </p:sldMasterIdLst>
  <p:notesMasterIdLst>
    <p:notesMasterId r:id="rId22"/>
  </p:notesMasterIdLst>
  <p:handoutMasterIdLst>
    <p:handoutMasterId r:id="rId23"/>
  </p:handoutMasterIdLst>
  <p:sldIdLst>
    <p:sldId id="256" r:id="rId6"/>
    <p:sldId id="257" r:id="rId7"/>
    <p:sldId id="276" r:id="rId8"/>
    <p:sldId id="277" r:id="rId9"/>
    <p:sldId id="287" r:id="rId10"/>
    <p:sldId id="279" r:id="rId11"/>
    <p:sldId id="280" r:id="rId12"/>
    <p:sldId id="281" r:id="rId13"/>
    <p:sldId id="282" r:id="rId14"/>
    <p:sldId id="283" r:id="rId15"/>
    <p:sldId id="284" r:id="rId16"/>
    <p:sldId id="288" r:id="rId17"/>
    <p:sldId id="289" r:id="rId18"/>
    <p:sldId id="290" r:id="rId19"/>
    <p:sldId id="285" r:id="rId20"/>
    <p:sldId id="275" r:id="rId21"/>
  </p:sldIdLst>
  <p:sldSz cx="9144000" cy="6858000" type="screen4x3"/>
  <p:notesSz cx="6858000" cy="9144000"/>
  <p:defaultText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11" userDrawn="1">
          <p15:clr>
            <a:srgbClr val="A4A3A4"/>
          </p15:clr>
        </p15:guide>
        <p15:guide id="2" pos="2752"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FEFE"/>
    <a:srgbClr val="F3F1F5"/>
    <a:srgbClr val="ECEC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 uri="{1BD7E111-0CB8-44D6-8891-C1BB2F81B7CC}">
      <p1710:readonlyRecommended xmlns:p1710="http://schemas.microsoft.com/office/powerpoint/2017/10/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4269AEA-7D70-407B-A11C-E37F3DD2F624}" v="137" dt="2024-09-29T09:05:17.15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186" autoAdjust="0"/>
    <p:restoredTop sz="95649" autoAdjust="0"/>
  </p:normalViewPr>
  <p:slideViewPr>
    <p:cSldViewPr snapToGrid="0" snapToObjects="1" showGuides="1">
      <p:cViewPr varScale="1">
        <p:scale>
          <a:sx n="75" d="100"/>
          <a:sy n="75" d="100"/>
        </p:scale>
        <p:origin x="652" y="44"/>
      </p:cViewPr>
      <p:guideLst>
        <p:guide orient="horz" pos="2111"/>
        <p:guide pos="2752"/>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snapToObjects="1" showGuides="1">
      <p:cViewPr varScale="1">
        <p:scale>
          <a:sx n="97" d="100"/>
          <a:sy n="97" d="100"/>
        </p:scale>
        <p:origin x="4328" y="20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handoutMaster" Target="handoutMasters/handoutMaster1.xml"/><Relationship Id="rId28" Type="http://schemas.microsoft.com/office/2016/11/relationships/changesInfo" Target="changesInfos/changesInfo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co Fasondini" userId="5dc4241ea68c62ec" providerId="LiveId" clId="{64269AEA-7D70-407B-A11C-E37F3DD2F624}"/>
    <pc:docChg chg="custSel addSld delSld modSld">
      <pc:chgData name="Marco Fasondini" userId="5dc4241ea68c62ec" providerId="LiveId" clId="{64269AEA-7D70-407B-A11C-E37F3DD2F624}" dt="2024-09-29T09:10:59.665" v="450"/>
      <pc:docMkLst>
        <pc:docMk/>
      </pc:docMkLst>
      <pc:sldChg chg="modSp mod">
        <pc:chgData name="Marco Fasondini" userId="5dc4241ea68c62ec" providerId="LiveId" clId="{64269AEA-7D70-407B-A11C-E37F3DD2F624}" dt="2024-09-29T07:15:32.537" v="357" actId="20577"/>
        <pc:sldMkLst>
          <pc:docMk/>
          <pc:sldMk cId="1208446337" sldId="256"/>
        </pc:sldMkLst>
        <pc:spChg chg="mod">
          <ac:chgData name="Marco Fasondini" userId="5dc4241ea68c62ec" providerId="LiveId" clId="{64269AEA-7D70-407B-A11C-E37F3DD2F624}" dt="2024-09-29T07:15:32.537" v="357" actId="20577"/>
          <ac:spMkLst>
            <pc:docMk/>
            <pc:sldMk cId="1208446337" sldId="256"/>
            <ac:spMk id="2" creationId="{81196CDF-2CB5-C547-967C-386DEF9A92A9}"/>
          </ac:spMkLst>
        </pc:spChg>
        <pc:spChg chg="mod">
          <ac:chgData name="Marco Fasondini" userId="5dc4241ea68c62ec" providerId="LiveId" clId="{64269AEA-7D70-407B-A11C-E37F3DD2F624}" dt="2022-10-16T11:07:37.354" v="46" actId="20577"/>
          <ac:spMkLst>
            <pc:docMk/>
            <pc:sldMk cId="1208446337" sldId="256"/>
            <ac:spMk id="3" creationId="{F83BB64A-5E4C-7E42-9509-D3F5DE96E28A}"/>
          </ac:spMkLst>
        </pc:spChg>
      </pc:sldChg>
      <pc:sldChg chg="modSp mod">
        <pc:chgData name="Marco Fasondini" userId="5dc4241ea68c62ec" providerId="LiveId" clId="{64269AEA-7D70-407B-A11C-E37F3DD2F624}" dt="2022-10-16T11:08:04.573" v="51" actId="20577"/>
        <pc:sldMkLst>
          <pc:docMk/>
          <pc:sldMk cId="2569027146" sldId="257"/>
        </pc:sldMkLst>
        <pc:spChg chg="mod">
          <ac:chgData name="Marco Fasondini" userId="5dc4241ea68c62ec" providerId="LiveId" clId="{64269AEA-7D70-407B-A11C-E37F3DD2F624}" dt="2022-10-16T11:08:04.573" v="51" actId="20577"/>
          <ac:spMkLst>
            <pc:docMk/>
            <pc:sldMk cId="2569027146" sldId="257"/>
            <ac:spMk id="12" creationId="{17544916-EBE4-A840-ABCA-18C4128C3E98}"/>
          </ac:spMkLst>
        </pc:spChg>
      </pc:sldChg>
      <pc:sldChg chg="modSp mod">
        <pc:chgData name="Marco Fasondini" userId="5dc4241ea68c62ec" providerId="LiveId" clId="{64269AEA-7D70-407B-A11C-E37F3DD2F624}" dt="2022-10-16T13:45:26.817" v="337" actId="20577"/>
        <pc:sldMkLst>
          <pc:docMk/>
          <pc:sldMk cId="2067382196" sldId="275"/>
        </pc:sldMkLst>
        <pc:spChg chg="mod">
          <ac:chgData name="Marco Fasondini" userId="5dc4241ea68c62ec" providerId="LiveId" clId="{64269AEA-7D70-407B-A11C-E37F3DD2F624}" dt="2022-10-16T13:45:26.817" v="337" actId="20577"/>
          <ac:spMkLst>
            <pc:docMk/>
            <pc:sldMk cId="2067382196" sldId="275"/>
            <ac:spMk id="3" creationId="{2A2AD464-6984-5C48-9A2A-D24FEDE37D43}"/>
          </ac:spMkLst>
        </pc:spChg>
      </pc:sldChg>
      <pc:sldChg chg="modSp mod">
        <pc:chgData name="Marco Fasondini" userId="5dc4241ea68c62ec" providerId="LiveId" clId="{64269AEA-7D70-407B-A11C-E37F3DD2F624}" dt="2022-10-16T11:14:36.440" v="72" actId="20577"/>
        <pc:sldMkLst>
          <pc:docMk/>
          <pc:sldMk cId="847183779" sldId="276"/>
        </pc:sldMkLst>
        <pc:spChg chg="mod">
          <ac:chgData name="Marco Fasondini" userId="5dc4241ea68c62ec" providerId="LiveId" clId="{64269AEA-7D70-407B-A11C-E37F3DD2F624}" dt="2022-10-16T11:14:36.440" v="72" actId="20577"/>
          <ac:spMkLst>
            <pc:docMk/>
            <pc:sldMk cId="847183779" sldId="276"/>
            <ac:spMk id="3" creationId="{F23B18B3-7455-9345-ADD5-6976E8AC3FD1}"/>
          </ac:spMkLst>
        </pc:spChg>
      </pc:sldChg>
      <pc:sldChg chg="modSp del mod">
        <pc:chgData name="Marco Fasondini" userId="5dc4241ea68c62ec" providerId="LiveId" clId="{64269AEA-7D70-407B-A11C-E37F3DD2F624}" dt="2024-09-29T09:07:09.485" v="361" actId="2696"/>
        <pc:sldMkLst>
          <pc:docMk/>
          <pc:sldMk cId="3395290547" sldId="278"/>
        </pc:sldMkLst>
        <pc:spChg chg="mod">
          <ac:chgData name="Marco Fasondini" userId="5dc4241ea68c62ec" providerId="LiveId" clId="{64269AEA-7D70-407B-A11C-E37F3DD2F624}" dt="2022-10-16T11:47:44.327" v="164" actId="20577"/>
          <ac:spMkLst>
            <pc:docMk/>
            <pc:sldMk cId="3395290547" sldId="278"/>
            <ac:spMk id="3" creationId="{91535637-C049-8049-8006-55B87B318C71}"/>
          </ac:spMkLst>
        </pc:spChg>
      </pc:sldChg>
      <pc:sldChg chg="modSp mod">
        <pc:chgData name="Marco Fasondini" userId="5dc4241ea68c62ec" providerId="LiveId" clId="{64269AEA-7D70-407B-A11C-E37F3DD2F624}" dt="2022-10-16T12:51:25.387" v="213" actId="20577"/>
        <pc:sldMkLst>
          <pc:docMk/>
          <pc:sldMk cId="2468240440" sldId="279"/>
        </pc:sldMkLst>
        <pc:spChg chg="mod">
          <ac:chgData name="Marco Fasondini" userId="5dc4241ea68c62ec" providerId="LiveId" clId="{64269AEA-7D70-407B-A11C-E37F3DD2F624}" dt="2022-10-16T12:51:25.387" v="213" actId="20577"/>
          <ac:spMkLst>
            <pc:docMk/>
            <pc:sldMk cId="2468240440" sldId="279"/>
            <ac:spMk id="3" creationId="{6FE4D55F-D924-EE47-B375-9D57D238F781}"/>
          </ac:spMkLst>
        </pc:spChg>
      </pc:sldChg>
      <pc:sldChg chg="modSp">
        <pc:chgData name="Marco Fasondini" userId="5dc4241ea68c62ec" providerId="LiveId" clId="{64269AEA-7D70-407B-A11C-E37F3DD2F624}" dt="2022-10-16T13:01:32.282" v="224" actId="20577"/>
        <pc:sldMkLst>
          <pc:docMk/>
          <pc:sldMk cId="2848240884" sldId="280"/>
        </pc:sldMkLst>
        <pc:spChg chg="mod">
          <ac:chgData name="Marco Fasondini" userId="5dc4241ea68c62ec" providerId="LiveId" clId="{64269AEA-7D70-407B-A11C-E37F3DD2F624}" dt="2022-10-16T13:01:32.282" v="224" actId="20577"/>
          <ac:spMkLst>
            <pc:docMk/>
            <pc:sldMk cId="2848240884" sldId="280"/>
            <ac:spMk id="3" creationId="{82762807-A6C9-4840-BBAF-13E43B0120F6}"/>
          </ac:spMkLst>
        </pc:spChg>
      </pc:sldChg>
      <pc:sldChg chg="modSp">
        <pc:chgData name="Marco Fasondini" userId="5dc4241ea68c62ec" providerId="LiveId" clId="{64269AEA-7D70-407B-A11C-E37F3DD2F624}" dt="2022-10-18T08:49:17.070" v="341" actId="20577"/>
        <pc:sldMkLst>
          <pc:docMk/>
          <pc:sldMk cId="718780251" sldId="283"/>
        </pc:sldMkLst>
        <pc:spChg chg="mod">
          <ac:chgData name="Marco Fasondini" userId="5dc4241ea68c62ec" providerId="LiveId" clId="{64269AEA-7D70-407B-A11C-E37F3DD2F624}" dt="2022-10-18T08:49:17.070" v="341" actId="20577"/>
          <ac:spMkLst>
            <pc:docMk/>
            <pc:sldMk cId="718780251" sldId="283"/>
            <ac:spMk id="3" creationId="{04A0EDFE-0D63-F845-9547-EC286D6AEAED}"/>
          </ac:spMkLst>
        </pc:spChg>
      </pc:sldChg>
      <pc:sldChg chg="new del">
        <pc:chgData name="Marco Fasondini" userId="5dc4241ea68c62ec" providerId="LiveId" clId="{64269AEA-7D70-407B-A11C-E37F3DD2F624}" dt="2024-09-29T09:05:29.786" v="360" actId="2696"/>
        <pc:sldMkLst>
          <pc:docMk/>
          <pc:sldMk cId="1088992389" sldId="286"/>
        </pc:sldMkLst>
      </pc:sldChg>
      <pc:sldChg chg="add">
        <pc:chgData name="Marco Fasondini" userId="5dc4241ea68c62ec" providerId="LiveId" clId="{64269AEA-7D70-407B-A11C-E37F3DD2F624}" dt="2024-09-29T09:05:17.152" v="359"/>
        <pc:sldMkLst>
          <pc:docMk/>
          <pc:sldMk cId="4009929277" sldId="287"/>
        </pc:sldMkLst>
      </pc:sldChg>
      <pc:sldChg chg="modSp new mod">
        <pc:chgData name="Marco Fasondini" userId="5dc4241ea68c62ec" providerId="LiveId" clId="{64269AEA-7D70-407B-A11C-E37F3DD2F624}" dt="2024-09-29T09:09:33.310" v="392"/>
        <pc:sldMkLst>
          <pc:docMk/>
          <pc:sldMk cId="1511256729" sldId="288"/>
        </pc:sldMkLst>
        <pc:spChg chg="mod">
          <ac:chgData name="Marco Fasondini" userId="5dc4241ea68c62ec" providerId="LiveId" clId="{64269AEA-7D70-407B-A11C-E37F3DD2F624}" dt="2024-09-29T09:09:23.856" v="391" actId="20577"/>
          <ac:spMkLst>
            <pc:docMk/>
            <pc:sldMk cId="1511256729" sldId="288"/>
            <ac:spMk id="2" creationId="{02B0A546-A8B3-533E-6D71-771BCBDB33D2}"/>
          </ac:spMkLst>
        </pc:spChg>
        <pc:spChg chg="mod">
          <ac:chgData name="Marco Fasondini" userId="5dc4241ea68c62ec" providerId="LiveId" clId="{64269AEA-7D70-407B-A11C-E37F3DD2F624}" dt="2024-09-29T09:09:33.310" v="392"/>
          <ac:spMkLst>
            <pc:docMk/>
            <pc:sldMk cId="1511256729" sldId="288"/>
            <ac:spMk id="3" creationId="{54554BBC-C623-7F26-2365-6D0591503886}"/>
          </ac:spMkLst>
        </pc:spChg>
      </pc:sldChg>
      <pc:sldChg chg="modSp new mod">
        <pc:chgData name="Marco Fasondini" userId="5dc4241ea68c62ec" providerId="LiveId" clId="{64269AEA-7D70-407B-A11C-E37F3DD2F624}" dt="2024-09-29T09:10:19.146" v="421"/>
        <pc:sldMkLst>
          <pc:docMk/>
          <pc:sldMk cId="2763430256" sldId="289"/>
        </pc:sldMkLst>
        <pc:spChg chg="mod">
          <ac:chgData name="Marco Fasondini" userId="5dc4241ea68c62ec" providerId="LiveId" clId="{64269AEA-7D70-407B-A11C-E37F3DD2F624}" dt="2024-09-29T09:09:58.841" v="420" actId="20577"/>
          <ac:spMkLst>
            <pc:docMk/>
            <pc:sldMk cId="2763430256" sldId="289"/>
            <ac:spMk id="2" creationId="{BAC5418B-FB23-E334-1914-A729CCEEEBC0}"/>
          </ac:spMkLst>
        </pc:spChg>
        <pc:spChg chg="mod">
          <ac:chgData name="Marco Fasondini" userId="5dc4241ea68c62ec" providerId="LiveId" clId="{64269AEA-7D70-407B-A11C-E37F3DD2F624}" dt="2024-09-29T09:10:19.146" v="421"/>
          <ac:spMkLst>
            <pc:docMk/>
            <pc:sldMk cId="2763430256" sldId="289"/>
            <ac:spMk id="3" creationId="{19F632E9-42EE-878D-DEA9-2021F99ED6A7}"/>
          </ac:spMkLst>
        </pc:spChg>
      </pc:sldChg>
      <pc:sldChg chg="modSp new mod">
        <pc:chgData name="Marco Fasondini" userId="5dc4241ea68c62ec" providerId="LiveId" clId="{64269AEA-7D70-407B-A11C-E37F3DD2F624}" dt="2024-09-29T09:10:59.665" v="450"/>
        <pc:sldMkLst>
          <pc:docMk/>
          <pc:sldMk cId="922107556" sldId="290"/>
        </pc:sldMkLst>
        <pc:spChg chg="mod">
          <ac:chgData name="Marco Fasondini" userId="5dc4241ea68c62ec" providerId="LiveId" clId="{64269AEA-7D70-407B-A11C-E37F3DD2F624}" dt="2024-09-29T09:10:36.476" v="449" actId="20577"/>
          <ac:spMkLst>
            <pc:docMk/>
            <pc:sldMk cId="922107556" sldId="290"/>
            <ac:spMk id="2" creationId="{3CE101D7-7820-F21D-406B-040C612B88EB}"/>
          </ac:spMkLst>
        </pc:spChg>
        <pc:spChg chg="mod">
          <ac:chgData name="Marco Fasondini" userId="5dc4241ea68c62ec" providerId="LiveId" clId="{64269AEA-7D70-407B-A11C-E37F3DD2F624}" dt="2024-09-29T09:10:59.665" v="450"/>
          <ac:spMkLst>
            <pc:docMk/>
            <pc:sldMk cId="922107556" sldId="290"/>
            <ac:spMk id="3" creationId="{ADB0F6D1-0B18-1BE3-1F36-521C515E74CA}"/>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4BFBE71-5035-4146-AFE9-36F5CE18AF6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CCEC63C-1F62-B94B-A73D-708D71DE7D7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2DB4FBF-BAB0-464A-910D-50A092E21568}" type="datetimeFigureOut">
              <a:rPr lang="en-US" smtClean="0"/>
              <a:t>9/29/2024</a:t>
            </a:fld>
            <a:endParaRPr lang="en-US"/>
          </a:p>
        </p:txBody>
      </p:sp>
      <p:sp>
        <p:nvSpPr>
          <p:cNvPr id="4" name="Footer Placeholder 3">
            <a:extLst>
              <a:ext uri="{FF2B5EF4-FFF2-40B4-BE49-F238E27FC236}">
                <a16:creationId xmlns:a16="http://schemas.microsoft.com/office/drawing/2014/main" id="{06EEFDFB-6464-D149-A909-972C4057D1F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DEA2FD5-5907-934B-880F-E5DBCC10DA9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E3A49F5-DC7A-1848-B36B-1AFA6915A884}" type="slidenum">
              <a:rPr lang="en-US" smtClean="0"/>
              <a:t>‹#›</a:t>
            </a:fld>
            <a:endParaRPr lang="en-US"/>
          </a:p>
        </p:txBody>
      </p:sp>
    </p:spTree>
    <p:extLst>
      <p:ext uri="{BB962C8B-B14F-4D97-AF65-F5344CB8AC3E}">
        <p14:creationId xmlns:p14="http://schemas.microsoft.com/office/powerpoint/2010/main" val="39779500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221D7CF-5F4D-5148-AB1A-A05EF0B57D46}" type="datetimeFigureOut">
              <a:rPr lang="en-US" smtClean="0"/>
              <a:t>9/27/2024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772C7E9-CA6E-C945-826B-68C1FAB00F44}" type="slidenum">
              <a:rPr lang="en-US" smtClean="0"/>
              <a:t>‹#›</a:t>
            </a:fld>
            <a:endParaRPr lang="en-US" dirty="0"/>
          </a:p>
        </p:txBody>
      </p:sp>
    </p:spTree>
    <p:extLst>
      <p:ext uri="{BB962C8B-B14F-4D97-AF65-F5344CB8AC3E}">
        <p14:creationId xmlns:p14="http://schemas.microsoft.com/office/powerpoint/2010/main" val="177922972"/>
      </p:ext>
    </p:extLst>
  </p:cSld>
  <p:clrMap bg1="lt1" tx1="dk1" bg2="lt2" tx2="dk2" accent1="accent1" accent2="accent2" accent3="accent3" accent4="accent4" accent5="accent5" accent6="accent6" hlink="hlink" folHlink="folHlink"/>
  <p:notesStyle>
    <a:lvl1pPr marL="0" algn="l" defTabSz="609585" rtl="0" eaLnBrk="1" latinLnBrk="0" hangingPunct="1">
      <a:defRPr sz="1600" kern="1200">
        <a:solidFill>
          <a:schemeClr val="tx1"/>
        </a:solidFill>
        <a:latin typeface="+mn-lt"/>
        <a:ea typeface="+mn-ea"/>
        <a:cs typeface="+mn-cs"/>
      </a:defRPr>
    </a:lvl1pPr>
    <a:lvl2pPr marL="609585" algn="l" defTabSz="609585" rtl="0" eaLnBrk="1" latinLnBrk="0" hangingPunct="1">
      <a:defRPr sz="1600" kern="1200">
        <a:solidFill>
          <a:schemeClr val="tx1"/>
        </a:solidFill>
        <a:latin typeface="+mn-lt"/>
        <a:ea typeface="+mn-ea"/>
        <a:cs typeface="+mn-cs"/>
      </a:defRPr>
    </a:lvl2pPr>
    <a:lvl3pPr marL="1219170" algn="l" defTabSz="609585" rtl="0" eaLnBrk="1" latinLnBrk="0" hangingPunct="1">
      <a:defRPr sz="1600" kern="1200">
        <a:solidFill>
          <a:schemeClr val="tx1"/>
        </a:solidFill>
        <a:latin typeface="+mn-lt"/>
        <a:ea typeface="+mn-ea"/>
        <a:cs typeface="+mn-cs"/>
      </a:defRPr>
    </a:lvl3pPr>
    <a:lvl4pPr marL="1828754" algn="l" defTabSz="609585" rtl="0" eaLnBrk="1" latinLnBrk="0" hangingPunct="1">
      <a:defRPr sz="1600" kern="1200">
        <a:solidFill>
          <a:schemeClr val="tx1"/>
        </a:solidFill>
        <a:latin typeface="+mn-lt"/>
        <a:ea typeface="+mn-ea"/>
        <a:cs typeface="+mn-cs"/>
      </a:defRPr>
    </a:lvl4pPr>
    <a:lvl5pPr marL="2438339" algn="l" defTabSz="609585" rtl="0" eaLnBrk="1" latinLnBrk="0" hangingPunct="1">
      <a:defRPr sz="1600" kern="1200">
        <a:solidFill>
          <a:schemeClr val="tx1"/>
        </a:solidFill>
        <a:latin typeface="+mn-lt"/>
        <a:ea typeface="+mn-ea"/>
        <a:cs typeface="+mn-cs"/>
      </a:defRPr>
    </a:lvl5pPr>
    <a:lvl6pPr marL="3047924" algn="l" defTabSz="609585" rtl="0" eaLnBrk="1" latinLnBrk="0" hangingPunct="1">
      <a:defRPr sz="1600" kern="1200">
        <a:solidFill>
          <a:schemeClr val="tx1"/>
        </a:solidFill>
        <a:latin typeface="+mn-lt"/>
        <a:ea typeface="+mn-ea"/>
        <a:cs typeface="+mn-cs"/>
      </a:defRPr>
    </a:lvl6pPr>
    <a:lvl7pPr marL="3657509" algn="l" defTabSz="609585" rtl="0" eaLnBrk="1" latinLnBrk="0" hangingPunct="1">
      <a:defRPr sz="1600" kern="1200">
        <a:solidFill>
          <a:schemeClr val="tx1"/>
        </a:solidFill>
        <a:latin typeface="+mn-lt"/>
        <a:ea typeface="+mn-ea"/>
        <a:cs typeface="+mn-cs"/>
      </a:defRPr>
    </a:lvl7pPr>
    <a:lvl8pPr marL="4267093" algn="l" defTabSz="609585" rtl="0" eaLnBrk="1" latinLnBrk="0" hangingPunct="1">
      <a:defRPr sz="1600" kern="1200">
        <a:solidFill>
          <a:schemeClr val="tx1"/>
        </a:solidFill>
        <a:latin typeface="+mn-lt"/>
        <a:ea typeface="+mn-ea"/>
        <a:cs typeface="+mn-cs"/>
      </a:defRPr>
    </a:lvl8pPr>
    <a:lvl9pPr marL="4876678" algn="l" defTabSz="609585"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subhead/image fixed">
    <p:bg>
      <p:bgPr>
        <a:blipFill dpi="0" rotWithShape="1">
          <a:blip r:embed="rId2">
            <a:lum/>
          </a:blip>
          <a:srcRect/>
          <a:stretch>
            <a:fillRect l="-6000" r="-14000"/>
          </a:stretch>
        </a:blipFill>
        <a:effectLst/>
      </p:bgPr>
    </p:bg>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2349500" y="2203505"/>
            <a:ext cx="4445000" cy="2165295"/>
          </a:xfrm>
          <a:prstGeom prst="rect">
            <a:avLst/>
          </a:prstGeom>
          <a:solidFill>
            <a:schemeClr val="bg1"/>
          </a:solidFill>
        </p:spPr>
        <p:txBody>
          <a:bodyPr vert="horz" lIns="360000" tIns="187200" rIns="360000" bIns="187200">
            <a:normAutofit/>
          </a:bodyPr>
          <a:lstStyle>
            <a:lvl1pPr algn="l">
              <a:defRPr b="1" baseline="0">
                <a:solidFill>
                  <a:schemeClr val="accent1"/>
                </a:solidFill>
              </a:defRPr>
            </a:lvl1pPr>
          </a:lstStyle>
          <a:p>
            <a:r>
              <a:rPr lang="en-GB" dirty="0"/>
              <a:t>Click to add title</a:t>
            </a:r>
            <a:endParaRPr lang="en-US" dirty="0"/>
          </a:p>
        </p:txBody>
      </p:sp>
      <p:sp>
        <p:nvSpPr>
          <p:cNvPr id="8" name="Text Placeholder 6"/>
          <p:cNvSpPr>
            <a:spLocks noGrp="1"/>
          </p:cNvSpPr>
          <p:nvPr>
            <p:ph type="body" sz="quarter" idx="12" hasCustomPrompt="1"/>
          </p:nvPr>
        </p:nvSpPr>
        <p:spPr>
          <a:xfrm>
            <a:off x="2349500" y="4037707"/>
            <a:ext cx="4445000" cy="996517"/>
          </a:xfrm>
          <a:prstGeom prst="rect">
            <a:avLst/>
          </a:prstGeom>
          <a:solidFill>
            <a:schemeClr val="bg2"/>
          </a:solidFill>
        </p:spPr>
        <p:txBody>
          <a:bodyPr lIns="360000" tIns="187200" rIns="360000" bIns="187200" anchor="ctr" anchorCtr="0">
            <a:noAutofit/>
          </a:bodyPr>
          <a:lstStyle>
            <a:lvl1pPr marL="0" indent="0">
              <a:buNone/>
              <a:defRPr sz="2000" b="0" i="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5" name="Slide Number Placeholder 5">
            <a:extLst>
              <a:ext uri="{FF2B5EF4-FFF2-40B4-BE49-F238E27FC236}">
                <a16:creationId xmlns:a16="http://schemas.microsoft.com/office/drawing/2014/main" id="{63D7509D-096F-DB43-9709-E0C38A96B355}"/>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306F20-FBA2-4746-AE9F-DFBA4FFD6FE5}" type="slidenum">
              <a:rPr lang="en-US" smtClean="0"/>
              <a:t>‹#›</a:t>
            </a:fld>
            <a:endParaRPr lang="en-US" dirty="0"/>
          </a:p>
        </p:txBody>
      </p:sp>
      <p:pic>
        <p:nvPicPr>
          <p:cNvPr id="10" name="Picture 9" descr="&quot;&quot;">
            <a:extLst>
              <a:ext uri="{FF2B5EF4-FFF2-40B4-BE49-F238E27FC236}">
                <a16:creationId xmlns:a16="http://schemas.microsoft.com/office/drawing/2014/main" id="{576C3944-0362-9D40-9872-49A6CB42DF28}"/>
              </a:ext>
              <a:ext uri="{C183D7F6-B498-43B3-948B-1728B52AA6E4}">
                <adec:decorative xmlns:adec="http://schemas.microsoft.com/office/drawing/2017/decorative" val="0"/>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41637399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multiple images opt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43300" y="1739302"/>
            <a:ext cx="3149600"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9" name="Text Placeholder 6"/>
          <p:cNvSpPr>
            <a:spLocks noGrp="1"/>
          </p:cNvSpPr>
          <p:nvPr>
            <p:ph type="body" sz="quarter" idx="12" hasCustomPrompt="1"/>
          </p:nvPr>
        </p:nvSpPr>
        <p:spPr>
          <a:xfrm>
            <a:off x="3543300" y="3175598"/>
            <a:ext cx="3149600" cy="410369"/>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Subtitle</a:t>
            </a:r>
            <a:endParaRPr lang="en-US" dirty="0"/>
          </a:p>
        </p:txBody>
      </p:sp>
      <p:sp>
        <p:nvSpPr>
          <p:cNvPr id="10" name="Text Placeholder 11"/>
          <p:cNvSpPr>
            <a:spLocks noGrp="1"/>
          </p:cNvSpPr>
          <p:nvPr>
            <p:ph type="body" sz="quarter" idx="18"/>
          </p:nvPr>
        </p:nvSpPr>
        <p:spPr>
          <a:xfrm>
            <a:off x="3543300" y="3905169"/>
            <a:ext cx="3149600" cy="2104048"/>
          </a:xfrm>
          <a:prstGeom prst="rect">
            <a:avLst/>
          </a:prstGeom>
        </p:spPr>
        <p:txBody>
          <a:bodyPr lIns="0">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a:t>Click to edit Master text styles</a:t>
            </a:r>
          </a:p>
          <a:p>
            <a:pPr lvl="1"/>
            <a:r>
              <a:rPr lang="en-GB"/>
              <a:t>Second level</a:t>
            </a:r>
          </a:p>
          <a:p>
            <a:pPr lvl="2"/>
            <a:r>
              <a:rPr lang="en-GB"/>
              <a:t>Third level</a:t>
            </a:r>
          </a:p>
        </p:txBody>
      </p:sp>
      <p:sp>
        <p:nvSpPr>
          <p:cNvPr id="6" name="Picture Placeholder 5" descr="&quot;&quot;">
            <a:extLst>
              <a:ext uri="{C183D7F6-B498-43B3-948B-1728B52AA6E4}">
                <adec:decorative xmlns:adec="http://schemas.microsoft.com/office/drawing/2017/decorative" val="0"/>
              </a:ext>
            </a:extLst>
          </p:cNvPr>
          <p:cNvSpPr>
            <a:spLocks noGrp="1"/>
          </p:cNvSpPr>
          <p:nvPr>
            <p:ph type="pic" sz="quarter" idx="11"/>
          </p:nvPr>
        </p:nvSpPr>
        <p:spPr>
          <a:xfrm>
            <a:off x="0" y="0"/>
            <a:ext cx="3009900" cy="6637867"/>
          </a:xfrm>
          <a:prstGeom prst="rect">
            <a:avLst/>
          </a:prstGeom>
          <a:solidFill>
            <a:schemeClr val="tx1">
              <a:lumMod val="20000"/>
              <a:lumOff val="80000"/>
            </a:schemeClr>
          </a:solidFill>
        </p:spPr>
        <p:txBody>
          <a:bodyPr/>
          <a:lstStyle>
            <a:lvl1pPr marL="0" indent="0">
              <a:buNone/>
              <a:defRPr sz="1600">
                <a:latin typeface="+mn-lt"/>
              </a:defRPr>
            </a:lvl1pPr>
          </a:lstStyle>
          <a:p>
            <a:r>
              <a:rPr lang="en-GB"/>
              <a:t>Click icon to add picture</a:t>
            </a:r>
            <a:endParaRPr lang="en-US" dirty="0"/>
          </a:p>
        </p:txBody>
      </p:sp>
      <p:sp>
        <p:nvSpPr>
          <p:cNvPr id="7" name="Picture Placeholder 5" descr="&quot;&quot;">
            <a:extLst>
              <a:ext uri="{C183D7F6-B498-43B3-948B-1728B52AA6E4}">
                <adec:decorative xmlns:adec="http://schemas.microsoft.com/office/drawing/2017/decorative" val="0"/>
              </a:ext>
            </a:extLst>
          </p:cNvPr>
          <p:cNvSpPr>
            <a:spLocks noGrp="1"/>
          </p:cNvSpPr>
          <p:nvPr>
            <p:ph type="pic" sz="quarter" idx="15"/>
          </p:nvPr>
        </p:nvSpPr>
        <p:spPr>
          <a:xfrm>
            <a:off x="6931024" y="325122"/>
            <a:ext cx="1946275" cy="3380104"/>
          </a:xfrm>
          <a:prstGeom prst="rect">
            <a:avLst/>
          </a:prstGeom>
          <a:solidFill>
            <a:schemeClr val="tx1">
              <a:lumMod val="20000"/>
              <a:lumOff val="80000"/>
            </a:schemeClr>
          </a:solidFill>
        </p:spPr>
        <p:txBody>
          <a:bodyPr/>
          <a:lstStyle>
            <a:lvl1pPr marL="0" indent="0">
              <a:buNone/>
              <a:defRPr sz="1600">
                <a:latin typeface="+mj-lt"/>
              </a:defRPr>
            </a:lvl1pPr>
          </a:lstStyle>
          <a:p>
            <a:r>
              <a:rPr lang="en-GB"/>
              <a:t>Click icon to add picture</a:t>
            </a:r>
            <a:endParaRPr lang="en-US" dirty="0"/>
          </a:p>
        </p:txBody>
      </p:sp>
      <p:sp>
        <p:nvSpPr>
          <p:cNvPr id="8" name="Picture Placeholder 5" descr="&quot;&quot;">
            <a:extLst>
              <a:ext uri="{C183D7F6-B498-43B3-948B-1728B52AA6E4}">
                <adec:decorative xmlns:adec="http://schemas.microsoft.com/office/drawing/2017/decorative" val="0"/>
              </a:ext>
            </a:extLst>
          </p:cNvPr>
          <p:cNvSpPr>
            <a:spLocks noGrp="1"/>
          </p:cNvSpPr>
          <p:nvPr>
            <p:ph type="pic" sz="quarter" idx="16"/>
          </p:nvPr>
        </p:nvSpPr>
        <p:spPr>
          <a:xfrm>
            <a:off x="6931024" y="4070351"/>
            <a:ext cx="2212975" cy="2286000"/>
          </a:xfrm>
          <a:prstGeom prst="rect">
            <a:avLst/>
          </a:prstGeom>
          <a:solidFill>
            <a:schemeClr val="tx1">
              <a:lumMod val="20000"/>
              <a:lumOff val="80000"/>
            </a:schemeClr>
          </a:solidFill>
        </p:spPr>
        <p:txBody>
          <a:bodyPr/>
          <a:lstStyle>
            <a:lvl1pPr marL="0" indent="0">
              <a:buNone/>
              <a:defRPr sz="1600">
                <a:latin typeface="+mn-lt"/>
              </a:defRPr>
            </a:lvl1pPr>
          </a:lstStyle>
          <a:p>
            <a:r>
              <a:rPr lang="en-GB"/>
              <a:t>Click icon to add picture</a:t>
            </a:r>
            <a:endParaRPr lang="en-US" dirty="0"/>
          </a:p>
        </p:txBody>
      </p:sp>
      <p:sp>
        <p:nvSpPr>
          <p:cNvPr id="12" name="Slide Number Placeholder 5">
            <a:extLst>
              <a:ext uri="{FF2B5EF4-FFF2-40B4-BE49-F238E27FC236}">
                <a16:creationId xmlns:a16="http://schemas.microsoft.com/office/drawing/2014/main" id="{0AAC969B-9F13-034E-B663-52115B22C246}"/>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306F20-FBA2-4746-AE9F-DFBA4FFD6FE5}" type="slidenum">
              <a:rPr lang="en-US" smtClean="0"/>
              <a:t>‹#›</a:t>
            </a:fld>
            <a:endParaRPr lang="en-US" dirty="0"/>
          </a:p>
        </p:txBody>
      </p:sp>
      <p:pic>
        <p:nvPicPr>
          <p:cNvPr id="13" name="Picture 12" descr="&quot;&quot;">
            <a:extLst>
              <a:ext uri="{FF2B5EF4-FFF2-40B4-BE49-F238E27FC236}">
                <a16:creationId xmlns:a16="http://schemas.microsoft.com/office/drawing/2014/main" id="{31B08584-E9B4-CC4D-A115-DB37368730AA}"/>
              </a:ext>
              <a:ext uri="{C183D7F6-B498-43B3-948B-1728B52AA6E4}">
                <adec:decorative xmlns:adec="http://schemas.microsoft.com/office/drawing/2017/decorative" val="0"/>
              </a:ext>
            </a:extLst>
          </p:cNvPr>
          <p:cNvPicPr>
            <a:picLocks noChangeAspect="1"/>
          </p:cNvPicPr>
          <p:nvPr userDrawn="1"/>
        </p:nvPicPr>
        <p:blipFill>
          <a:blip r:embed="rId2"/>
          <a:stretch>
            <a:fillRect/>
          </a:stretch>
        </p:blipFill>
        <p:spPr>
          <a:xfrm>
            <a:off x="3543300" y="6563824"/>
            <a:ext cx="1358900" cy="148085"/>
          </a:xfrm>
          <a:prstGeom prst="rect">
            <a:avLst/>
          </a:prstGeom>
        </p:spPr>
      </p:pic>
    </p:spTree>
    <p:extLst>
      <p:ext uri="{BB962C8B-B14F-4D97-AF65-F5344CB8AC3E}">
        <p14:creationId xmlns:p14="http://schemas.microsoft.com/office/powerpoint/2010/main" val="1855291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ext/Multiple images opt2">
    <p:spTree>
      <p:nvGrpSpPr>
        <p:cNvPr id="1" name=""/>
        <p:cNvGrpSpPr/>
        <p:nvPr/>
      </p:nvGrpSpPr>
      <p:grpSpPr>
        <a:xfrm>
          <a:off x="0" y="0"/>
          <a:ext cx="0" cy="0"/>
          <a:chOff x="0" y="0"/>
          <a:chExt cx="0" cy="0"/>
        </a:xfrm>
      </p:grpSpPr>
      <p:sp>
        <p:nvSpPr>
          <p:cNvPr id="11" name="Title 1"/>
          <p:cNvSpPr>
            <a:spLocks noGrp="1"/>
          </p:cNvSpPr>
          <p:nvPr>
            <p:ph type="title" hasCustomPrompt="1"/>
          </p:nvPr>
        </p:nvSpPr>
        <p:spPr>
          <a:xfrm>
            <a:off x="614172" y="1601414"/>
            <a:ext cx="3149600"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12" name="Text Placeholder 6"/>
          <p:cNvSpPr>
            <a:spLocks noGrp="1"/>
          </p:cNvSpPr>
          <p:nvPr>
            <p:ph type="body" sz="quarter" idx="19" hasCustomPrompt="1"/>
          </p:nvPr>
        </p:nvSpPr>
        <p:spPr>
          <a:xfrm>
            <a:off x="614173" y="2488998"/>
            <a:ext cx="2916428" cy="410369"/>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Subhead</a:t>
            </a:r>
            <a:endParaRPr lang="en-US" dirty="0"/>
          </a:p>
        </p:txBody>
      </p:sp>
      <p:sp>
        <p:nvSpPr>
          <p:cNvPr id="16" name="Text Placeholder 11"/>
          <p:cNvSpPr>
            <a:spLocks noGrp="1"/>
          </p:cNvSpPr>
          <p:nvPr>
            <p:ph type="body" sz="quarter" idx="20"/>
          </p:nvPr>
        </p:nvSpPr>
        <p:spPr>
          <a:xfrm>
            <a:off x="614173" y="3132669"/>
            <a:ext cx="2916428" cy="3266017"/>
          </a:xfrm>
          <a:prstGeom prst="rect">
            <a:avLst/>
          </a:prstGeom>
        </p:spPr>
        <p:txBody>
          <a:bodyPr lIns="0">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a:t>Click to edit Master text styles</a:t>
            </a:r>
          </a:p>
          <a:p>
            <a:pPr lvl="1"/>
            <a:r>
              <a:rPr lang="en-GB"/>
              <a:t>Second level</a:t>
            </a:r>
          </a:p>
          <a:p>
            <a:pPr lvl="2"/>
            <a:r>
              <a:rPr lang="en-GB"/>
              <a:t>Third level</a:t>
            </a:r>
          </a:p>
        </p:txBody>
      </p:sp>
      <p:sp>
        <p:nvSpPr>
          <p:cNvPr id="9" name="Picture Placeholder 2" descr="&quot;&quot;">
            <a:extLst>
              <a:ext uri="{C183D7F6-B498-43B3-948B-1728B52AA6E4}">
                <adec:decorative xmlns:adec="http://schemas.microsoft.com/office/drawing/2017/decorative" val="0"/>
              </a:ext>
            </a:extLst>
          </p:cNvPr>
          <p:cNvSpPr>
            <a:spLocks noGrp="1"/>
          </p:cNvSpPr>
          <p:nvPr>
            <p:ph type="pic" sz="quarter" idx="10"/>
          </p:nvPr>
        </p:nvSpPr>
        <p:spPr>
          <a:xfrm>
            <a:off x="4445000" y="1601414"/>
            <a:ext cx="4699000" cy="2327121"/>
          </a:xfrm>
          <a:prstGeom prst="rect">
            <a:avLst/>
          </a:prstGeom>
          <a:solidFill>
            <a:schemeClr val="tx2">
              <a:lumMod val="20000"/>
              <a:lumOff val="80000"/>
            </a:schemeClr>
          </a:solidFill>
        </p:spPr>
        <p:txBody>
          <a:bodyPr vert="horz"/>
          <a:lstStyle>
            <a:lvl1pPr marL="0" indent="0">
              <a:buNone/>
              <a:defRPr sz="1600">
                <a:latin typeface="+mj-lt"/>
              </a:defRPr>
            </a:lvl1pPr>
          </a:lstStyle>
          <a:p>
            <a:r>
              <a:rPr lang="en-GB"/>
              <a:t>Click icon to add picture</a:t>
            </a:r>
            <a:endParaRPr lang="en-US" dirty="0"/>
          </a:p>
        </p:txBody>
      </p:sp>
      <p:sp>
        <p:nvSpPr>
          <p:cNvPr id="14" name="Picture Placeholder 4" descr="&quot;&quot;">
            <a:extLst>
              <a:ext uri="{C183D7F6-B498-43B3-948B-1728B52AA6E4}">
                <adec:decorative xmlns:adec="http://schemas.microsoft.com/office/drawing/2017/decorative" val="0"/>
              </a:ext>
            </a:extLst>
          </p:cNvPr>
          <p:cNvSpPr>
            <a:spLocks noGrp="1"/>
          </p:cNvSpPr>
          <p:nvPr>
            <p:ph type="pic" sz="quarter" idx="11"/>
          </p:nvPr>
        </p:nvSpPr>
        <p:spPr>
          <a:xfrm>
            <a:off x="3657601" y="4182533"/>
            <a:ext cx="2089151" cy="2675467"/>
          </a:xfrm>
          <a:prstGeom prst="rect">
            <a:avLst/>
          </a:prstGeom>
          <a:solidFill>
            <a:schemeClr val="tx1">
              <a:lumMod val="20000"/>
              <a:lumOff val="80000"/>
            </a:schemeClr>
          </a:solidFill>
        </p:spPr>
        <p:txBody>
          <a:bodyPr vert="horz"/>
          <a:lstStyle>
            <a:lvl1pPr marL="0" indent="0">
              <a:buNone/>
              <a:defRPr sz="1600">
                <a:latin typeface="+mn-lt"/>
              </a:defRPr>
            </a:lvl1pPr>
          </a:lstStyle>
          <a:p>
            <a:r>
              <a:rPr lang="en-GB" dirty="0"/>
              <a:t>Click icon to add picture</a:t>
            </a:r>
            <a:endParaRPr lang="en-US" dirty="0"/>
          </a:p>
        </p:txBody>
      </p:sp>
      <p:sp>
        <p:nvSpPr>
          <p:cNvPr id="15" name="Picture Placeholder 4" descr="&quot;&quot;">
            <a:extLst>
              <a:ext uri="{C183D7F6-B498-43B3-948B-1728B52AA6E4}">
                <adec:decorative xmlns:adec="http://schemas.microsoft.com/office/drawing/2017/decorative" val="0"/>
              </a:ext>
            </a:extLst>
          </p:cNvPr>
          <p:cNvSpPr>
            <a:spLocks noGrp="1"/>
          </p:cNvSpPr>
          <p:nvPr>
            <p:ph type="pic" sz="quarter" idx="18"/>
          </p:nvPr>
        </p:nvSpPr>
        <p:spPr>
          <a:xfrm>
            <a:off x="5956301" y="4182533"/>
            <a:ext cx="2984500" cy="2173818"/>
          </a:xfrm>
          <a:prstGeom prst="rect">
            <a:avLst/>
          </a:prstGeom>
          <a:solidFill>
            <a:schemeClr val="tx1">
              <a:lumMod val="20000"/>
              <a:lumOff val="80000"/>
            </a:schemeClr>
          </a:solidFill>
        </p:spPr>
        <p:txBody>
          <a:bodyPr vert="horz"/>
          <a:lstStyle>
            <a:lvl1pPr marL="0" indent="0">
              <a:buNone/>
              <a:defRPr sz="1600">
                <a:latin typeface="+mn-lt"/>
              </a:defRPr>
            </a:lvl1pPr>
          </a:lstStyle>
          <a:p>
            <a:r>
              <a:rPr lang="en-GB" dirty="0"/>
              <a:t>Click icon to add picture</a:t>
            </a:r>
            <a:endParaRPr lang="en-US" dirty="0"/>
          </a:p>
        </p:txBody>
      </p:sp>
      <p:sp>
        <p:nvSpPr>
          <p:cNvPr id="13" name="Slide Number Placeholder 5">
            <a:extLst>
              <a:ext uri="{FF2B5EF4-FFF2-40B4-BE49-F238E27FC236}">
                <a16:creationId xmlns:a16="http://schemas.microsoft.com/office/drawing/2014/main" id="{E8C1839C-E96C-4544-9ABF-388A484FA962}"/>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306F20-FBA2-4746-AE9F-DFBA4FFD6FE5}" type="slidenum">
              <a:rPr lang="en-US" smtClean="0"/>
              <a:t>‹#›</a:t>
            </a:fld>
            <a:endParaRPr lang="en-US" dirty="0"/>
          </a:p>
        </p:txBody>
      </p:sp>
      <p:pic>
        <p:nvPicPr>
          <p:cNvPr id="18" name="Picture 17" descr="&quot;&quot;">
            <a:extLst>
              <a:ext uri="{FF2B5EF4-FFF2-40B4-BE49-F238E27FC236}">
                <a16:creationId xmlns:a16="http://schemas.microsoft.com/office/drawing/2014/main" id="{0337430E-2091-F040-A6DF-62998C97D102}"/>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31937447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Multiple images opt3">
    <p:spTree>
      <p:nvGrpSpPr>
        <p:cNvPr id="1" name=""/>
        <p:cNvGrpSpPr/>
        <p:nvPr/>
      </p:nvGrpSpPr>
      <p:grpSpPr>
        <a:xfrm>
          <a:off x="0" y="0"/>
          <a:ext cx="0" cy="0"/>
          <a:chOff x="0" y="0"/>
          <a:chExt cx="0" cy="0"/>
        </a:xfrm>
      </p:grpSpPr>
      <p:sp>
        <p:nvSpPr>
          <p:cNvPr id="11" name="Title 1"/>
          <p:cNvSpPr>
            <a:spLocks noGrp="1"/>
          </p:cNvSpPr>
          <p:nvPr>
            <p:ph type="title" hasCustomPrompt="1"/>
          </p:nvPr>
        </p:nvSpPr>
        <p:spPr>
          <a:xfrm>
            <a:off x="614172" y="1584786"/>
            <a:ext cx="3149600"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16" name="Text Placeholder 6"/>
          <p:cNvSpPr>
            <a:spLocks noGrp="1"/>
          </p:cNvSpPr>
          <p:nvPr>
            <p:ph type="body" sz="quarter" idx="19" hasCustomPrompt="1"/>
          </p:nvPr>
        </p:nvSpPr>
        <p:spPr>
          <a:xfrm>
            <a:off x="614173" y="2488998"/>
            <a:ext cx="2916428" cy="410369"/>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Subhead</a:t>
            </a:r>
            <a:endParaRPr lang="en-US" dirty="0"/>
          </a:p>
        </p:txBody>
      </p:sp>
      <p:sp>
        <p:nvSpPr>
          <p:cNvPr id="17" name="Text Placeholder 11"/>
          <p:cNvSpPr>
            <a:spLocks noGrp="1"/>
          </p:cNvSpPr>
          <p:nvPr>
            <p:ph type="body" sz="quarter" idx="20"/>
          </p:nvPr>
        </p:nvSpPr>
        <p:spPr>
          <a:xfrm>
            <a:off x="614173" y="3132669"/>
            <a:ext cx="2916428" cy="3266017"/>
          </a:xfrm>
          <a:prstGeom prst="rect">
            <a:avLst/>
          </a:prstGeom>
        </p:spPr>
        <p:txBody>
          <a:bodyPr lIns="0">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a:t>Click to edit Master text styles</a:t>
            </a:r>
          </a:p>
          <a:p>
            <a:pPr lvl="1"/>
            <a:r>
              <a:rPr lang="en-GB"/>
              <a:t>Second level</a:t>
            </a:r>
          </a:p>
          <a:p>
            <a:pPr lvl="2"/>
            <a:r>
              <a:rPr lang="en-GB"/>
              <a:t>Third level</a:t>
            </a:r>
          </a:p>
        </p:txBody>
      </p:sp>
      <p:sp>
        <p:nvSpPr>
          <p:cNvPr id="3" name="Picture Placeholder 2" descr="&quot;&quot;">
            <a:extLst>
              <a:ext uri="{C183D7F6-B498-43B3-948B-1728B52AA6E4}">
                <adec:decorative xmlns:adec="http://schemas.microsoft.com/office/drawing/2017/decorative" val="0"/>
              </a:ext>
            </a:extLst>
          </p:cNvPr>
          <p:cNvSpPr>
            <a:spLocks noGrp="1"/>
          </p:cNvSpPr>
          <p:nvPr>
            <p:ph type="pic" sz="quarter" idx="10"/>
          </p:nvPr>
        </p:nvSpPr>
        <p:spPr>
          <a:xfrm>
            <a:off x="7302501" y="1601412"/>
            <a:ext cx="1841500" cy="4172855"/>
          </a:xfrm>
          <a:prstGeom prst="rect">
            <a:avLst/>
          </a:prstGeom>
          <a:solidFill>
            <a:schemeClr val="tx2">
              <a:lumMod val="20000"/>
              <a:lumOff val="80000"/>
            </a:schemeClr>
          </a:solidFill>
        </p:spPr>
        <p:txBody>
          <a:bodyPr vert="horz"/>
          <a:lstStyle>
            <a:lvl1pPr marL="0" indent="0">
              <a:buNone/>
              <a:defRPr sz="1600">
                <a:latin typeface="+mn-lt"/>
              </a:defRPr>
            </a:lvl1pPr>
          </a:lstStyle>
          <a:p>
            <a:r>
              <a:rPr lang="en-GB"/>
              <a:t>Click icon to add picture</a:t>
            </a:r>
            <a:endParaRPr lang="en-US" dirty="0"/>
          </a:p>
        </p:txBody>
      </p:sp>
      <p:sp>
        <p:nvSpPr>
          <p:cNvPr id="5" name="Picture Placeholder 4" descr="&quot;&quot;">
            <a:extLst>
              <a:ext uri="{C183D7F6-B498-43B3-948B-1728B52AA6E4}">
                <adec:decorative xmlns:adec="http://schemas.microsoft.com/office/drawing/2017/decorative" val="0"/>
              </a:ext>
            </a:extLst>
          </p:cNvPr>
          <p:cNvSpPr>
            <a:spLocks noGrp="1"/>
          </p:cNvSpPr>
          <p:nvPr>
            <p:ph type="pic" sz="quarter" idx="11"/>
          </p:nvPr>
        </p:nvSpPr>
        <p:spPr>
          <a:xfrm>
            <a:off x="4533900" y="1602317"/>
            <a:ext cx="2540000" cy="2675467"/>
          </a:xfrm>
          <a:prstGeom prst="rect">
            <a:avLst/>
          </a:prstGeom>
          <a:solidFill>
            <a:schemeClr val="tx1">
              <a:lumMod val="20000"/>
              <a:lumOff val="80000"/>
            </a:schemeClr>
          </a:solidFill>
        </p:spPr>
        <p:txBody>
          <a:bodyPr vert="horz"/>
          <a:lstStyle>
            <a:lvl1pPr marL="0" indent="0">
              <a:buNone/>
              <a:defRPr sz="1600">
                <a:latin typeface="+mn-lt"/>
              </a:defRPr>
            </a:lvl1pPr>
          </a:lstStyle>
          <a:p>
            <a:r>
              <a:rPr lang="en-GB"/>
              <a:t>Click icon to add picture</a:t>
            </a:r>
            <a:endParaRPr lang="en-US" dirty="0"/>
          </a:p>
        </p:txBody>
      </p:sp>
      <p:sp>
        <p:nvSpPr>
          <p:cNvPr id="12" name="Picture Placeholder 4" descr="&quot;&quot;">
            <a:extLst>
              <a:ext uri="{C183D7F6-B498-43B3-948B-1728B52AA6E4}">
                <adec:decorative xmlns:adec="http://schemas.microsoft.com/office/drawing/2017/decorative" val="0"/>
              </a:ext>
            </a:extLst>
          </p:cNvPr>
          <p:cNvSpPr>
            <a:spLocks noGrp="1"/>
          </p:cNvSpPr>
          <p:nvPr>
            <p:ph type="pic" sz="quarter" idx="18"/>
          </p:nvPr>
        </p:nvSpPr>
        <p:spPr>
          <a:xfrm>
            <a:off x="3860801" y="4588933"/>
            <a:ext cx="3213100" cy="2269067"/>
          </a:xfrm>
          <a:prstGeom prst="rect">
            <a:avLst/>
          </a:prstGeom>
          <a:solidFill>
            <a:schemeClr val="tx1">
              <a:lumMod val="20000"/>
              <a:lumOff val="80000"/>
            </a:schemeClr>
          </a:solidFill>
        </p:spPr>
        <p:txBody>
          <a:bodyPr vert="horz"/>
          <a:lstStyle>
            <a:lvl1pPr marL="0" indent="0">
              <a:buNone/>
              <a:defRPr sz="1600">
                <a:latin typeface="+mn-lt"/>
              </a:defRPr>
            </a:lvl1pPr>
          </a:lstStyle>
          <a:p>
            <a:r>
              <a:rPr lang="en-GB" dirty="0"/>
              <a:t>Click icon to add picture</a:t>
            </a:r>
            <a:endParaRPr lang="en-US" dirty="0"/>
          </a:p>
        </p:txBody>
      </p:sp>
      <p:sp>
        <p:nvSpPr>
          <p:cNvPr id="9" name="Slide Number Placeholder 5">
            <a:extLst>
              <a:ext uri="{FF2B5EF4-FFF2-40B4-BE49-F238E27FC236}">
                <a16:creationId xmlns:a16="http://schemas.microsoft.com/office/drawing/2014/main" id="{06CC22BD-2E67-5141-997D-78A8A2FD82DC}"/>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306F20-FBA2-4746-AE9F-DFBA4FFD6FE5}" type="slidenum">
              <a:rPr lang="en-US" smtClean="0"/>
              <a:t>‹#›</a:t>
            </a:fld>
            <a:endParaRPr lang="en-US" dirty="0"/>
          </a:p>
        </p:txBody>
      </p:sp>
      <p:pic>
        <p:nvPicPr>
          <p:cNvPr id="14" name="Picture 13" descr="&quot;&quot;">
            <a:extLst>
              <a:ext uri="{FF2B5EF4-FFF2-40B4-BE49-F238E27FC236}">
                <a16:creationId xmlns:a16="http://schemas.microsoft.com/office/drawing/2014/main" id="{49F866BF-6E90-3349-8FF3-E51EEA513201}"/>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42520094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Bullet list one column">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614172" y="1345030"/>
            <a:ext cx="7907528"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11" name="Text Placeholder 11"/>
          <p:cNvSpPr>
            <a:spLocks noGrp="1"/>
          </p:cNvSpPr>
          <p:nvPr>
            <p:ph type="body" sz="quarter" idx="20" hasCustomPrompt="1"/>
          </p:nvPr>
        </p:nvSpPr>
        <p:spPr>
          <a:xfrm>
            <a:off x="614172" y="2030589"/>
            <a:ext cx="7907528" cy="4452764"/>
          </a:xfrm>
          <a:prstGeom prst="rect">
            <a:avLst/>
          </a:prstGeom>
        </p:spPr>
        <p:txBody>
          <a:bodyPr lIns="0">
            <a:noAutofit/>
          </a:bodyPr>
          <a:lstStyle>
            <a:lvl1pPr marL="197995" indent="-197995">
              <a:spcBef>
                <a:spcPts val="300"/>
              </a:spcBef>
              <a:spcAft>
                <a:spcPts val="300"/>
              </a:spcAft>
              <a:buFont typeface="Lucida Grande"/>
              <a:buChar char="-"/>
              <a:defRPr sz="1800" b="0" i="0" baseline="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dirty="0"/>
              <a:t>First level</a:t>
            </a:r>
          </a:p>
          <a:p>
            <a:pPr lvl="1"/>
            <a:r>
              <a:rPr lang="en-GB" dirty="0"/>
              <a:t>Second level</a:t>
            </a:r>
          </a:p>
          <a:p>
            <a:pPr lvl="2"/>
            <a:r>
              <a:rPr lang="en-GB" dirty="0"/>
              <a:t>Third level</a:t>
            </a:r>
          </a:p>
        </p:txBody>
      </p:sp>
      <p:sp>
        <p:nvSpPr>
          <p:cNvPr id="7" name="Slide Number Placeholder 5">
            <a:extLst>
              <a:ext uri="{FF2B5EF4-FFF2-40B4-BE49-F238E27FC236}">
                <a16:creationId xmlns:a16="http://schemas.microsoft.com/office/drawing/2014/main" id="{9008E442-552C-ED40-8CDA-74FA4F65F66D}"/>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306F20-FBA2-4746-AE9F-DFBA4FFD6FE5}" type="slidenum">
              <a:rPr lang="en-US" smtClean="0"/>
              <a:t>‹#›</a:t>
            </a:fld>
            <a:endParaRPr lang="en-US" dirty="0"/>
          </a:p>
        </p:txBody>
      </p:sp>
      <p:pic>
        <p:nvPicPr>
          <p:cNvPr id="9" name="Picture 8" descr="&quot;&quot;">
            <a:extLst>
              <a:ext uri="{FF2B5EF4-FFF2-40B4-BE49-F238E27FC236}">
                <a16:creationId xmlns:a16="http://schemas.microsoft.com/office/drawing/2014/main" id="{6B006644-CEB7-064E-A96C-BE9436DEA414}"/>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1426724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Subhead/Bullet list one column">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614172" y="1282590"/>
            <a:ext cx="7907528"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9" name="Text Placeholder 6"/>
          <p:cNvSpPr>
            <a:spLocks noGrp="1"/>
          </p:cNvSpPr>
          <p:nvPr>
            <p:ph type="body" sz="quarter" idx="19" hasCustomPrompt="1"/>
          </p:nvPr>
        </p:nvSpPr>
        <p:spPr>
          <a:xfrm>
            <a:off x="614172" y="1905708"/>
            <a:ext cx="7907528" cy="575936"/>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11" name="Text Placeholder 11"/>
          <p:cNvSpPr>
            <a:spLocks noGrp="1"/>
          </p:cNvSpPr>
          <p:nvPr>
            <p:ph type="body" sz="quarter" idx="20" hasCustomPrompt="1"/>
          </p:nvPr>
        </p:nvSpPr>
        <p:spPr>
          <a:xfrm>
            <a:off x="614172" y="2673876"/>
            <a:ext cx="7907528" cy="3809478"/>
          </a:xfrm>
          <a:prstGeom prst="rect">
            <a:avLst/>
          </a:prstGeom>
        </p:spPr>
        <p:txBody>
          <a:bodyPr lIns="0">
            <a:noAutofit/>
          </a:bodyPr>
          <a:lstStyle>
            <a:lvl1pPr marL="197995" indent="-197995">
              <a:spcBef>
                <a:spcPts val="300"/>
              </a:spcBef>
              <a:spcAft>
                <a:spcPts val="300"/>
              </a:spcAft>
              <a:buFont typeface="Lucida Grande"/>
              <a:buChar char="-"/>
              <a:defRPr sz="1800" b="0" i="0" baseline="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dirty="0"/>
              <a:t>First level</a:t>
            </a:r>
          </a:p>
          <a:p>
            <a:pPr lvl="1"/>
            <a:r>
              <a:rPr lang="en-GB" dirty="0"/>
              <a:t>Second level</a:t>
            </a:r>
          </a:p>
          <a:p>
            <a:pPr lvl="2"/>
            <a:r>
              <a:rPr lang="en-GB" dirty="0"/>
              <a:t>Third level</a:t>
            </a:r>
          </a:p>
        </p:txBody>
      </p:sp>
      <p:sp>
        <p:nvSpPr>
          <p:cNvPr id="7" name="Slide Number Placeholder 5">
            <a:extLst>
              <a:ext uri="{FF2B5EF4-FFF2-40B4-BE49-F238E27FC236}">
                <a16:creationId xmlns:a16="http://schemas.microsoft.com/office/drawing/2014/main" id="{9008E442-552C-ED40-8CDA-74FA4F65F66D}"/>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306F20-FBA2-4746-AE9F-DFBA4FFD6FE5}" type="slidenum">
              <a:rPr lang="en-US" smtClean="0"/>
              <a:t>‹#›</a:t>
            </a:fld>
            <a:endParaRPr lang="en-US" dirty="0"/>
          </a:p>
        </p:txBody>
      </p:sp>
      <p:pic>
        <p:nvPicPr>
          <p:cNvPr id="8" name="Picture 7" descr="&quot;&quot;">
            <a:extLst>
              <a:ext uri="{FF2B5EF4-FFF2-40B4-BE49-F238E27FC236}">
                <a16:creationId xmlns:a16="http://schemas.microsoft.com/office/drawing/2014/main" id="{DA7D585D-DE26-7345-818E-620B24C30318}"/>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31123752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ullet list two columns">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614172" y="1282590"/>
            <a:ext cx="7907528"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8" name="Text Placeholder 6"/>
          <p:cNvSpPr>
            <a:spLocks noGrp="1"/>
          </p:cNvSpPr>
          <p:nvPr>
            <p:ph type="body" sz="quarter" idx="19" hasCustomPrompt="1"/>
          </p:nvPr>
        </p:nvSpPr>
        <p:spPr>
          <a:xfrm>
            <a:off x="614172" y="1905708"/>
            <a:ext cx="7907528" cy="575936"/>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9" name="Text Placeholder 11"/>
          <p:cNvSpPr>
            <a:spLocks noGrp="1"/>
          </p:cNvSpPr>
          <p:nvPr>
            <p:ph type="body" sz="quarter" idx="20" hasCustomPrompt="1"/>
          </p:nvPr>
        </p:nvSpPr>
        <p:spPr>
          <a:xfrm>
            <a:off x="614172" y="2673875"/>
            <a:ext cx="7907528" cy="3961878"/>
          </a:xfrm>
          <a:prstGeom prst="rect">
            <a:avLst/>
          </a:prstGeom>
        </p:spPr>
        <p:txBody>
          <a:bodyPr lIns="0" numCol="2">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dirty="0"/>
              <a:t>Bullet list two columns</a:t>
            </a:r>
          </a:p>
          <a:p>
            <a:pPr lvl="1"/>
            <a:r>
              <a:rPr lang="en-GB" dirty="0"/>
              <a:t>Second level</a:t>
            </a:r>
          </a:p>
          <a:p>
            <a:pPr lvl="2"/>
            <a:r>
              <a:rPr lang="en-GB" dirty="0"/>
              <a:t>Third level</a:t>
            </a:r>
          </a:p>
        </p:txBody>
      </p:sp>
      <p:sp>
        <p:nvSpPr>
          <p:cNvPr id="7" name="Slide Number Placeholder 5">
            <a:extLst>
              <a:ext uri="{FF2B5EF4-FFF2-40B4-BE49-F238E27FC236}">
                <a16:creationId xmlns:a16="http://schemas.microsoft.com/office/drawing/2014/main" id="{63F1E7E8-C77B-9449-9C41-C649D6B2CD8F}"/>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306F20-FBA2-4746-AE9F-DFBA4FFD6FE5}" type="slidenum">
              <a:rPr lang="en-US" smtClean="0"/>
              <a:t>‹#›</a:t>
            </a:fld>
            <a:endParaRPr lang="en-US" dirty="0"/>
          </a:p>
        </p:txBody>
      </p:sp>
      <p:pic>
        <p:nvPicPr>
          <p:cNvPr id="11" name="Picture 10" descr="&quot;&quot;">
            <a:extLst>
              <a:ext uri="{FF2B5EF4-FFF2-40B4-BE49-F238E27FC236}">
                <a16:creationId xmlns:a16="http://schemas.microsoft.com/office/drawing/2014/main" id="{31F0693B-B667-9C4E-9A0E-CA8E69E02119}"/>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32079041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ullet list three column">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614172" y="1282590"/>
            <a:ext cx="7907528"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8" name="Text Placeholder 6"/>
          <p:cNvSpPr>
            <a:spLocks noGrp="1"/>
          </p:cNvSpPr>
          <p:nvPr>
            <p:ph type="body" sz="quarter" idx="19" hasCustomPrompt="1"/>
          </p:nvPr>
        </p:nvSpPr>
        <p:spPr>
          <a:xfrm>
            <a:off x="614172" y="1905708"/>
            <a:ext cx="7907528" cy="575936"/>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9" name="Text Placeholder 11"/>
          <p:cNvSpPr>
            <a:spLocks noGrp="1"/>
          </p:cNvSpPr>
          <p:nvPr>
            <p:ph type="body" sz="quarter" idx="20" hasCustomPrompt="1"/>
          </p:nvPr>
        </p:nvSpPr>
        <p:spPr>
          <a:xfrm>
            <a:off x="614172" y="2673875"/>
            <a:ext cx="7907528" cy="3961878"/>
          </a:xfrm>
          <a:prstGeom prst="rect">
            <a:avLst/>
          </a:prstGeom>
        </p:spPr>
        <p:txBody>
          <a:bodyPr lIns="0" numCol="3">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dirty="0"/>
              <a:t>Bullet list three columns</a:t>
            </a:r>
          </a:p>
          <a:p>
            <a:pPr lvl="1"/>
            <a:r>
              <a:rPr lang="en-GB" dirty="0"/>
              <a:t>Second level</a:t>
            </a:r>
          </a:p>
          <a:p>
            <a:pPr lvl="2"/>
            <a:r>
              <a:rPr lang="en-GB" dirty="0"/>
              <a:t>Third level</a:t>
            </a:r>
          </a:p>
        </p:txBody>
      </p:sp>
      <p:sp>
        <p:nvSpPr>
          <p:cNvPr id="7" name="Slide Number Placeholder 5">
            <a:extLst>
              <a:ext uri="{FF2B5EF4-FFF2-40B4-BE49-F238E27FC236}">
                <a16:creationId xmlns:a16="http://schemas.microsoft.com/office/drawing/2014/main" id="{E6527F58-0398-A947-8487-9CAB1F088870}"/>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306F20-FBA2-4746-AE9F-DFBA4FFD6FE5}" type="slidenum">
              <a:rPr lang="en-US" smtClean="0"/>
              <a:t>‹#›</a:t>
            </a:fld>
            <a:endParaRPr lang="en-US" dirty="0"/>
          </a:p>
        </p:txBody>
      </p:sp>
      <p:pic>
        <p:nvPicPr>
          <p:cNvPr id="11" name="Picture 10" descr="&quot;&quot;">
            <a:extLst>
              <a:ext uri="{FF2B5EF4-FFF2-40B4-BE49-F238E27FC236}">
                <a16:creationId xmlns:a16="http://schemas.microsoft.com/office/drawing/2014/main" id="{F6FA3B21-5FCB-3845-9F81-65D0636136D8}"/>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13887412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614172" y="1261998"/>
            <a:ext cx="7915656"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15" name="Text Placeholder 6"/>
          <p:cNvSpPr>
            <a:spLocks noGrp="1"/>
          </p:cNvSpPr>
          <p:nvPr>
            <p:ph type="body" sz="quarter" idx="12" hasCustomPrompt="1"/>
          </p:nvPr>
        </p:nvSpPr>
        <p:spPr>
          <a:xfrm>
            <a:off x="614172" y="1897381"/>
            <a:ext cx="3632200" cy="410369"/>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16" name="Text Placeholder 11"/>
          <p:cNvSpPr>
            <a:spLocks noGrp="1"/>
          </p:cNvSpPr>
          <p:nvPr>
            <p:ph type="body" sz="quarter" idx="18"/>
          </p:nvPr>
        </p:nvSpPr>
        <p:spPr>
          <a:xfrm>
            <a:off x="614172" y="2512246"/>
            <a:ext cx="3970528" cy="4123505"/>
          </a:xfrm>
          <a:prstGeom prst="rect">
            <a:avLst/>
          </a:prstGeom>
        </p:spPr>
        <p:txBody>
          <a:bodyPr lIns="0">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a:t>Click to edit Master text styles</a:t>
            </a:r>
          </a:p>
          <a:p>
            <a:pPr lvl="1"/>
            <a:r>
              <a:rPr lang="en-GB"/>
              <a:t>Second level</a:t>
            </a:r>
          </a:p>
          <a:p>
            <a:pPr lvl="2"/>
            <a:r>
              <a:rPr lang="en-GB"/>
              <a:t>Third level</a:t>
            </a:r>
          </a:p>
        </p:txBody>
      </p:sp>
      <p:sp>
        <p:nvSpPr>
          <p:cNvPr id="17" name="Text Placeholder 6"/>
          <p:cNvSpPr>
            <a:spLocks noGrp="1"/>
          </p:cNvSpPr>
          <p:nvPr>
            <p:ph type="body" sz="quarter" idx="20" hasCustomPrompt="1"/>
          </p:nvPr>
        </p:nvSpPr>
        <p:spPr>
          <a:xfrm>
            <a:off x="4724400" y="1897381"/>
            <a:ext cx="3632200" cy="410369"/>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18" name="Text Placeholder 11"/>
          <p:cNvSpPr>
            <a:spLocks noGrp="1"/>
          </p:cNvSpPr>
          <p:nvPr>
            <p:ph type="body" sz="quarter" idx="21"/>
          </p:nvPr>
        </p:nvSpPr>
        <p:spPr>
          <a:xfrm>
            <a:off x="4724400" y="2512246"/>
            <a:ext cx="3970528" cy="4123505"/>
          </a:xfrm>
          <a:prstGeom prst="rect">
            <a:avLst/>
          </a:prstGeom>
        </p:spPr>
        <p:txBody>
          <a:bodyPr lIns="0">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a:t>Click to edit Master text styles</a:t>
            </a:r>
          </a:p>
          <a:p>
            <a:pPr lvl="1"/>
            <a:r>
              <a:rPr lang="en-GB"/>
              <a:t>Second level</a:t>
            </a:r>
          </a:p>
          <a:p>
            <a:pPr lvl="2"/>
            <a:r>
              <a:rPr lang="en-GB"/>
              <a:t>Third level</a:t>
            </a:r>
          </a:p>
        </p:txBody>
      </p:sp>
      <p:sp>
        <p:nvSpPr>
          <p:cNvPr id="8" name="Slide Number Placeholder 5">
            <a:extLst>
              <a:ext uri="{FF2B5EF4-FFF2-40B4-BE49-F238E27FC236}">
                <a16:creationId xmlns:a16="http://schemas.microsoft.com/office/drawing/2014/main" id="{6697C437-15B1-6B4E-820F-F4B9AC40F90B}"/>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306F20-FBA2-4746-AE9F-DFBA4FFD6FE5}" type="slidenum">
              <a:rPr lang="en-US" smtClean="0"/>
              <a:t>‹#›</a:t>
            </a:fld>
            <a:endParaRPr lang="en-US" dirty="0"/>
          </a:p>
        </p:txBody>
      </p:sp>
      <p:pic>
        <p:nvPicPr>
          <p:cNvPr id="11" name="Picture 10" descr="&quot;&quot;">
            <a:extLst>
              <a:ext uri="{FF2B5EF4-FFF2-40B4-BE49-F238E27FC236}">
                <a16:creationId xmlns:a16="http://schemas.microsoft.com/office/drawing/2014/main" id="{6A8BAA59-A1D6-6F41-92E8-7071C7C29CC5}"/>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20725768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blank">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616395" y="1269579"/>
            <a:ext cx="7907528"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5" name="Slide Number Placeholder 5">
            <a:extLst>
              <a:ext uri="{FF2B5EF4-FFF2-40B4-BE49-F238E27FC236}">
                <a16:creationId xmlns:a16="http://schemas.microsoft.com/office/drawing/2014/main" id="{E2605B3C-76AB-7C44-89B6-69DB9CE354BF}"/>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306F20-FBA2-4746-AE9F-DFBA4FFD6FE5}" type="slidenum">
              <a:rPr lang="en-US" smtClean="0"/>
              <a:t>‹#›</a:t>
            </a:fld>
            <a:endParaRPr lang="en-US" dirty="0"/>
          </a:p>
        </p:txBody>
      </p:sp>
      <p:pic>
        <p:nvPicPr>
          <p:cNvPr id="6" name="Picture 5" descr="&quot;&quot;">
            <a:extLst>
              <a:ext uri="{FF2B5EF4-FFF2-40B4-BE49-F238E27FC236}">
                <a16:creationId xmlns:a16="http://schemas.microsoft.com/office/drawing/2014/main" id="{DC0B1B77-4112-1A4C-9659-C3BD93BCD13D}"/>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1000833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left/Text righ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614172" y="1314450"/>
            <a:ext cx="3149600"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7" name="Text Placeholder 6"/>
          <p:cNvSpPr>
            <a:spLocks noGrp="1"/>
          </p:cNvSpPr>
          <p:nvPr>
            <p:ph type="body" sz="quarter" idx="13" hasCustomPrompt="1"/>
          </p:nvPr>
        </p:nvSpPr>
        <p:spPr>
          <a:xfrm>
            <a:off x="614172" y="1969428"/>
            <a:ext cx="3632200" cy="410369"/>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subhead</a:t>
            </a:r>
            <a:endParaRPr lang="en-US" dirty="0"/>
          </a:p>
        </p:txBody>
      </p:sp>
      <p:sp>
        <p:nvSpPr>
          <p:cNvPr id="9" name="Text Placeholder 11"/>
          <p:cNvSpPr>
            <a:spLocks noGrp="1"/>
          </p:cNvSpPr>
          <p:nvPr>
            <p:ph type="body" sz="quarter" idx="21"/>
          </p:nvPr>
        </p:nvSpPr>
        <p:spPr>
          <a:xfrm>
            <a:off x="4559300" y="1314450"/>
            <a:ext cx="4216400" cy="5221817"/>
          </a:xfrm>
          <a:prstGeom prst="rect">
            <a:avLst/>
          </a:prstGeom>
        </p:spPr>
        <p:txBody>
          <a:bodyPr lIns="0">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a:t>Click to edit Master text styles</a:t>
            </a:r>
          </a:p>
          <a:p>
            <a:pPr lvl="1"/>
            <a:r>
              <a:rPr lang="en-GB"/>
              <a:t>Second level</a:t>
            </a:r>
          </a:p>
          <a:p>
            <a:pPr lvl="2"/>
            <a:r>
              <a:rPr lang="en-GB"/>
              <a:t>Third level</a:t>
            </a:r>
          </a:p>
        </p:txBody>
      </p:sp>
      <p:sp>
        <p:nvSpPr>
          <p:cNvPr id="8" name="Slide Number Placeholder 5">
            <a:extLst>
              <a:ext uri="{FF2B5EF4-FFF2-40B4-BE49-F238E27FC236}">
                <a16:creationId xmlns:a16="http://schemas.microsoft.com/office/drawing/2014/main" id="{9633F8C1-4EA3-184A-9B17-D7331273E90B}"/>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306F20-FBA2-4746-AE9F-DFBA4FFD6FE5}" type="slidenum">
              <a:rPr lang="en-US" smtClean="0"/>
              <a:t>‹#›</a:t>
            </a:fld>
            <a:endParaRPr lang="en-US" dirty="0"/>
          </a:p>
        </p:txBody>
      </p:sp>
      <p:pic>
        <p:nvPicPr>
          <p:cNvPr id="11" name="Picture 10" descr="&quot;&quot;">
            <a:extLst>
              <a:ext uri="{FF2B5EF4-FFF2-40B4-BE49-F238E27FC236}">
                <a16:creationId xmlns:a16="http://schemas.microsoft.com/office/drawing/2014/main" id="{07F991E4-7FF4-A447-B94D-3A2B037A838F}"/>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26042143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subhead/image editabl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5A51C806-9317-4444-AF29-F6B5A5D8C4D1}"/>
              </a:ext>
              <a:ext uri="{C183D7F6-B498-43B3-948B-1728B52AA6E4}">
                <adec:decorative xmlns:adec="http://schemas.microsoft.com/office/drawing/2017/decorative" val="1"/>
              </a:ext>
            </a:extLst>
          </p:cNvPr>
          <p:cNvSpPr>
            <a:spLocks noGrp="1"/>
          </p:cNvSpPr>
          <p:nvPr>
            <p:ph type="pic" sz="quarter" idx="14" hasCustomPrompt="1"/>
          </p:nvPr>
        </p:nvSpPr>
        <p:spPr>
          <a:xfrm>
            <a:off x="0" y="0"/>
            <a:ext cx="9144000" cy="6858000"/>
          </a:xfrm>
          <a:prstGeom prst="rect">
            <a:avLst/>
          </a:prstGeom>
        </p:spPr>
        <p:txBody>
          <a:bodyPr/>
          <a:lstStyle>
            <a:lvl1pPr marL="0" indent="0">
              <a:buNone/>
              <a:defRPr sz="1600">
                <a:latin typeface="+mn-lt"/>
              </a:defRPr>
            </a:lvl1pPr>
          </a:lstStyle>
          <a:p>
            <a:r>
              <a:rPr lang="en-GB" dirty="0"/>
              <a:t>Drag picture to placeholder or click icon to add</a:t>
            </a:r>
            <a:endParaRPr lang="en-US" dirty="0"/>
          </a:p>
        </p:txBody>
      </p:sp>
      <p:sp>
        <p:nvSpPr>
          <p:cNvPr id="7" name="Picture Placeholder 11" descr="&quot;&quot;">
            <a:extLst>
              <a:ext uri="{FF2B5EF4-FFF2-40B4-BE49-F238E27FC236}">
                <a16:creationId xmlns:a16="http://schemas.microsoft.com/office/drawing/2014/main" id="{F795AB3A-A90A-F641-B492-BCACC410BAA7}"/>
              </a:ext>
              <a:ext uri="{C183D7F6-B498-43B3-948B-1728B52AA6E4}">
                <adec:decorative xmlns:adec="http://schemas.microsoft.com/office/drawing/2017/decorative" val="0"/>
              </a:ext>
            </a:extLst>
          </p:cNvPr>
          <p:cNvSpPr>
            <a:spLocks noGrp="1"/>
          </p:cNvSpPr>
          <p:nvPr>
            <p:ph type="pic" sz="quarter" idx="13" hasCustomPrompt="1"/>
          </p:nvPr>
        </p:nvSpPr>
        <p:spPr>
          <a:xfrm>
            <a:off x="615603" y="465602"/>
            <a:ext cx="7915275" cy="615696"/>
          </a:xfrm>
          <a:prstGeom prst="rect">
            <a:avLst/>
          </a:prstGeom>
          <a:solidFill>
            <a:schemeClr val="accent1"/>
          </a:solidFill>
        </p:spPr>
        <p:txBody>
          <a:bodyPr/>
          <a:lstStyle>
            <a:lvl1pPr marL="0" indent="0">
              <a:buNone/>
              <a:defRPr sz="1800" baseline="0"/>
            </a:lvl1pPr>
          </a:lstStyle>
          <a:p>
            <a:r>
              <a:rPr lang="en-US" dirty="0"/>
              <a:t>For ‘UoLRedBandlogo_ppt4.3.png’ image only</a:t>
            </a:r>
          </a:p>
        </p:txBody>
      </p:sp>
      <p:sp>
        <p:nvSpPr>
          <p:cNvPr id="8" name="Title 3">
            <a:extLst>
              <a:ext uri="{FF2B5EF4-FFF2-40B4-BE49-F238E27FC236}">
                <a16:creationId xmlns:a16="http://schemas.microsoft.com/office/drawing/2014/main" id="{1AF7CCDF-B198-4743-8A2A-20D224244523}"/>
              </a:ext>
            </a:extLst>
          </p:cNvPr>
          <p:cNvSpPr>
            <a:spLocks noGrp="1"/>
          </p:cNvSpPr>
          <p:nvPr>
            <p:ph type="title" hasCustomPrompt="1"/>
          </p:nvPr>
        </p:nvSpPr>
        <p:spPr>
          <a:xfrm>
            <a:off x="2349500" y="2203505"/>
            <a:ext cx="4445000" cy="2165295"/>
          </a:xfrm>
          <a:prstGeom prst="rect">
            <a:avLst/>
          </a:prstGeom>
          <a:solidFill>
            <a:schemeClr val="bg1"/>
          </a:solidFill>
        </p:spPr>
        <p:txBody>
          <a:bodyPr vert="horz" lIns="360000" tIns="187200" rIns="360000" bIns="187200">
            <a:normAutofit/>
          </a:bodyPr>
          <a:lstStyle>
            <a:lvl1pPr algn="l">
              <a:defRPr b="1" baseline="0">
                <a:solidFill>
                  <a:schemeClr val="accent1"/>
                </a:solidFill>
              </a:defRPr>
            </a:lvl1pPr>
          </a:lstStyle>
          <a:p>
            <a:r>
              <a:rPr lang="en-GB" dirty="0"/>
              <a:t>Click to add title</a:t>
            </a:r>
            <a:endParaRPr lang="en-US" dirty="0"/>
          </a:p>
        </p:txBody>
      </p:sp>
      <p:sp>
        <p:nvSpPr>
          <p:cNvPr id="11" name="Text Placeholder 6">
            <a:extLst>
              <a:ext uri="{FF2B5EF4-FFF2-40B4-BE49-F238E27FC236}">
                <a16:creationId xmlns:a16="http://schemas.microsoft.com/office/drawing/2014/main" id="{10684E59-6269-9B49-A479-3AF4130C8390}"/>
              </a:ext>
            </a:extLst>
          </p:cNvPr>
          <p:cNvSpPr>
            <a:spLocks noGrp="1"/>
          </p:cNvSpPr>
          <p:nvPr>
            <p:ph type="body" sz="quarter" idx="12" hasCustomPrompt="1"/>
          </p:nvPr>
        </p:nvSpPr>
        <p:spPr>
          <a:xfrm>
            <a:off x="2349500" y="4037707"/>
            <a:ext cx="4445000" cy="996517"/>
          </a:xfrm>
          <a:prstGeom prst="rect">
            <a:avLst/>
          </a:prstGeom>
          <a:solidFill>
            <a:schemeClr val="bg2"/>
          </a:solidFill>
        </p:spPr>
        <p:txBody>
          <a:bodyPr lIns="360000" tIns="187200" rIns="360000" bIns="187200" anchor="ctr" anchorCtr="0">
            <a:noAutofit/>
          </a:bodyPr>
          <a:lstStyle>
            <a:lvl1pPr marL="0" indent="0">
              <a:buNone/>
              <a:defRPr sz="2000" b="0" i="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5" name="Slide Number Placeholder 5">
            <a:extLst>
              <a:ext uri="{FF2B5EF4-FFF2-40B4-BE49-F238E27FC236}">
                <a16:creationId xmlns:a16="http://schemas.microsoft.com/office/drawing/2014/main" id="{27BFA3A2-9D92-1B4F-B794-2224C0008865}"/>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306F20-FBA2-4746-AE9F-DFBA4FFD6FE5}" type="slidenum">
              <a:rPr lang="en-US" smtClean="0"/>
              <a:t>‹#›</a:t>
            </a:fld>
            <a:endParaRPr lang="en-US" dirty="0"/>
          </a:p>
        </p:txBody>
      </p:sp>
    </p:spTree>
    <p:extLst>
      <p:ext uri="{BB962C8B-B14F-4D97-AF65-F5344CB8AC3E}">
        <p14:creationId xmlns:p14="http://schemas.microsoft.com/office/powerpoint/2010/main" val="904492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left/Image right">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614172" y="1303020"/>
            <a:ext cx="3149600"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7" name="Text Placeholder 6"/>
          <p:cNvSpPr>
            <a:spLocks noGrp="1"/>
          </p:cNvSpPr>
          <p:nvPr>
            <p:ph type="body" sz="quarter" idx="12" hasCustomPrompt="1"/>
          </p:nvPr>
        </p:nvSpPr>
        <p:spPr>
          <a:xfrm>
            <a:off x="614172" y="1946568"/>
            <a:ext cx="3632200" cy="410369"/>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Subhead</a:t>
            </a:r>
            <a:endParaRPr lang="en-US" dirty="0"/>
          </a:p>
        </p:txBody>
      </p:sp>
      <p:sp>
        <p:nvSpPr>
          <p:cNvPr id="11" name="Text Placeholder 11"/>
          <p:cNvSpPr>
            <a:spLocks noGrp="1"/>
          </p:cNvSpPr>
          <p:nvPr>
            <p:ph type="body" sz="quarter" idx="18"/>
          </p:nvPr>
        </p:nvSpPr>
        <p:spPr>
          <a:xfrm>
            <a:off x="614172" y="2569598"/>
            <a:ext cx="3970528" cy="4066155"/>
          </a:xfrm>
          <a:prstGeom prst="rect">
            <a:avLst/>
          </a:prstGeom>
        </p:spPr>
        <p:txBody>
          <a:bodyPr lIns="0">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a:t>Click to edit Master text styles</a:t>
            </a:r>
          </a:p>
          <a:p>
            <a:pPr lvl="1"/>
            <a:r>
              <a:rPr lang="en-GB"/>
              <a:t>Second level</a:t>
            </a:r>
          </a:p>
          <a:p>
            <a:pPr lvl="2"/>
            <a:r>
              <a:rPr lang="en-GB"/>
              <a:t>Third level</a:t>
            </a:r>
          </a:p>
        </p:txBody>
      </p:sp>
      <p:sp>
        <p:nvSpPr>
          <p:cNvPr id="3" name="Picture Placeholder 2" descr="&quot;&quot;">
            <a:extLst>
              <a:ext uri="{C183D7F6-B498-43B3-948B-1728B52AA6E4}">
                <adec:decorative xmlns:adec="http://schemas.microsoft.com/office/drawing/2017/decorative" val="0"/>
              </a:ext>
            </a:extLst>
          </p:cNvPr>
          <p:cNvSpPr>
            <a:spLocks noGrp="1"/>
          </p:cNvSpPr>
          <p:nvPr>
            <p:ph type="pic" sz="quarter" idx="13"/>
          </p:nvPr>
        </p:nvSpPr>
        <p:spPr>
          <a:xfrm>
            <a:off x="4572000" y="1303020"/>
            <a:ext cx="4572000" cy="5190913"/>
          </a:xfrm>
          <a:prstGeom prst="rect">
            <a:avLst/>
          </a:prstGeom>
          <a:solidFill>
            <a:schemeClr val="tx2">
              <a:lumMod val="20000"/>
              <a:lumOff val="80000"/>
            </a:schemeClr>
          </a:solidFill>
        </p:spPr>
        <p:txBody>
          <a:bodyPr/>
          <a:lstStyle>
            <a:lvl1pPr marL="0" indent="0">
              <a:buNone/>
              <a:defRPr sz="1800"/>
            </a:lvl1pPr>
          </a:lstStyle>
          <a:p>
            <a:r>
              <a:rPr lang="en-GB"/>
              <a:t>Click icon to add picture</a:t>
            </a:r>
            <a:endParaRPr lang="en-US" dirty="0"/>
          </a:p>
        </p:txBody>
      </p:sp>
      <p:sp>
        <p:nvSpPr>
          <p:cNvPr id="9" name="Slide Number Placeholder 5">
            <a:extLst>
              <a:ext uri="{FF2B5EF4-FFF2-40B4-BE49-F238E27FC236}">
                <a16:creationId xmlns:a16="http://schemas.microsoft.com/office/drawing/2014/main" id="{AD5A5362-FC22-DF4B-9E6F-A0E1C0DD1A8E}"/>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306F20-FBA2-4746-AE9F-DFBA4FFD6FE5}" type="slidenum">
              <a:rPr lang="en-US" smtClean="0"/>
              <a:t>‹#›</a:t>
            </a:fld>
            <a:endParaRPr lang="en-US" dirty="0"/>
          </a:p>
        </p:txBody>
      </p:sp>
      <p:pic>
        <p:nvPicPr>
          <p:cNvPr id="12" name="Picture 11">
            <a:extLst>
              <a:ext uri="{FF2B5EF4-FFF2-40B4-BE49-F238E27FC236}">
                <a16:creationId xmlns:a16="http://schemas.microsoft.com/office/drawing/2014/main" id="{562FFE9E-B38D-7B42-B2C5-7B32CEF7E51A}"/>
              </a:ext>
              <a:ext uri="{C183D7F6-B498-43B3-948B-1728B52AA6E4}">
                <adec:decorative xmlns:adec="http://schemas.microsoft.com/office/drawing/2017/decorative" val="1"/>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31540205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Content/Grey logo band">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42901" y="488953"/>
            <a:ext cx="8445500"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8" name="Content Placeholder 7"/>
          <p:cNvSpPr>
            <a:spLocks noGrp="1"/>
          </p:cNvSpPr>
          <p:nvPr>
            <p:ph sz="quarter" idx="11"/>
          </p:nvPr>
        </p:nvSpPr>
        <p:spPr>
          <a:xfrm>
            <a:off x="342901" y="1219202"/>
            <a:ext cx="8445500" cy="4080933"/>
          </a:xfrm>
          <a:prstGeom prst="rect">
            <a:avLst/>
          </a:prstGeom>
        </p:spPr>
        <p:txBody>
          <a:bodyPr lIns="0"/>
          <a:lstStyle>
            <a:lvl1pPr marL="161996" indent="-161996">
              <a:spcBef>
                <a:spcPts val="300"/>
              </a:spcBef>
              <a:spcAft>
                <a:spcPts val="300"/>
              </a:spcAft>
              <a:buFont typeface="Lucida Grande"/>
              <a:buChar char="-"/>
              <a:defRPr sz="1800">
                <a:latin typeface="+mj-lt"/>
              </a:defRPr>
            </a:lvl1pPr>
            <a:lvl2pPr marL="417590" indent="-212395">
              <a:spcBef>
                <a:spcPts val="300"/>
              </a:spcBef>
              <a:spcAft>
                <a:spcPts val="300"/>
              </a:spcAft>
              <a:buFont typeface="Lucida Grande"/>
              <a:buChar char="-"/>
              <a:defRPr sz="1800">
                <a:latin typeface="+mj-lt"/>
              </a:defRPr>
            </a:lvl2pPr>
            <a:lvl3pPr marL="568786" indent="-158396">
              <a:spcBef>
                <a:spcPts val="300"/>
              </a:spcBef>
              <a:spcAft>
                <a:spcPts val="300"/>
              </a:spcAft>
              <a:buFont typeface="Lucida Grande"/>
              <a:buChar char="-"/>
              <a:defRPr sz="1800">
                <a:latin typeface="+mj-lt"/>
              </a:defRPr>
            </a:lvl3pPr>
            <a:lvl4pPr marL="773981" indent="-158396">
              <a:spcBef>
                <a:spcPts val="300"/>
              </a:spcBef>
              <a:spcAft>
                <a:spcPts val="300"/>
              </a:spcAft>
              <a:buFont typeface="Lucida Grande"/>
              <a:buChar char="-"/>
              <a:defRPr sz="1800">
                <a:latin typeface="+mj-lt"/>
              </a:defRPr>
            </a:lvl4pPr>
            <a:lvl5pPr marL="943176" indent="-158396">
              <a:spcBef>
                <a:spcPts val="300"/>
              </a:spcBef>
              <a:spcAft>
                <a:spcPts val="300"/>
              </a:spcAft>
              <a:buFont typeface="Lucida Grande"/>
              <a:buChar char="-"/>
              <a:defRPr sz="1800">
                <a:latin typeface="+mj-lt"/>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Slide Number Placeholder 5">
            <a:extLst>
              <a:ext uri="{FF2B5EF4-FFF2-40B4-BE49-F238E27FC236}">
                <a16:creationId xmlns:a16="http://schemas.microsoft.com/office/drawing/2014/main" id="{5D78585B-3519-EA4C-8EFE-828830A1A9DF}"/>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306F20-FBA2-4746-AE9F-DFBA4FFD6FE5}" type="slidenum">
              <a:rPr lang="en-US" smtClean="0"/>
              <a:t>‹#›</a:t>
            </a:fld>
            <a:endParaRPr lang="en-US" dirty="0"/>
          </a:p>
        </p:txBody>
      </p:sp>
      <p:pic>
        <p:nvPicPr>
          <p:cNvPr id="7" name="Picture 6" descr="&quot;&quot;">
            <a:extLst>
              <a:ext uri="{FF2B5EF4-FFF2-40B4-BE49-F238E27FC236}">
                <a16:creationId xmlns:a16="http://schemas.microsoft.com/office/drawing/2014/main" id="{E3AA376C-53B4-724F-B04D-5CD31E380EC5}"/>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42900" y="5890091"/>
            <a:ext cx="8558784" cy="536448"/>
          </a:xfrm>
          <a:prstGeom prst="rect">
            <a:avLst/>
          </a:prstGeom>
        </p:spPr>
      </p:pic>
    </p:spTree>
    <p:extLst>
      <p:ext uri="{BB962C8B-B14F-4D97-AF65-F5344CB8AC3E}">
        <p14:creationId xmlns:p14="http://schemas.microsoft.com/office/powerpoint/2010/main" val="146241757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Grey logo band">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342901" y="488953"/>
            <a:ext cx="8445500"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5" name="Slide Number Placeholder 5">
            <a:extLst>
              <a:ext uri="{FF2B5EF4-FFF2-40B4-BE49-F238E27FC236}">
                <a16:creationId xmlns:a16="http://schemas.microsoft.com/office/drawing/2014/main" id="{0C79F5E8-6F33-6448-9D61-25C04DA7CEA1}"/>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306F20-FBA2-4746-AE9F-DFBA4FFD6FE5}" type="slidenum">
              <a:rPr lang="en-US" smtClean="0"/>
              <a:t>‹#›</a:t>
            </a:fld>
            <a:endParaRPr lang="en-US" dirty="0"/>
          </a:p>
        </p:txBody>
      </p:sp>
      <p:pic>
        <p:nvPicPr>
          <p:cNvPr id="6" name="Picture 5" descr="&quot;&quot;">
            <a:extLst>
              <a:ext uri="{FF2B5EF4-FFF2-40B4-BE49-F238E27FC236}">
                <a16:creationId xmlns:a16="http://schemas.microsoft.com/office/drawing/2014/main" id="{26EE0950-FB91-4B45-B478-F393A6C6F35B}"/>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42900" y="5890091"/>
            <a:ext cx="8558784" cy="536448"/>
          </a:xfrm>
          <a:prstGeom prst="rect">
            <a:avLst/>
          </a:prstGeom>
        </p:spPr>
      </p:pic>
    </p:spTree>
    <p:extLst>
      <p:ext uri="{BB962C8B-B14F-4D97-AF65-F5344CB8AC3E}">
        <p14:creationId xmlns:p14="http://schemas.microsoft.com/office/powerpoint/2010/main" val="340515170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subhead/image fixed">
    <p:bg>
      <p:bgPr>
        <a:blipFill dpi="0" rotWithShape="1">
          <a:blip r:embed="rId2">
            <a:lum/>
          </a:blip>
          <a:srcRect/>
          <a:stretch>
            <a:fillRect l="-6000" r="-14000"/>
          </a:stretch>
        </a:blipFill>
        <a:effectLst/>
      </p:bgPr>
    </p:bg>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2349500" y="2203505"/>
            <a:ext cx="4445000" cy="2165295"/>
          </a:xfrm>
          <a:prstGeom prst="rect">
            <a:avLst/>
          </a:prstGeom>
          <a:solidFill>
            <a:schemeClr val="bg1"/>
          </a:solidFill>
        </p:spPr>
        <p:txBody>
          <a:bodyPr vert="horz" lIns="360000" tIns="187200" rIns="360000" bIns="187200">
            <a:normAutofit/>
          </a:bodyPr>
          <a:lstStyle>
            <a:lvl1pPr algn="l">
              <a:defRPr b="1" baseline="0">
                <a:solidFill>
                  <a:schemeClr val="tx1"/>
                </a:solidFill>
              </a:defRPr>
            </a:lvl1pPr>
          </a:lstStyle>
          <a:p>
            <a:r>
              <a:rPr lang="en-GB" dirty="0"/>
              <a:t>Click to add title</a:t>
            </a:r>
            <a:endParaRPr lang="en-US" dirty="0"/>
          </a:p>
        </p:txBody>
      </p:sp>
      <p:sp>
        <p:nvSpPr>
          <p:cNvPr id="8" name="Text Placeholder 6"/>
          <p:cNvSpPr>
            <a:spLocks noGrp="1"/>
          </p:cNvSpPr>
          <p:nvPr>
            <p:ph type="body" sz="quarter" idx="12" hasCustomPrompt="1"/>
          </p:nvPr>
        </p:nvSpPr>
        <p:spPr>
          <a:xfrm>
            <a:off x="2349500" y="4037707"/>
            <a:ext cx="4445000" cy="996517"/>
          </a:xfrm>
          <a:prstGeom prst="rect">
            <a:avLst/>
          </a:prstGeom>
          <a:solidFill>
            <a:schemeClr val="bg2"/>
          </a:solidFill>
        </p:spPr>
        <p:txBody>
          <a:bodyPr lIns="360000" tIns="187200" rIns="360000" bIns="187200" anchor="ctr" anchorCtr="0">
            <a:noAutofit/>
          </a:bodyPr>
          <a:lstStyle>
            <a:lvl1pPr marL="0" indent="0">
              <a:buNone/>
              <a:defRPr sz="2000" b="0" i="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5" name="Slide Number Placeholder 5">
            <a:extLst>
              <a:ext uri="{FF2B5EF4-FFF2-40B4-BE49-F238E27FC236}">
                <a16:creationId xmlns:a16="http://schemas.microsoft.com/office/drawing/2014/main" id="{63D7509D-096F-DB43-9709-E0C38A96B355}"/>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defPPr>
              <a:defRPr lang="en-US"/>
            </a:defPPr>
            <a:lvl1pPr marL="0" algn="r" defTabSz="609585" rtl="0" eaLnBrk="1" latinLnBrk="0" hangingPunct="1">
              <a:defRPr sz="900" kern="1200">
                <a:solidFill>
                  <a:schemeClr val="tx1">
                    <a:tint val="75000"/>
                  </a:schemeClr>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fld id="{05306F20-FBA2-4746-AE9F-DFBA4FFD6FE5}" type="slidenum">
              <a:rPr lang="en-US" smtClean="0"/>
              <a:pPr/>
              <a:t>‹#›</a:t>
            </a:fld>
            <a:endParaRPr lang="en-US" dirty="0"/>
          </a:p>
        </p:txBody>
      </p:sp>
      <p:pic>
        <p:nvPicPr>
          <p:cNvPr id="10" name="Picture 9" descr="&quot;&quot;">
            <a:extLst>
              <a:ext uri="{FF2B5EF4-FFF2-40B4-BE49-F238E27FC236}">
                <a16:creationId xmlns:a16="http://schemas.microsoft.com/office/drawing/2014/main" id="{576C3944-0362-9D40-9872-49A6CB42DF28}"/>
              </a:ext>
              <a:ext uri="{C183D7F6-B498-43B3-948B-1728B52AA6E4}">
                <adec:decorative xmlns:adec="http://schemas.microsoft.com/office/drawing/2017/decorative" val="0"/>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218596803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subhead/image editable">
    <p:spTree>
      <p:nvGrpSpPr>
        <p:cNvPr id="1" name=""/>
        <p:cNvGrpSpPr/>
        <p:nvPr/>
      </p:nvGrpSpPr>
      <p:grpSpPr>
        <a:xfrm>
          <a:off x="0" y="0"/>
          <a:ext cx="0" cy="0"/>
          <a:chOff x="0" y="0"/>
          <a:chExt cx="0" cy="0"/>
        </a:xfrm>
      </p:grpSpPr>
      <p:sp>
        <p:nvSpPr>
          <p:cNvPr id="4" name="Picture Placeholder 3" descr="&quot;&quot;">
            <a:extLst>
              <a:ext uri="{FF2B5EF4-FFF2-40B4-BE49-F238E27FC236}">
                <a16:creationId xmlns:a16="http://schemas.microsoft.com/office/drawing/2014/main" id="{5A51C806-9317-4444-AF29-F6B5A5D8C4D1}"/>
              </a:ext>
              <a:ext uri="{C183D7F6-B498-43B3-948B-1728B52AA6E4}">
                <adec:decorative xmlns:adec="http://schemas.microsoft.com/office/drawing/2017/decorative" val="0"/>
              </a:ext>
            </a:extLst>
          </p:cNvPr>
          <p:cNvSpPr>
            <a:spLocks noGrp="1"/>
          </p:cNvSpPr>
          <p:nvPr>
            <p:ph type="pic" sz="quarter" idx="14" hasCustomPrompt="1"/>
          </p:nvPr>
        </p:nvSpPr>
        <p:spPr>
          <a:xfrm>
            <a:off x="0" y="0"/>
            <a:ext cx="9144000" cy="6858000"/>
          </a:xfrm>
          <a:prstGeom prst="rect">
            <a:avLst/>
          </a:prstGeom>
        </p:spPr>
        <p:txBody>
          <a:bodyPr/>
          <a:lstStyle>
            <a:lvl1pPr marL="0" indent="0">
              <a:buNone/>
              <a:defRPr sz="1600">
                <a:latin typeface="+mn-lt"/>
              </a:defRPr>
            </a:lvl1pPr>
          </a:lstStyle>
          <a:p>
            <a:r>
              <a:rPr lang="en-GB" dirty="0"/>
              <a:t>Drag picture to placeholder or click icon to add</a:t>
            </a:r>
            <a:endParaRPr lang="en-US" dirty="0"/>
          </a:p>
        </p:txBody>
      </p:sp>
      <p:sp>
        <p:nvSpPr>
          <p:cNvPr id="7" name="Picture Placeholder 11" descr="&quot;&quot;">
            <a:extLst>
              <a:ext uri="{FF2B5EF4-FFF2-40B4-BE49-F238E27FC236}">
                <a16:creationId xmlns:a16="http://schemas.microsoft.com/office/drawing/2014/main" id="{F795AB3A-A90A-F641-B492-BCACC410BAA7}"/>
              </a:ext>
              <a:ext uri="{C183D7F6-B498-43B3-948B-1728B52AA6E4}">
                <adec:decorative xmlns:adec="http://schemas.microsoft.com/office/drawing/2017/decorative" val="0"/>
              </a:ext>
            </a:extLst>
          </p:cNvPr>
          <p:cNvSpPr>
            <a:spLocks noGrp="1"/>
          </p:cNvSpPr>
          <p:nvPr>
            <p:ph type="pic" sz="quarter" idx="13" hasCustomPrompt="1"/>
          </p:nvPr>
        </p:nvSpPr>
        <p:spPr>
          <a:xfrm>
            <a:off x="615603" y="465602"/>
            <a:ext cx="7915275" cy="615696"/>
          </a:xfrm>
          <a:prstGeom prst="rect">
            <a:avLst/>
          </a:prstGeom>
          <a:solidFill>
            <a:schemeClr val="accent1"/>
          </a:solidFill>
        </p:spPr>
        <p:txBody>
          <a:bodyPr/>
          <a:lstStyle>
            <a:lvl1pPr marL="0" indent="0">
              <a:buNone/>
              <a:defRPr sz="1800" baseline="0"/>
            </a:lvl1pPr>
          </a:lstStyle>
          <a:p>
            <a:r>
              <a:rPr lang="en-US" dirty="0"/>
              <a:t>For ‘UoLRedBandlogo_ppt4.3.png’ image only</a:t>
            </a:r>
          </a:p>
        </p:txBody>
      </p:sp>
      <p:sp>
        <p:nvSpPr>
          <p:cNvPr id="8" name="Title 3">
            <a:extLst>
              <a:ext uri="{FF2B5EF4-FFF2-40B4-BE49-F238E27FC236}">
                <a16:creationId xmlns:a16="http://schemas.microsoft.com/office/drawing/2014/main" id="{1AF7CCDF-B198-4743-8A2A-20D224244523}"/>
              </a:ext>
            </a:extLst>
          </p:cNvPr>
          <p:cNvSpPr>
            <a:spLocks noGrp="1"/>
          </p:cNvSpPr>
          <p:nvPr>
            <p:ph type="title" hasCustomPrompt="1"/>
          </p:nvPr>
        </p:nvSpPr>
        <p:spPr>
          <a:xfrm>
            <a:off x="2349500" y="2203505"/>
            <a:ext cx="4445000" cy="2165295"/>
          </a:xfrm>
          <a:prstGeom prst="rect">
            <a:avLst/>
          </a:prstGeom>
          <a:solidFill>
            <a:schemeClr val="bg1"/>
          </a:solidFill>
        </p:spPr>
        <p:txBody>
          <a:bodyPr vert="horz" lIns="360000" tIns="187200" rIns="360000" bIns="187200">
            <a:normAutofit/>
          </a:bodyPr>
          <a:lstStyle>
            <a:lvl1pPr algn="l">
              <a:defRPr b="1" baseline="0">
                <a:solidFill>
                  <a:schemeClr val="tx1"/>
                </a:solidFill>
              </a:defRPr>
            </a:lvl1pPr>
          </a:lstStyle>
          <a:p>
            <a:r>
              <a:rPr lang="en-GB" dirty="0"/>
              <a:t>Click to add title</a:t>
            </a:r>
            <a:endParaRPr lang="en-US" dirty="0"/>
          </a:p>
        </p:txBody>
      </p:sp>
      <p:sp>
        <p:nvSpPr>
          <p:cNvPr id="11" name="Text Placeholder 6">
            <a:extLst>
              <a:ext uri="{FF2B5EF4-FFF2-40B4-BE49-F238E27FC236}">
                <a16:creationId xmlns:a16="http://schemas.microsoft.com/office/drawing/2014/main" id="{10684E59-6269-9B49-A479-3AF4130C8390}"/>
              </a:ext>
            </a:extLst>
          </p:cNvPr>
          <p:cNvSpPr>
            <a:spLocks noGrp="1"/>
          </p:cNvSpPr>
          <p:nvPr>
            <p:ph type="body" sz="quarter" idx="12" hasCustomPrompt="1"/>
          </p:nvPr>
        </p:nvSpPr>
        <p:spPr>
          <a:xfrm>
            <a:off x="2349500" y="4037707"/>
            <a:ext cx="4445000" cy="996517"/>
          </a:xfrm>
          <a:prstGeom prst="rect">
            <a:avLst/>
          </a:prstGeom>
          <a:solidFill>
            <a:schemeClr val="bg2"/>
          </a:solidFill>
        </p:spPr>
        <p:txBody>
          <a:bodyPr lIns="360000" tIns="187200" rIns="360000" bIns="187200" anchor="ctr" anchorCtr="0">
            <a:noAutofit/>
          </a:bodyPr>
          <a:lstStyle>
            <a:lvl1pPr marL="0" indent="0">
              <a:buNone/>
              <a:defRPr sz="2000" b="0" i="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5" name="Slide Number Placeholder 5">
            <a:extLst>
              <a:ext uri="{FF2B5EF4-FFF2-40B4-BE49-F238E27FC236}">
                <a16:creationId xmlns:a16="http://schemas.microsoft.com/office/drawing/2014/main" id="{27BFA3A2-9D92-1B4F-B794-2224C0008865}"/>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defPPr>
              <a:defRPr lang="en-US"/>
            </a:defPPr>
            <a:lvl1pPr marL="0" algn="r" defTabSz="609585" rtl="0" eaLnBrk="1" latinLnBrk="0" hangingPunct="1">
              <a:defRPr sz="900" kern="1200">
                <a:solidFill>
                  <a:schemeClr val="tx1">
                    <a:tint val="75000"/>
                  </a:schemeClr>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fld id="{05306F20-FBA2-4746-AE9F-DFBA4FFD6FE5}" type="slidenum">
              <a:rPr lang="en-US" smtClean="0"/>
              <a:pPr/>
              <a:t>‹#›</a:t>
            </a:fld>
            <a:endParaRPr lang="en-US" dirty="0"/>
          </a:p>
        </p:txBody>
      </p:sp>
    </p:spTree>
    <p:extLst>
      <p:ext uri="{BB962C8B-B14F-4D97-AF65-F5344CB8AC3E}">
        <p14:creationId xmlns:p14="http://schemas.microsoft.com/office/powerpoint/2010/main" val="181849330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subhead/no image">
    <p:spTree>
      <p:nvGrpSpPr>
        <p:cNvPr id="1" name=""/>
        <p:cNvGrpSpPr/>
        <p:nvPr/>
      </p:nvGrpSpPr>
      <p:grpSpPr>
        <a:xfrm>
          <a:off x="0" y="0"/>
          <a:ext cx="0" cy="0"/>
          <a:chOff x="0" y="0"/>
          <a:chExt cx="0" cy="0"/>
        </a:xfrm>
      </p:grpSpPr>
      <p:sp>
        <p:nvSpPr>
          <p:cNvPr id="7" name="Picture Placeholder 11" descr="&quot;&quot;">
            <a:extLst>
              <a:ext uri="{FF2B5EF4-FFF2-40B4-BE49-F238E27FC236}">
                <a16:creationId xmlns:a16="http://schemas.microsoft.com/office/drawing/2014/main" id="{F795AB3A-A90A-F641-B492-BCACC410BAA7}"/>
              </a:ext>
              <a:ext uri="{C183D7F6-B498-43B3-948B-1728B52AA6E4}">
                <adec:decorative xmlns:adec="http://schemas.microsoft.com/office/drawing/2017/decorative" val="0"/>
              </a:ext>
            </a:extLst>
          </p:cNvPr>
          <p:cNvSpPr>
            <a:spLocks noGrp="1"/>
          </p:cNvSpPr>
          <p:nvPr>
            <p:ph type="pic" sz="quarter" idx="13" hasCustomPrompt="1"/>
          </p:nvPr>
        </p:nvSpPr>
        <p:spPr>
          <a:xfrm>
            <a:off x="615603" y="465602"/>
            <a:ext cx="7915275" cy="615696"/>
          </a:xfrm>
          <a:prstGeom prst="rect">
            <a:avLst/>
          </a:prstGeom>
          <a:solidFill>
            <a:schemeClr val="accent1"/>
          </a:solidFill>
        </p:spPr>
        <p:txBody>
          <a:bodyPr/>
          <a:lstStyle>
            <a:lvl1pPr marL="0" indent="0">
              <a:buNone/>
              <a:defRPr sz="1800" baseline="0"/>
            </a:lvl1pPr>
          </a:lstStyle>
          <a:p>
            <a:r>
              <a:rPr lang="en-US" dirty="0"/>
              <a:t>For ‘UoLRedBandlogo_ppt4.3.png’ image only</a:t>
            </a:r>
          </a:p>
        </p:txBody>
      </p:sp>
      <p:sp>
        <p:nvSpPr>
          <p:cNvPr id="8" name="Title 3">
            <a:extLst>
              <a:ext uri="{FF2B5EF4-FFF2-40B4-BE49-F238E27FC236}">
                <a16:creationId xmlns:a16="http://schemas.microsoft.com/office/drawing/2014/main" id="{1AF7CCDF-B198-4743-8A2A-20D224244523}"/>
              </a:ext>
            </a:extLst>
          </p:cNvPr>
          <p:cNvSpPr>
            <a:spLocks noGrp="1"/>
          </p:cNvSpPr>
          <p:nvPr>
            <p:ph type="title" hasCustomPrompt="1"/>
          </p:nvPr>
        </p:nvSpPr>
        <p:spPr>
          <a:xfrm>
            <a:off x="2349500" y="2203505"/>
            <a:ext cx="4445000" cy="2165295"/>
          </a:xfrm>
          <a:prstGeom prst="rect">
            <a:avLst/>
          </a:prstGeom>
          <a:solidFill>
            <a:schemeClr val="bg1"/>
          </a:solidFill>
        </p:spPr>
        <p:txBody>
          <a:bodyPr vert="horz" lIns="360000" tIns="187200" rIns="360000" bIns="187200">
            <a:normAutofit/>
          </a:bodyPr>
          <a:lstStyle>
            <a:lvl1pPr algn="l">
              <a:defRPr b="1" baseline="0">
                <a:solidFill>
                  <a:schemeClr val="tx1"/>
                </a:solidFill>
              </a:defRPr>
            </a:lvl1pPr>
          </a:lstStyle>
          <a:p>
            <a:r>
              <a:rPr lang="en-GB" dirty="0"/>
              <a:t>Click to add title</a:t>
            </a:r>
            <a:endParaRPr lang="en-US" dirty="0"/>
          </a:p>
        </p:txBody>
      </p:sp>
      <p:sp>
        <p:nvSpPr>
          <p:cNvPr id="11" name="Text Placeholder 6">
            <a:extLst>
              <a:ext uri="{FF2B5EF4-FFF2-40B4-BE49-F238E27FC236}">
                <a16:creationId xmlns:a16="http://schemas.microsoft.com/office/drawing/2014/main" id="{10684E59-6269-9B49-A479-3AF4130C8390}"/>
              </a:ext>
            </a:extLst>
          </p:cNvPr>
          <p:cNvSpPr>
            <a:spLocks noGrp="1"/>
          </p:cNvSpPr>
          <p:nvPr>
            <p:ph type="body" sz="quarter" idx="12" hasCustomPrompt="1"/>
          </p:nvPr>
        </p:nvSpPr>
        <p:spPr>
          <a:xfrm>
            <a:off x="2349500" y="4037707"/>
            <a:ext cx="4445000" cy="996517"/>
          </a:xfrm>
          <a:prstGeom prst="rect">
            <a:avLst/>
          </a:prstGeom>
          <a:solidFill>
            <a:schemeClr val="bg2"/>
          </a:solidFill>
        </p:spPr>
        <p:txBody>
          <a:bodyPr lIns="360000" tIns="187200" rIns="360000" bIns="187200" anchor="ctr" anchorCtr="0">
            <a:noAutofit/>
          </a:bodyPr>
          <a:lstStyle>
            <a:lvl1pPr marL="0" indent="0">
              <a:buNone/>
              <a:defRPr sz="2000" b="0" i="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5" name="Slide Number Placeholder 5">
            <a:extLst>
              <a:ext uri="{FF2B5EF4-FFF2-40B4-BE49-F238E27FC236}">
                <a16:creationId xmlns:a16="http://schemas.microsoft.com/office/drawing/2014/main" id="{27BFA3A2-9D92-1B4F-B794-2224C0008865}"/>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defPPr>
              <a:defRPr lang="en-US"/>
            </a:defPPr>
            <a:lvl1pPr marL="0" algn="r" defTabSz="609585" rtl="0" eaLnBrk="1" latinLnBrk="0" hangingPunct="1">
              <a:defRPr sz="900" kern="1200">
                <a:solidFill>
                  <a:schemeClr val="tx1">
                    <a:tint val="75000"/>
                  </a:schemeClr>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fld id="{05306F20-FBA2-4746-AE9F-DFBA4FFD6FE5}" type="slidenum">
              <a:rPr lang="en-US" smtClean="0"/>
              <a:pPr/>
              <a:t>‹#›</a:t>
            </a:fld>
            <a:endParaRPr lang="en-US" dirty="0"/>
          </a:p>
        </p:txBody>
      </p:sp>
    </p:spTree>
    <p:extLst>
      <p:ext uri="{BB962C8B-B14F-4D97-AF65-F5344CB8AC3E}">
        <p14:creationId xmlns:p14="http://schemas.microsoft.com/office/powerpoint/2010/main" val="392883142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break/image fixed">
    <p:bg>
      <p:bgPr>
        <a:blipFill dpi="0" rotWithShape="1">
          <a:blip r:embed="rId2">
            <a:lum/>
          </a:blip>
          <a:srcRect/>
          <a:stretch>
            <a:fillRect l="-14000" r="-14000"/>
          </a:stretch>
        </a:blipFill>
        <a:effectLst/>
      </p:bgPr>
    </p:bg>
    <p:spTree>
      <p:nvGrpSpPr>
        <p:cNvPr id="1" name=""/>
        <p:cNvGrpSpPr/>
        <p:nvPr/>
      </p:nvGrpSpPr>
      <p:grpSpPr>
        <a:xfrm>
          <a:off x="0" y="0"/>
          <a:ext cx="0" cy="0"/>
          <a:chOff x="0" y="0"/>
          <a:chExt cx="0" cy="0"/>
        </a:xfrm>
      </p:grpSpPr>
      <p:sp>
        <p:nvSpPr>
          <p:cNvPr id="9" name="Title 3">
            <a:extLst>
              <a:ext uri="{FF2B5EF4-FFF2-40B4-BE49-F238E27FC236}">
                <a16:creationId xmlns:a16="http://schemas.microsoft.com/office/drawing/2014/main" id="{61C8A52F-0B46-D648-8F69-2D51BFBD6929}"/>
              </a:ext>
            </a:extLst>
          </p:cNvPr>
          <p:cNvSpPr>
            <a:spLocks noGrp="1"/>
          </p:cNvSpPr>
          <p:nvPr>
            <p:ph type="title" hasCustomPrompt="1"/>
          </p:nvPr>
        </p:nvSpPr>
        <p:spPr>
          <a:xfrm>
            <a:off x="2349500" y="2203505"/>
            <a:ext cx="4445000" cy="2165295"/>
          </a:xfrm>
          <a:prstGeom prst="rect">
            <a:avLst/>
          </a:prstGeom>
          <a:solidFill>
            <a:schemeClr val="bg1"/>
          </a:solidFill>
        </p:spPr>
        <p:txBody>
          <a:bodyPr vert="horz" lIns="360000" tIns="187200" rIns="360000" bIns="187200">
            <a:normAutofit/>
          </a:bodyPr>
          <a:lstStyle>
            <a:lvl1pPr algn="l">
              <a:defRPr b="1" baseline="0">
                <a:solidFill>
                  <a:schemeClr val="tx1"/>
                </a:solidFill>
              </a:defRPr>
            </a:lvl1pPr>
          </a:lstStyle>
          <a:p>
            <a:r>
              <a:rPr lang="en-GB" dirty="0"/>
              <a:t>Click to add section title</a:t>
            </a:r>
            <a:endParaRPr lang="en-US" dirty="0"/>
          </a:p>
        </p:txBody>
      </p:sp>
      <p:sp>
        <p:nvSpPr>
          <p:cNvPr id="5" name="Slide Number Placeholder 5">
            <a:extLst>
              <a:ext uri="{FF2B5EF4-FFF2-40B4-BE49-F238E27FC236}">
                <a16:creationId xmlns:a16="http://schemas.microsoft.com/office/drawing/2014/main" id="{63D7509D-096F-DB43-9709-E0C38A96B355}"/>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defPPr>
              <a:defRPr lang="en-US"/>
            </a:defPPr>
            <a:lvl1pPr marL="0" algn="r" defTabSz="609585" rtl="0" eaLnBrk="1" latinLnBrk="0" hangingPunct="1">
              <a:defRPr sz="900" kern="1200">
                <a:solidFill>
                  <a:schemeClr val="tx1">
                    <a:tint val="75000"/>
                  </a:schemeClr>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fld id="{05306F20-FBA2-4746-AE9F-DFBA4FFD6FE5}" type="slidenum">
              <a:rPr lang="en-US" smtClean="0"/>
              <a:pPr/>
              <a:t>‹#›</a:t>
            </a:fld>
            <a:endParaRPr lang="en-US" dirty="0"/>
          </a:p>
        </p:txBody>
      </p:sp>
      <p:pic>
        <p:nvPicPr>
          <p:cNvPr id="11" name="Picture 10" descr="&quot;&quot;">
            <a:extLst>
              <a:ext uri="{FF2B5EF4-FFF2-40B4-BE49-F238E27FC236}">
                <a16:creationId xmlns:a16="http://schemas.microsoft.com/office/drawing/2014/main" id="{E0284337-09E0-A449-9478-C88079EF7338}"/>
              </a:ext>
              <a:ext uri="{C183D7F6-B498-43B3-948B-1728B52AA6E4}">
                <adec:decorative xmlns:adec="http://schemas.microsoft.com/office/drawing/2017/decorative" val="0"/>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427861243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break editable">
    <p:spTree>
      <p:nvGrpSpPr>
        <p:cNvPr id="1" name=""/>
        <p:cNvGrpSpPr/>
        <p:nvPr/>
      </p:nvGrpSpPr>
      <p:grpSpPr>
        <a:xfrm>
          <a:off x="0" y="0"/>
          <a:ext cx="0" cy="0"/>
          <a:chOff x="0" y="0"/>
          <a:chExt cx="0" cy="0"/>
        </a:xfrm>
      </p:grpSpPr>
      <p:sp>
        <p:nvSpPr>
          <p:cNvPr id="3" name="Picture Placeholder 2" descr="&quot;&quot;">
            <a:extLst>
              <a:ext uri="{C183D7F6-B498-43B3-948B-1728B52AA6E4}">
                <adec:decorative xmlns:adec="http://schemas.microsoft.com/office/drawing/2017/decorative" val="0"/>
              </a:ext>
            </a:extLst>
          </p:cNvPr>
          <p:cNvSpPr>
            <a:spLocks noGrp="1"/>
          </p:cNvSpPr>
          <p:nvPr>
            <p:ph type="pic" sz="quarter" idx="11" hasCustomPrompt="1"/>
          </p:nvPr>
        </p:nvSpPr>
        <p:spPr>
          <a:xfrm>
            <a:off x="0" y="0"/>
            <a:ext cx="9144000" cy="6858000"/>
          </a:xfrm>
          <a:prstGeom prst="rect">
            <a:avLst/>
          </a:prstGeom>
          <a:solidFill>
            <a:schemeClr val="tx2">
              <a:lumMod val="20000"/>
              <a:lumOff val="80000"/>
            </a:schemeClr>
          </a:solidFill>
        </p:spPr>
        <p:txBody>
          <a:bodyPr anchor="t" anchorCtr="0"/>
          <a:lstStyle>
            <a:lvl1pPr marL="0" marR="0" indent="0" algn="l" defTabSz="457189" rtl="0" eaLnBrk="1" fontAlgn="auto" latinLnBrk="0" hangingPunct="1">
              <a:lnSpc>
                <a:spcPct val="100000"/>
              </a:lnSpc>
              <a:spcBef>
                <a:spcPct val="20000"/>
              </a:spcBef>
              <a:spcAft>
                <a:spcPts val="0"/>
              </a:spcAft>
              <a:buClrTx/>
              <a:buSzTx/>
              <a:buFont typeface="Arial"/>
              <a:buNone/>
              <a:tabLst/>
              <a:defRPr sz="1800">
                <a:solidFill>
                  <a:schemeClr val="bg1"/>
                </a:solidFill>
                <a:latin typeface="+mj-lt"/>
              </a:defRPr>
            </a:lvl1pPr>
          </a:lstStyle>
          <a:p>
            <a:pPr marL="0" marR="0" lvl="0" indent="0" algn="l" defTabSz="457189" rtl="0" eaLnBrk="1" fontAlgn="auto" latinLnBrk="0" hangingPunct="1">
              <a:lnSpc>
                <a:spcPct val="100000"/>
              </a:lnSpc>
              <a:spcBef>
                <a:spcPct val="20000"/>
              </a:spcBef>
              <a:spcAft>
                <a:spcPts val="0"/>
              </a:spcAft>
              <a:buClrTx/>
              <a:buSzTx/>
              <a:buFont typeface="Arial"/>
              <a:buNone/>
              <a:tabLst/>
              <a:defRPr/>
            </a:pPr>
            <a:r>
              <a:rPr lang="en-GB" dirty="0"/>
              <a:t>Drag picture to placeholder or click icon to add</a:t>
            </a:r>
            <a:endParaRPr lang="en-US" dirty="0"/>
          </a:p>
        </p:txBody>
      </p:sp>
      <p:sp>
        <p:nvSpPr>
          <p:cNvPr id="6" name="Title 3"/>
          <p:cNvSpPr>
            <a:spLocks noGrp="1"/>
          </p:cNvSpPr>
          <p:nvPr>
            <p:ph type="title" hasCustomPrompt="1"/>
          </p:nvPr>
        </p:nvSpPr>
        <p:spPr>
          <a:xfrm>
            <a:off x="2349500" y="2203505"/>
            <a:ext cx="4445000" cy="2417128"/>
          </a:xfrm>
          <a:prstGeom prst="rect">
            <a:avLst/>
          </a:prstGeom>
          <a:solidFill>
            <a:schemeClr val="bg1"/>
          </a:solidFill>
        </p:spPr>
        <p:txBody>
          <a:bodyPr vert="horz" lIns="360000" tIns="187200" rIns="360000" bIns="187200">
            <a:normAutofit/>
          </a:bodyPr>
          <a:lstStyle>
            <a:lvl1pPr algn="l">
              <a:defRPr b="1" baseline="0">
                <a:solidFill>
                  <a:schemeClr val="tx1"/>
                </a:solidFill>
              </a:defRPr>
            </a:lvl1pPr>
          </a:lstStyle>
          <a:p>
            <a:r>
              <a:rPr lang="en-GB" dirty="0"/>
              <a:t>Click to add section title</a:t>
            </a:r>
            <a:endParaRPr lang="en-US" dirty="0"/>
          </a:p>
        </p:txBody>
      </p:sp>
      <p:sp>
        <p:nvSpPr>
          <p:cNvPr id="7" name="Picture Placeholder 11" descr="&quot;&quot;">
            <a:extLst>
              <a:ext uri="{FF2B5EF4-FFF2-40B4-BE49-F238E27FC236}">
                <a16:creationId xmlns:a16="http://schemas.microsoft.com/office/drawing/2014/main" id="{6BC40D4D-4B25-9A4E-841C-4AD13B50C176}"/>
              </a:ext>
              <a:ext uri="{C183D7F6-B498-43B3-948B-1728B52AA6E4}">
                <adec:decorative xmlns:adec="http://schemas.microsoft.com/office/drawing/2017/decorative" val="0"/>
              </a:ext>
            </a:extLst>
          </p:cNvPr>
          <p:cNvSpPr>
            <a:spLocks noGrp="1"/>
          </p:cNvSpPr>
          <p:nvPr>
            <p:ph type="pic" sz="quarter" idx="13" hasCustomPrompt="1"/>
          </p:nvPr>
        </p:nvSpPr>
        <p:spPr>
          <a:xfrm>
            <a:off x="614362" y="486057"/>
            <a:ext cx="7915275" cy="615696"/>
          </a:xfrm>
          <a:prstGeom prst="rect">
            <a:avLst/>
          </a:prstGeom>
          <a:solidFill>
            <a:schemeClr val="accent1"/>
          </a:solidFill>
        </p:spPr>
        <p:txBody>
          <a:bodyPr/>
          <a:lstStyle>
            <a:lvl1pPr marL="0" indent="0">
              <a:buNone/>
              <a:defRPr sz="1800" baseline="0"/>
            </a:lvl1pPr>
          </a:lstStyle>
          <a:p>
            <a:r>
              <a:rPr lang="en-US" dirty="0"/>
              <a:t>For ‘UoLRedBandlogo_ppt4.3.png’ image only</a:t>
            </a:r>
          </a:p>
        </p:txBody>
      </p:sp>
      <p:sp>
        <p:nvSpPr>
          <p:cNvPr id="8" name="Slide Number Placeholder 5">
            <a:extLst>
              <a:ext uri="{FF2B5EF4-FFF2-40B4-BE49-F238E27FC236}">
                <a16:creationId xmlns:a16="http://schemas.microsoft.com/office/drawing/2014/main" id="{D6CA8893-AFD2-AF48-B366-2FBBE28BE8B4}"/>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defPPr>
              <a:defRPr lang="en-US"/>
            </a:defPPr>
            <a:lvl1pPr marL="0" algn="r" defTabSz="609585" rtl="0" eaLnBrk="1" latinLnBrk="0" hangingPunct="1">
              <a:defRPr sz="900" kern="1200">
                <a:solidFill>
                  <a:schemeClr val="tx1">
                    <a:tint val="75000"/>
                  </a:schemeClr>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fld id="{05306F20-FBA2-4746-AE9F-DFBA4FFD6FE5}" type="slidenum">
              <a:rPr lang="en-US" smtClean="0"/>
              <a:pPr/>
              <a:t>‹#›</a:t>
            </a:fld>
            <a:endParaRPr lang="en-US" dirty="0"/>
          </a:p>
        </p:txBody>
      </p:sp>
    </p:spTree>
    <p:extLst>
      <p:ext uri="{BB962C8B-B14F-4D97-AF65-F5344CB8AC3E}">
        <p14:creationId xmlns:p14="http://schemas.microsoft.com/office/powerpoint/2010/main" val="204481427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Image/Title (centred) text">
    <p:spTree>
      <p:nvGrpSpPr>
        <p:cNvPr id="1" name=""/>
        <p:cNvGrpSpPr/>
        <p:nvPr/>
      </p:nvGrpSpPr>
      <p:grpSpPr>
        <a:xfrm>
          <a:off x="0" y="0"/>
          <a:ext cx="0" cy="0"/>
          <a:chOff x="0" y="0"/>
          <a:chExt cx="0" cy="0"/>
        </a:xfrm>
      </p:grpSpPr>
      <p:sp>
        <p:nvSpPr>
          <p:cNvPr id="6" name="Picture Placeholder 5" descr="&quot;&quot;">
            <a:extLst>
              <a:ext uri="{C183D7F6-B498-43B3-948B-1728B52AA6E4}">
                <adec:decorative xmlns:adec="http://schemas.microsoft.com/office/drawing/2017/decorative" val="0"/>
              </a:ext>
            </a:extLst>
          </p:cNvPr>
          <p:cNvSpPr>
            <a:spLocks noGrp="1"/>
          </p:cNvSpPr>
          <p:nvPr>
            <p:ph type="pic" sz="quarter" idx="11"/>
          </p:nvPr>
        </p:nvSpPr>
        <p:spPr>
          <a:xfrm>
            <a:off x="-5779" y="0"/>
            <a:ext cx="4572000" cy="6858000"/>
          </a:xfrm>
          <a:prstGeom prst="rect">
            <a:avLst/>
          </a:prstGeom>
          <a:solidFill>
            <a:schemeClr val="tx1">
              <a:lumMod val="20000"/>
              <a:lumOff val="80000"/>
            </a:schemeClr>
          </a:solidFill>
        </p:spPr>
        <p:txBody>
          <a:bodyPr/>
          <a:lstStyle>
            <a:lvl1pPr marL="0" indent="0">
              <a:buNone/>
              <a:defRPr sz="1800">
                <a:solidFill>
                  <a:schemeClr val="bg1"/>
                </a:solidFill>
                <a:latin typeface="+mj-lt"/>
              </a:defRPr>
            </a:lvl1pPr>
          </a:lstStyle>
          <a:p>
            <a:r>
              <a:rPr lang="en-GB" dirty="0"/>
              <a:t>Drag picture to placeholder or click icon to add</a:t>
            </a:r>
            <a:endParaRPr lang="en-US" dirty="0"/>
          </a:p>
        </p:txBody>
      </p:sp>
      <p:sp>
        <p:nvSpPr>
          <p:cNvPr id="7" name="Title 3"/>
          <p:cNvSpPr>
            <a:spLocks noGrp="1"/>
          </p:cNvSpPr>
          <p:nvPr>
            <p:ph type="title" hasCustomPrompt="1"/>
          </p:nvPr>
        </p:nvSpPr>
        <p:spPr>
          <a:xfrm>
            <a:off x="1003300" y="2419149"/>
            <a:ext cx="3784600" cy="1486052"/>
          </a:xfrm>
          <a:prstGeom prst="rect">
            <a:avLst/>
          </a:prstGeom>
          <a:solidFill>
            <a:schemeClr val="bg1"/>
          </a:solidFill>
        </p:spPr>
        <p:txBody>
          <a:bodyPr vert="horz" lIns="360000" tIns="187200" rIns="360000" bIns="187200">
            <a:spAutoFit/>
          </a:bodyPr>
          <a:lstStyle>
            <a:lvl1pPr algn="l">
              <a:defRPr sz="3600" b="1" baseline="0">
                <a:solidFill>
                  <a:schemeClr val="tx1"/>
                </a:solidFill>
              </a:defRPr>
            </a:lvl1pPr>
          </a:lstStyle>
          <a:p>
            <a:r>
              <a:rPr lang="en-GB" dirty="0"/>
              <a:t>Click to add title</a:t>
            </a:r>
            <a:endParaRPr lang="en-US" dirty="0"/>
          </a:p>
        </p:txBody>
      </p:sp>
      <p:sp>
        <p:nvSpPr>
          <p:cNvPr id="12" name="Text Placeholder 6"/>
          <p:cNvSpPr>
            <a:spLocks noGrp="1"/>
          </p:cNvSpPr>
          <p:nvPr>
            <p:ph type="body" sz="quarter" idx="12" hasCustomPrompt="1"/>
          </p:nvPr>
        </p:nvSpPr>
        <p:spPr>
          <a:xfrm>
            <a:off x="5143500" y="931133"/>
            <a:ext cx="3632200" cy="410369"/>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8" name="Text Placeholder 11"/>
          <p:cNvSpPr>
            <a:spLocks noGrp="1"/>
          </p:cNvSpPr>
          <p:nvPr>
            <p:ph type="body" sz="quarter" idx="18"/>
          </p:nvPr>
        </p:nvSpPr>
        <p:spPr>
          <a:xfrm>
            <a:off x="5143500" y="1454009"/>
            <a:ext cx="3632200" cy="2104048"/>
          </a:xfrm>
          <a:prstGeom prst="rect">
            <a:avLst/>
          </a:prstGeom>
        </p:spPr>
        <p:txBody>
          <a:bodyPr lIns="0">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dirty="0"/>
              <a:t>Click to edit Master text styles</a:t>
            </a:r>
          </a:p>
          <a:p>
            <a:pPr lvl="1"/>
            <a:r>
              <a:rPr lang="en-GB" dirty="0"/>
              <a:t>Second level</a:t>
            </a:r>
          </a:p>
          <a:p>
            <a:pPr lvl="2"/>
            <a:r>
              <a:rPr lang="en-GB" dirty="0"/>
              <a:t>Third level</a:t>
            </a:r>
          </a:p>
        </p:txBody>
      </p:sp>
      <p:sp>
        <p:nvSpPr>
          <p:cNvPr id="9" name="Slide Number Placeholder 5">
            <a:extLst>
              <a:ext uri="{FF2B5EF4-FFF2-40B4-BE49-F238E27FC236}">
                <a16:creationId xmlns:a16="http://schemas.microsoft.com/office/drawing/2014/main" id="{FD5121BD-3184-7B4E-AF38-5D06A178DB61}"/>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defPPr>
              <a:defRPr lang="en-US"/>
            </a:defPPr>
            <a:lvl1pPr marL="0" algn="r" defTabSz="609585" rtl="0" eaLnBrk="1" latinLnBrk="0" hangingPunct="1">
              <a:defRPr sz="900" kern="1200">
                <a:solidFill>
                  <a:schemeClr val="tx1">
                    <a:tint val="75000"/>
                  </a:schemeClr>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fld id="{05306F20-FBA2-4746-AE9F-DFBA4FFD6FE5}" type="slidenum">
              <a:rPr lang="en-US" smtClean="0"/>
              <a:pPr/>
              <a:t>‹#›</a:t>
            </a:fld>
            <a:endParaRPr lang="en-US" dirty="0"/>
          </a:p>
        </p:txBody>
      </p:sp>
      <p:pic>
        <p:nvPicPr>
          <p:cNvPr id="10" name="Picture 9" descr="&quot;&quot;">
            <a:extLst>
              <a:ext uri="{FF2B5EF4-FFF2-40B4-BE49-F238E27FC236}">
                <a16:creationId xmlns:a16="http://schemas.microsoft.com/office/drawing/2014/main" id="{4BF32F7E-C818-C342-A3EB-36B6EDCFC4D4}"/>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228042" y="6356351"/>
            <a:ext cx="1558544" cy="387617"/>
          </a:xfrm>
          <a:prstGeom prst="rect">
            <a:avLst/>
          </a:prstGeom>
        </p:spPr>
      </p:pic>
    </p:spTree>
    <p:extLst>
      <p:ext uri="{BB962C8B-B14F-4D97-AF65-F5344CB8AC3E}">
        <p14:creationId xmlns:p14="http://schemas.microsoft.com/office/powerpoint/2010/main" val="422651882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Image/Title (top) text">
    <p:spTree>
      <p:nvGrpSpPr>
        <p:cNvPr id="1" name=""/>
        <p:cNvGrpSpPr/>
        <p:nvPr/>
      </p:nvGrpSpPr>
      <p:grpSpPr>
        <a:xfrm>
          <a:off x="0" y="0"/>
          <a:ext cx="0" cy="0"/>
          <a:chOff x="0" y="0"/>
          <a:chExt cx="0" cy="0"/>
        </a:xfrm>
      </p:grpSpPr>
      <p:sp>
        <p:nvSpPr>
          <p:cNvPr id="6" name="Picture Placeholder 5" descr="&quot;&quot;">
            <a:extLst>
              <a:ext uri="{C183D7F6-B498-43B3-948B-1728B52AA6E4}">
                <adec:decorative xmlns:adec="http://schemas.microsoft.com/office/drawing/2017/decorative" val="0"/>
              </a:ext>
            </a:extLst>
          </p:cNvPr>
          <p:cNvSpPr>
            <a:spLocks noGrp="1"/>
          </p:cNvSpPr>
          <p:nvPr>
            <p:ph type="pic" sz="quarter" idx="11"/>
          </p:nvPr>
        </p:nvSpPr>
        <p:spPr>
          <a:xfrm>
            <a:off x="0" y="0"/>
            <a:ext cx="4572000" cy="6858000"/>
          </a:xfrm>
          <a:prstGeom prst="rect">
            <a:avLst/>
          </a:prstGeom>
          <a:solidFill>
            <a:schemeClr val="tx1">
              <a:lumMod val="20000"/>
              <a:lumOff val="80000"/>
            </a:schemeClr>
          </a:solidFill>
        </p:spPr>
        <p:txBody>
          <a:bodyPr/>
          <a:lstStyle>
            <a:lvl1pPr marL="0" indent="0">
              <a:buNone/>
              <a:defRPr sz="1800">
                <a:solidFill>
                  <a:schemeClr val="bg1"/>
                </a:solidFill>
                <a:latin typeface="+mj-lt"/>
              </a:defRPr>
            </a:lvl1pPr>
          </a:lstStyle>
          <a:p>
            <a:r>
              <a:rPr lang="en-GB" dirty="0"/>
              <a:t>Drag picture to placeholder or click icon to add</a:t>
            </a:r>
            <a:endParaRPr lang="en-US" dirty="0"/>
          </a:p>
        </p:txBody>
      </p:sp>
      <p:sp>
        <p:nvSpPr>
          <p:cNvPr id="7" name="Title 3"/>
          <p:cNvSpPr>
            <a:spLocks noGrp="1"/>
          </p:cNvSpPr>
          <p:nvPr>
            <p:ph type="title" hasCustomPrompt="1"/>
          </p:nvPr>
        </p:nvSpPr>
        <p:spPr>
          <a:xfrm>
            <a:off x="1003300" y="931131"/>
            <a:ext cx="3784600" cy="1486052"/>
          </a:xfrm>
          <a:prstGeom prst="rect">
            <a:avLst/>
          </a:prstGeom>
          <a:solidFill>
            <a:schemeClr val="bg1"/>
          </a:solidFill>
        </p:spPr>
        <p:txBody>
          <a:bodyPr vert="horz" lIns="360000" tIns="187200" rIns="360000" bIns="187200">
            <a:spAutoFit/>
          </a:bodyPr>
          <a:lstStyle>
            <a:lvl1pPr algn="l">
              <a:defRPr sz="3600" b="1" baseline="0">
                <a:solidFill>
                  <a:schemeClr val="tx1"/>
                </a:solidFill>
              </a:defRPr>
            </a:lvl1pPr>
          </a:lstStyle>
          <a:p>
            <a:r>
              <a:rPr lang="en-GB" dirty="0"/>
              <a:t>Click to add title</a:t>
            </a:r>
            <a:endParaRPr lang="en-US" dirty="0"/>
          </a:p>
        </p:txBody>
      </p:sp>
      <p:sp>
        <p:nvSpPr>
          <p:cNvPr id="9" name="Text Placeholder 6"/>
          <p:cNvSpPr>
            <a:spLocks noGrp="1"/>
          </p:cNvSpPr>
          <p:nvPr>
            <p:ph type="body" sz="quarter" idx="12" hasCustomPrompt="1"/>
          </p:nvPr>
        </p:nvSpPr>
        <p:spPr>
          <a:xfrm>
            <a:off x="5143500" y="931133"/>
            <a:ext cx="3632200" cy="410369"/>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10" name="Text Placeholder 11"/>
          <p:cNvSpPr>
            <a:spLocks noGrp="1"/>
          </p:cNvSpPr>
          <p:nvPr>
            <p:ph type="body" sz="quarter" idx="18"/>
          </p:nvPr>
        </p:nvSpPr>
        <p:spPr>
          <a:xfrm>
            <a:off x="5143500" y="1454009"/>
            <a:ext cx="3632200" cy="2104048"/>
          </a:xfrm>
          <a:prstGeom prst="rect">
            <a:avLst/>
          </a:prstGeom>
        </p:spPr>
        <p:txBody>
          <a:bodyPr lIns="0">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dirty="0"/>
              <a:t>Click to edit Master text styles</a:t>
            </a:r>
          </a:p>
          <a:p>
            <a:pPr lvl="1"/>
            <a:r>
              <a:rPr lang="en-GB" dirty="0"/>
              <a:t>Second level</a:t>
            </a:r>
          </a:p>
          <a:p>
            <a:pPr lvl="2"/>
            <a:r>
              <a:rPr lang="en-GB" dirty="0"/>
              <a:t>Third level</a:t>
            </a:r>
          </a:p>
        </p:txBody>
      </p:sp>
      <p:sp>
        <p:nvSpPr>
          <p:cNvPr id="8" name="Slide Number Placeholder 5">
            <a:extLst>
              <a:ext uri="{FF2B5EF4-FFF2-40B4-BE49-F238E27FC236}">
                <a16:creationId xmlns:a16="http://schemas.microsoft.com/office/drawing/2014/main" id="{AFBFCF30-02D1-924A-9CEA-301EA59457D5}"/>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defPPr>
              <a:defRPr lang="en-US"/>
            </a:defPPr>
            <a:lvl1pPr marL="0" algn="r" defTabSz="609585" rtl="0" eaLnBrk="1" latinLnBrk="0" hangingPunct="1">
              <a:defRPr sz="900" kern="1200">
                <a:solidFill>
                  <a:schemeClr val="tx1">
                    <a:tint val="75000"/>
                  </a:schemeClr>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fld id="{05306F20-FBA2-4746-AE9F-DFBA4FFD6FE5}" type="slidenum">
              <a:rPr lang="en-US" smtClean="0"/>
              <a:pPr/>
              <a:t>‹#›</a:t>
            </a:fld>
            <a:endParaRPr lang="en-US" dirty="0"/>
          </a:p>
        </p:txBody>
      </p:sp>
      <p:pic>
        <p:nvPicPr>
          <p:cNvPr id="11" name="Picture 10" descr="&quot;&quot;">
            <a:extLst>
              <a:ext uri="{FF2B5EF4-FFF2-40B4-BE49-F238E27FC236}">
                <a16:creationId xmlns:a16="http://schemas.microsoft.com/office/drawing/2014/main" id="{E092F60E-7F8A-374A-AF40-8F3584A4BCD1}"/>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226363" y="6356351"/>
            <a:ext cx="1558544" cy="387617"/>
          </a:xfrm>
          <a:prstGeom prst="rect">
            <a:avLst/>
          </a:prstGeom>
        </p:spPr>
      </p:pic>
    </p:spTree>
    <p:extLst>
      <p:ext uri="{BB962C8B-B14F-4D97-AF65-F5344CB8AC3E}">
        <p14:creationId xmlns:p14="http://schemas.microsoft.com/office/powerpoint/2010/main" val="20844778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subhead/no image">
    <p:spTree>
      <p:nvGrpSpPr>
        <p:cNvPr id="1" name=""/>
        <p:cNvGrpSpPr/>
        <p:nvPr/>
      </p:nvGrpSpPr>
      <p:grpSpPr>
        <a:xfrm>
          <a:off x="0" y="0"/>
          <a:ext cx="0" cy="0"/>
          <a:chOff x="0" y="0"/>
          <a:chExt cx="0" cy="0"/>
        </a:xfrm>
      </p:grpSpPr>
      <p:sp>
        <p:nvSpPr>
          <p:cNvPr id="7" name="Picture Placeholder 11" descr="&quot;&quot;">
            <a:extLst>
              <a:ext uri="{FF2B5EF4-FFF2-40B4-BE49-F238E27FC236}">
                <a16:creationId xmlns:a16="http://schemas.microsoft.com/office/drawing/2014/main" id="{F795AB3A-A90A-F641-B492-BCACC410BAA7}"/>
              </a:ext>
              <a:ext uri="{C183D7F6-B498-43B3-948B-1728B52AA6E4}">
                <adec:decorative xmlns:adec="http://schemas.microsoft.com/office/drawing/2017/decorative" val="0"/>
              </a:ext>
            </a:extLst>
          </p:cNvPr>
          <p:cNvSpPr>
            <a:spLocks noGrp="1"/>
          </p:cNvSpPr>
          <p:nvPr>
            <p:ph type="pic" sz="quarter" idx="13" hasCustomPrompt="1"/>
          </p:nvPr>
        </p:nvSpPr>
        <p:spPr>
          <a:xfrm>
            <a:off x="615603" y="465602"/>
            <a:ext cx="7915275" cy="615696"/>
          </a:xfrm>
          <a:prstGeom prst="rect">
            <a:avLst/>
          </a:prstGeom>
          <a:solidFill>
            <a:schemeClr val="accent1"/>
          </a:solidFill>
        </p:spPr>
        <p:txBody>
          <a:bodyPr/>
          <a:lstStyle>
            <a:lvl1pPr marL="0" indent="0">
              <a:buNone/>
              <a:defRPr sz="1800" baseline="0"/>
            </a:lvl1pPr>
          </a:lstStyle>
          <a:p>
            <a:r>
              <a:rPr lang="en-US" dirty="0"/>
              <a:t>For ‘UoLRedBandlogo_ppt4.3.png’ image only</a:t>
            </a:r>
          </a:p>
        </p:txBody>
      </p:sp>
      <p:sp>
        <p:nvSpPr>
          <p:cNvPr id="8" name="Title 3">
            <a:extLst>
              <a:ext uri="{FF2B5EF4-FFF2-40B4-BE49-F238E27FC236}">
                <a16:creationId xmlns:a16="http://schemas.microsoft.com/office/drawing/2014/main" id="{1AF7CCDF-B198-4743-8A2A-20D224244523}"/>
              </a:ext>
            </a:extLst>
          </p:cNvPr>
          <p:cNvSpPr>
            <a:spLocks noGrp="1"/>
          </p:cNvSpPr>
          <p:nvPr>
            <p:ph type="title" hasCustomPrompt="1"/>
          </p:nvPr>
        </p:nvSpPr>
        <p:spPr>
          <a:xfrm>
            <a:off x="2349500" y="2203505"/>
            <a:ext cx="4445000" cy="2165295"/>
          </a:xfrm>
          <a:prstGeom prst="rect">
            <a:avLst/>
          </a:prstGeom>
          <a:solidFill>
            <a:schemeClr val="bg1"/>
          </a:solidFill>
        </p:spPr>
        <p:txBody>
          <a:bodyPr vert="horz" lIns="360000" tIns="187200" rIns="360000" bIns="187200">
            <a:normAutofit/>
          </a:bodyPr>
          <a:lstStyle>
            <a:lvl1pPr algn="l">
              <a:defRPr b="1" baseline="0">
                <a:solidFill>
                  <a:schemeClr val="accent1"/>
                </a:solidFill>
              </a:defRPr>
            </a:lvl1pPr>
          </a:lstStyle>
          <a:p>
            <a:r>
              <a:rPr lang="en-GB" dirty="0"/>
              <a:t>Click to add title</a:t>
            </a:r>
            <a:endParaRPr lang="en-US" dirty="0"/>
          </a:p>
        </p:txBody>
      </p:sp>
      <p:sp>
        <p:nvSpPr>
          <p:cNvPr id="11" name="Text Placeholder 6">
            <a:extLst>
              <a:ext uri="{FF2B5EF4-FFF2-40B4-BE49-F238E27FC236}">
                <a16:creationId xmlns:a16="http://schemas.microsoft.com/office/drawing/2014/main" id="{10684E59-6269-9B49-A479-3AF4130C8390}"/>
              </a:ext>
            </a:extLst>
          </p:cNvPr>
          <p:cNvSpPr>
            <a:spLocks noGrp="1"/>
          </p:cNvSpPr>
          <p:nvPr>
            <p:ph type="body" sz="quarter" idx="12" hasCustomPrompt="1"/>
          </p:nvPr>
        </p:nvSpPr>
        <p:spPr>
          <a:xfrm>
            <a:off x="2349500" y="4037707"/>
            <a:ext cx="4445000" cy="996517"/>
          </a:xfrm>
          <a:prstGeom prst="rect">
            <a:avLst/>
          </a:prstGeom>
          <a:solidFill>
            <a:schemeClr val="bg2"/>
          </a:solidFill>
        </p:spPr>
        <p:txBody>
          <a:bodyPr lIns="360000" tIns="187200" rIns="360000" bIns="187200" anchor="ctr" anchorCtr="0">
            <a:noAutofit/>
          </a:bodyPr>
          <a:lstStyle>
            <a:lvl1pPr marL="0" indent="0">
              <a:buNone/>
              <a:defRPr sz="2000" b="0" i="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5" name="Slide Number Placeholder 5">
            <a:extLst>
              <a:ext uri="{FF2B5EF4-FFF2-40B4-BE49-F238E27FC236}">
                <a16:creationId xmlns:a16="http://schemas.microsoft.com/office/drawing/2014/main" id="{27BFA3A2-9D92-1B4F-B794-2224C0008865}"/>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306F20-FBA2-4746-AE9F-DFBA4FFD6FE5}" type="slidenum">
              <a:rPr lang="en-US" smtClean="0"/>
              <a:t>‹#›</a:t>
            </a:fld>
            <a:endParaRPr lang="en-US" dirty="0"/>
          </a:p>
        </p:txBody>
      </p:sp>
    </p:spTree>
    <p:extLst>
      <p:ext uri="{BB962C8B-B14F-4D97-AF65-F5344CB8AC3E}">
        <p14:creationId xmlns:p14="http://schemas.microsoft.com/office/powerpoint/2010/main" val="124273314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Title (bottom) text">
    <p:spTree>
      <p:nvGrpSpPr>
        <p:cNvPr id="1" name=""/>
        <p:cNvGrpSpPr/>
        <p:nvPr/>
      </p:nvGrpSpPr>
      <p:grpSpPr>
        <a:xfrm>
          <a:off x="0" y="0"/>
          <a:ext cx="0" cy="0"/>
          <a:chOff x="0" y="0"/>
          <a:chExt cx="0" cy="0"/>
        </a:xfrm>
      </p:grpSpPr>
      <p:sp>
        <p:nvSpPr>
          <p:cNvPr id="6" name="Picture Placeholder 5" descr="&quot;&quot;">
            <a:extLst>
              <a:ext uri="{C183D7F6-B498-43B3-948B-1728B52AA6E4}">
                <adec:decorative xmlns:adec="http://schemas.microsoft.com/office/drawing/2017/decorative" val="0"/>
              </a:ext>
            </a:extLst>
          </p:cNvPr>
          <p:cNvSpPr>
            <a:spLocks noGrp="1"/>
          </p:cNvSpPr>
          <p:nvPr>
            <p:ph type="pic" sz="quarter" idx="11"/>
          </p:nvPr>
        </p:nvSpPr>
        <p:spPr>
          <a:xfrm>
            <a:off x="0" y="0"/>
            <a:ext cx="4572000" cy="6858000"/>
          </a:xfrm>
          <a:prstGeom prst="rect">
            <a:avLst/>
          </a:prstGeom>
          <a:solidFill>
            <a:schemeClr val="tx1">
              <a:lumMod val="20000"/>
              <a:lumOff val="80000"/>
            </a:schemeClr>
          </a:solidFill>
        </p:spPr>
        <p:txBody>
          <a:bodyPr/>
          <a:lstStyle>
            <a:lvl1pPr marL="0" indent="0">
              <a:buNone/>
              <a:defRPr sz="1800">
                <a:solidFill>
                  <a:schemeClr val="bg1"/>
                </a:solidFill>
                <a:latin typeface="+mj-lt"/>
              </a:defRPr>
            </a:lvl1pPr>
          </a:lstStyle>
          <a:p>
            <a:r>
              <a:rPr lang="en-GB" dirty="0"/>
              <a:t>Drag picture to placeholder or click icon to add</a:t>
            </a:r>
            <a:endParaRPr lang="en-US" dirty="0"/>
          </a:p>
        </p:txBody>
      </p:sp>
      <p:sp>
        <p:nvSpPr>
          <p:cNvPr id="7" name="Title 3"/>
          <p:cNvSpPr>
            <a:spLocks noGrp="1"/>
          </p:cNvSpPr>
          <p:nvPr>
            <p:ph type="title" hasCustomPrompt="1"/>
          </p:nvPr>
        </p:nvSpPr>
        <p:spPr>
          <a:xfrm>
            <a:off x="1003300" y="4180418"/>
            <a:ext cx="3784600" cy="1486052"/>
          </a:xfrm>
          <a:prstGeom prst="rect">
            <a:avLst/>
          </a:prstGeom>
          <a:solidFill>
            <a:schemeClr val="bg1"/>
          </a:solidFill>
        </p:spPr>
        <p:txBody>
          <a:bodyPr vert="horz" lIns="360000" tIns="187200" rIns="360000" bIns="187200">
            <a:spAutoFit/>
          </a:bodyPr>
          <a:lstStyle>
            <a:lvl1pPr algn="l">
              <a:defRPr sz="3600" b="1" baseline="0">
                <a:solidFill>
                  <a:schemeClr val="tx1"/>
                </a:solidFill>
              </a:defRPr>
            </a:lvl1pPr>
          </a:lstStyle>
          <a:p>
            <a:r>
              <a:rPr lang="en-GB" dirty="0"/>
              <a:t>Click to add title</a:t>
            </a:r>
            <a:endParaRPr lang="en-US" dirty="0"/>
          </a:p>
        </p:txBody>
      </p:sp>
      <p:sp>
        <p:nvSpPr>
          <p:cNvPr id="9" name="Text Placeholder 6"/>
          <p:cNvSpPr>
            <a:spLocks noGrp="1"/>
          </p:cNvSpPr>
          <p:nvPr>
            <p:ph type="body" sz="quarter" idx="12" hasCustomPrompt="1"/>
          </p:nvPr>
        </p:nvSpPr>
        <p:spPr>
          <a:xfrm>
            <a:off x="5143500" y="931133"/>
            <a:ext cx="3632200" cy="410369"/>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10" name="Text Placeholder 11"/>
          <p:cNvSpPr>
            <a:spLocks noGrp="1"/>
          </p:cNvSpPr>
          <p:nvPr>
            <p:ph type="body" sz="quarter" idx="18"/>
          </p:nvPr>
        </p:nvSpPr>
        <p:spPr>
          <a:xfrm>
            <a:off x="5143500" y="1454009"/>
            <a:ext cx="3632200" cy="2104048"/>
          </a:xfrm>
          <a:prstGeom prst="rect">
            <a:avLst/>
          </a:prstGeom>
        </p:spPr>
        <p:txBody>
          <a:bodyPr lIns="0">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dirty="0"/>
              <a:t>Click to edit Master text styles</a:t>
            </a:r>
          </a:p>
          <a:p>
            <a:pPr lvl="1"/>
            <a:r>
              <a:rPr lang="en-GB" dirty="0"/>
              <a:t>Second level</a:t>
            </a:r>
          </a:p>
          <a:p>
            <a:pPr lvl="2"/>
            <a:r>
              <a:rPr lang="en-GB" dirty="0"/>
              <a:t>Third level</a:t>
            </a:r>
          </a:p>
        </p:txBody>
      </p:sp>
      <p:sp>
        <p:nvSpPr>
          <p:cNvPr id="8" name="Slide Number Placeholder 5">
            <a:extLst>
              <a:ext uri="{FF2B5EF4-FFF2-40B4-BE49-F238E27FC236}">
                <a16:creationId xmlns:a16="http://schemas.microsoft.com/office/drawing/2014/main" id="{1127B17B-3FD5-B64C-B165-99E09B79C499}"/>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defPPr>
              <a:defRPr lang="en-US"/>
            </a:defPPr>
            <a:lvl1pPr marL="0" algn="r" defTabSz="609585" rtl="0" eaLnBrk="1" latinLnBrk="0" hangingPunct="1">
              <a:defRPr sz="900" kern="1200">
                <a:solidFill>
                  <a:schemeClr val="tx1">
                    <a:tint val="75000"/>
                  </a:schemeClr>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fld id="{05306F20-FBA2-4746-AE9F-DFBA4FFD6FE5}" type="slidenum">
              <a:rPr lang="en-US" smtClean="0"/>
              <a:pPr/>
              <a:t>‹#›</a:t>
            </a:fld>
            <a:endParaRPr lang="en-US" dirty="0"/>
          </a:p>
        </p:txBody>
      </p:sp>
      <p:pic>
        <p:nvPicPr>
          <p:cNvPr id="11" name="Picture 10" descr="&quot;&quot;">
            <a:extLst>
              <a:ext uri="{FF2B5EF4-FFF2-40B4-BE49-F238E27FC236}">
                <a16:creationId xmlns:a16="http://schemas.microsoft.com/office/drawing/2014/main" id="{533D2540-C641-4241-843E-2767689BE968}"/>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226363" y="6356351"/>
            <a:ext cx="1558544" cy="387617"/>
          </a:xfrm>
          <a:prstGeom prst="rect">
            <a:avLst/>
          </a:prstGeom>
        </p:spPr>
      </p:pic>
    </p:spTree>
    <p:extLst>
      <p:ext uri="{BB962C8B-B14F-4D97-AF65-F5344CB8AC3E}">
        <p14:creationId xmlns:p14="http://schemas.microsoft.com/office/powerpoint/2010/main" val="380976202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images">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53A1C461-8F2B-964A-A854-646E5BE0ABE7}"/>
              </a:ext>
            </a:extLst>
          </p:cNvPr>
          <p:cNvSpPr>
            <a:spLocks noGrp="1"/>
          </p:cNvSpPr>
          <p:nvPr>
            <p:ph type="title" hasCustomPrompt="1"/>
          </p:nvPr>
        </p:nvSpPr>
        <p:spPr>
          <a:xfrm>
            <a:off x="1008063" y="1376363"/>
            <a:ext cx="3544025" cy="553998"/>
          </a:xfrm>
          <a:prstGeom prst="rect">
            <a:avLst/>
          </a:prstGeom>
        </p:spPr>
        <p:txBody>
          <a:bodyPr vert="horz" wrap="square" lIns="0" tIns="0" rIns="0" bIns="0">
            <a:spAutoFit/>
          </a:bodyPr>
          <a:lstStyle>
            <a:lvl1pPr algn="l">
              <a:defRPr sz="3600" b="1"/>
            </a:lvl1pPr>
          </a:lstStyle>
          <a:p>
            <a:r>
              <a:rPr lang="en-GB" dirty="0"/>
              <a:t>Click to add title</a:t>
            </a:r>
            <a:endParaRPr lang="en-US" dirty="0"/>
          </a:p>
        </p:txBody>
      </p:sp>
      <p:sp>
        <p:nvSpPr>
          <p:cNvPr id="8" name="Text Placeholder 6"/>
          <p:cNvSpPr>
            <a:spLocks noGrp="1"/>
          </p:cNvSpPr>
          <p:nvPr>
            <p:ph type="body" sz="quarter" idx="14" hasCustomPrompt="1"/>
          </p:nvPr>
        </p:nvSpPr>
        <p:spPr>
          <a:xfrm>
            <a:off x="5143500" y="2794081"/>
            <a:ext cx="3632200" cy="410369"/>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9" name="Text Placeholder 11"/>
          <p:cNvSpPr>
            <a:spLocks noGrp="1"/>
          </p:cNvSpPr>
          <p:nvPr>
            <p:ph type="body" sz="quarter" idx="18"/>
          </p:nvPr>
        </p:nvSpPr>
        <p:spPr>
          <a:xfrm>
            <a:off x="5143500" y="3316957"/>
            <a:ext cx="3632200" cy="2104048"/>
          </a:xfrm>
          <a:prstGeom prst="rect">
            <a:avLst/>
          </a:prstGeom>
        </p:spPr>
        <p:txBody>
          <a:bodyPr lIns="0">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dirty="0"/>
              <a:t>Click to edit Master text styles</a:t>
            </a:r>
          </a:p>
          <a:p>
            <a:pPr lvl="1"/>
            <a:r>
              <a:rPr lang="en-GB" dirty="0"/>
              <a:t>Second level</a:t>
            </a:r>
          </a:p>
          <a:p>
            <a:pPr lvl="2"/>
            <a:r>
              <a:rPr lang="en-GB" dirty="0"/>
              <a:t>Third level</a:t>
            </a:r>
          </a:p>
        </p:txBody>
      </p:sp>
      <p:sp>
        <p:nvSpPr>
          <p:cNvPr id="7" name="Picture Placeholder 6" descr="&quot;&quot;">
            <a:extLst>
              <a:ext uri="{C183D7F6-B498-43B3-948B-1728B52AA6E4}">
                <adec:decorative xmlns:adec="http://schemas.microsoft.com/office/drawing/2017/decorative" val="0"/>
              </a:ext>
            </a:extLst>
          </p:cNvPr>
          <p:cNvSpPr>
            <a:spLocks noGrp="1"/>
          </p:cNvSpPr>
          <p:nvPr>
            <p:ph type="pic" sz="quarter" idx="12"/>
          </p:nvPr>
        </p:nvSpPr>
        <p:spPr>
          <a:xfrm>
            <a:off x="0" y="2794081"/>
            <a:ext cx="4940300" cy="3367617"/>
          </a:xfrm>
          <a:prstGeom prst="rect">
            <a:avLst/>
          </a:prstGeom>
          <a:solidFill>
            <a:schemeClr val="tx1">
              <a:lumMod val="20000"/>
              <a:lumOff val="80000"/>
            </a:schemeClr>
          </a:solidFill>
        </p:spPr>
        <p:txBody>
          <a:bodyPr/>
          <a:lstStyle>
            <a:lvl1pPr marL="0" indent="0">
              <a:buNone/>
              <a:defRPr sz="1800">
                <a:solidFill>
                  <a:schemeClr val="bg1"/>
                </a:solidFill>
                <a:latin typeface="+mj-lt"/>
              </a:defRPr>
            </a:lvl1pPr>
          </a:lstStyle>
          <a:p>
            <a:r>
              <a:rPr lang="en-GB" dirty="0"/>
              <a:t>Drag picture to placeholder or click icon to add</a:t>
            </a:r>
            <a:endParaRPr lang="en-US" dirty="0"/>
          </a:p>
        </p:txBody>
      </p:sp>
      <p:sp>
        <p:nvSpPr>
          <p:cNvPr id="10" name="Picture Placeholder 9" descr="&quot;&quot;">
            <a:extLst>
              <a:ext uri="{C183D7F6-B498-43B3-948B-1728B52AA6E4}">
                <adec:decorative xmlns:adec="http://schemas.microsoft.com/office/drawing/2017/decorative" val="0"/>
              </a:ext>
            </a:extLst>
          </p:cNvPr>
          <p:cNvSpPr>
            <a:spLocks noGrp="1"/>
          </p:cNvSpPr>
          <p:nvPr>
            <p:ph type="pic" sz="quarter" idx="13"/>
          </p:nvPr>
        </p:nvSpPr>
        <p:spPr>
          <a:xfrm>
            <a:off x="4940300" y="0"/>
            <a:ext cx="3835400" cy="1667933"/>
          </a:xfrm>
          <a:prstGeom prst="rect">
            <a:avLst/>
          </a:prstGeom>
          <a:solidFill>
            <a:schemeClr val="tx2">
              <a:lumMod val="20000"/>
              <a:lumOff val="80000"/>
            </a:schemeClr>
          </a:solidFill>
        </p:spPr>
        <p:txBody>
          <a:bodyPr/>
          <a:lstStyle>
            <a:lvl1pPr marL="0" indent="0">
              <a:buNone/>
              <a:defRPr sz="1800">
                <a:solidFill>
                  <a:schemeClr val="bg1"/>
                </a:solidFill>
                <a:latin typeface="+mj-lt"/>
              </a:defRPr>
            </a:lvl1pPr>
          </a:lstStyle>
          <a:p>
            <a:r>
              <a:rPr lang="en-GB" dirty="0"/>
              <a:t>Drag picture to placeholder or click icon to add</a:t>
            </a:r>
            <a:endParaRPr lang="en-US" dirty="0"/>
          </a:p>
        </p:txBody>
      </p:sp>
      <p:sp>
        <p:nvSpPr>
          <p:cNvPr id="11" name="Slide Number Placeholder 5">
            <a:extLst>
              <a:ext uri="{FF2B5EF4-FFF2-40B4-BE49-F238E27FC236}">
                <a16:creationId xmlns:a16="http://schemas.microsoft.com/office/drawing/2014/main" id="{7509A432-DF92-7E40-BF61-AA6C75E15366}"/>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defPPr>
              <a:defRPr lang="en-US"/>
            </a:defPPr>
            <a:lvl1pPr marL="0" algn="r" defTabSz="609585" rtl="0" eaLnBrk="1" latinLnBrk="0" hangingPunct="1">
              <a:defRPr sz="900" kern="1200">
                <a:solidFill>
                  <a:schemeClr val="tx1">
                    <a:tint val="75000"/>
                  </a:schemeClr>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fld id="{05306F20-FBA2-4746-AE9F-DFBA4FFD6FE5}" type="slidenum">
              <a:rPr lang="en-US" smtClean="0"/>
              <a:pPr/>
              <a:t>‹#›</a:t>
            </a:fld>
            <a:endParaRPr lang="en-US" dirty="0"/>
          </a:p>
        </p:txBody>
      </p:sp>
      <p:pic>
        <p:nvPicPr>
          <p:cNvPr id="13" name="Picture 12" descr="&quot;&quot;">
            <a:extLst>
              <a:ext uri="{FF2B5EF4-FFF2-40B4-BE49-F238E27FC236}">
                <a16:creationId xmlns:a16="http://schemas.microsoft.com/office/drawing/2014/main" id="{E16CD505-C6AB-3440-B1AE-EA70BE19F367}"/>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226363" y="6330819"/>
            <a:ext cx="1558544" cy="387617"/>
          </a:xfrm>
          <a:prstGeom prst="rect">
            <a:avLst/>
          </a:prstGeom>
        </p:spPr>
      </p:pic>
    </p:spTree>
    <p:extLst>
      <p:ext uri="{BB962C8B-B14F-4D97-AF65-F5344CB8AC3E}">
        <p14:creationId xmlns:p14="http://schemas.microsoft.com/office/powerpoint/2010/main" val="4252744483"/>
      </p:ext>
    </p:extLst>
  </p:cSld>
  <p:clrMapOvr>
    <a:masterClrMapping/>
  </p:clrMapOvr>
  <p:extLst>
    <p:ext uri="{DCECCB84-F9BA-43D5-87BE-67443E8EF086}">
      <p15:sldGuideLst xmlns:p15="http://schemas.microsoft.com/office/powerpoint/2012/main">
        <p15:guide id="1" orient="horz" pos="867" userDrawn="1">
          <p15:clr>
            <a:srgbClr val="FBAE40"/>
          </p15:clr>
        </p15:guide>
        <p15:guide id="2" pos="635" userDrawn="1">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multiple images opt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43300" y="1739302"/>
            <a:ext cx="3149600"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9" name="Text Placeholder 6"/>
          <p:cNvSpPr>
            <a:spLocks noGrp="1"/>
          </p:cNvSpPr>
          <p:nvPr>
            <p:ph type="body" sz="quarter" idx="12" hasCustomPrompt="1"/>
          </p:nvPr>
        </p:nvSpPr>
        <p:spPr>
          <a:xfrm>
            <a:off x="3543300" y="3175598"/>
            <a:ext cx="3149600" cy="410369"/>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Subtitle</a:t>
            </a:r>
            <a:endParaRPr lang="en-US" dirty="0"/>
          </a:p>
        </p:txBody>
      </p:sp>
      <p:sp>
        <p:nvSpPr>
          <p:cNvPr id="10" name="Text Placeholder 11"/>
          <p:cNvSpPr>
            <a:spLocks noGrp="1"/>
          </p:cNvSpPr>
          <p:nvPr>
            <p:ph type="body" sz="quarter" idx="18"/>
          </p:nvPr>
        </p:nvSpPr>
        <p:spPr>
          <a:xfrm>
            <a:off x="3543300" y="3905169"/>
            <a:ext cx="3149600" cy="2104048"/>
          </a:xfrm>
          <a:prstGeom prst="rect">
            <a:avLst/>
          </a:prstGeom>
        </p:spPr>
        <p:txBody>
          <a:bodyPr lIns="0">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dirty="0"/>
              <a:t>Click to edit Master text styles</a:t>
            </a:r>
          </a:p>
          <a:p>
            <a:pPr lvl="1"/>
            <a:r>
              <a:rPr lang="en-GB" dirty="0"/>
              <a:t>Second level</a:t>
            </a:r>
          </a:p>
          <a:p>
            <a:pPr lvl="2"/>
            <a:r>
              <a:rPr lang="en-GB" dirty="0"/>
              <a:t>Third level</a:t>
            </a:r>
          </a:p>
        </p:txBody>
      </p:sp>
      <p:sp>
        <p:nvSpPr>
          <p:cNvPr id="6" name="Picture Placeholder 5" descr="&quot;&quot;">
            <a:extLst>
              <a:ext uri="{C183D7F6-B498-43B3-948B-1728B52AA6E4}">
                <adec:decorative xmlns:adec="http://schemas.microsoft.com/office/drawing/2017/decorative" val="0"/>
              </a:ext>
            </a:extLst>
          </p:cNvPr>
          <p:cNvSpPr>
            <a:spLocks noGrp="1"/>
          </p:cNvSpPr>
          <p:nvPr>
            <p:ph type="pic" sz="quarter" idx="11"/>
          </p:nvPr>
        </p:nvSpPr>
        <p:spPr>
          <a:xfrm>
            <a:off x="0" y="0"/>
            <a:ext cx="3009900" cy="6637867"/>
          </a:xfrm>
          <a:prstGeom prst="rect">
            <a:avLst/>
          </a:prstGeom>
          <a:solidFill>
            <a:schemeClr val="tx1">
              <a:lumMod val="20000"/>
              <a:lumOff val="80000"/>
            </a:schemeClr>
          </a:solidFill>
        </p:spPr>
        <p:txBody>
          <a:bodyPr/>
          <a:lstStyle>
            <a:lvl1pPr marL="0" indent="0">
              <a:buNone/>
              <a:defRPr sz="1600">
                <a:solidFill>
                  <a:schemeClr val="bg1"/>
                </a:solidFill>
                <a:latin typeface="+mj-lt"/>
              </a:defRPr>
            </a:lvl1pPr>
          </a:lstStyle>
          <a:p>
            <a:r>
              <a:rPr lang="en-GB" dirty="0"/>
              <a:t>Drag picture to placeholder or click icon to add</a:t>
            </a:r>
            <a:endParaRPr lang="en-US" dirty="0"/>
          </a:p>
        </p:txBody>
      </p:sp>
      <p:sp>
        <p:nvSpPr>
          <p:cNvPr id="7" name="Picture Placeholder 5" descr="&quot;&quot;">
            <a:extLst>
              <a:ext uri="{C183D7F6-B498-43B3-948B-1728B52AA6E4}">
                <adec:decorative xmlns:adec="http://schemas.microsoft.com/office/drawing/2017/decorative" val="0"/>
              </a:ext>
            </a:extLst>
          </p:cNvPr>
          <p:cNvSpPr>
            <a:spLocks noGrp="1"/>
          </p:cNvSpPr>
          <p:nvPr>
            <p:ph type="pic" sz="quarter" idx="15"/>
          </p:nvPr>
        </p:nvSpPr>
        <p:spPr>
          <a:xfrm>
            <a:off x="6931025" y="372535"/>
            <a:ext cx="1946275" cy="3380104"/>
          </a:xfrm>
          <a:prstGeom prst="rect">
            <a:avLst/>
          </a:prstGeom>
          <a:solidFill>
            <a:schemeClr val="tx1">
              <a:lumMod val="20000"/>
              <a:lumOff val="80000"/>
            </a:schemeClr>
          </a:solidFill>
        </p:spPr>
        <p:txBody>
          <a:bodyPr/>
          <a:lstStyle>
            <a:lvl1pPr marL="0" indent="0">
              <a:buNone/>
              <a:defRPr sz="1600">
                <a:solidFill>
                  <a:schemeClr val="bg1"/>
                </a:solidFill>
                <a:latin typeface="+mj-lt"/>
              </a:defRPr>
            </a:lvl1pPr>
          </a:lstStyle>
          <a:p>
            <a:r>
              <a:rPr lang="en-GB" dirty="0"/>
              <a:t>Drag picture to placeholder or click icon to add</a:t>
            </a:r>
            <a:endParaRPr lang="en-US" dirty="0"/>
          </a:p>
        </p:txBody>
      </p:sp>
      <p:sp>
        <p:nvSpPr>
          <p:cNvPr id="8" name="Picture Placeholder 5" descr="&quot;&quot;">
            <a:extLst>
              <a:ext uri="{C183D7F6-B498-43B3-948B-1728B52AA6E4}">
                <adec:decorative xmlns:adec="http://schemas.microsoft.com/office/drawing/2017/decorative" val="0"/>
              </a:ext>
            </a:extLst>
          </p:cNvPr>
          <p:cNvSpPr>
            <a:spLocks noGrp="1"/>
          </p:cNvSpPr>
          <p:nvPr>
            <p:ph type="pic" sz="quarter" idx="16"/>
          </p:nvPr>
        </p:nvSpPr>
        <p:spPr>
          <a:xfrm>
            <a:off x="6931024" y="4070351"/>
            <a:ext cx="2212975" cy="2286000"/>
          </a:xfrm>
          <a:prstGeom prst="rect">
            <a:avLst/>
          </a:prstGeom>
          <a:solidFill>
            <a:schemeClr val="tx1">
              <a:lumMod val="20000"/>
              <a:lumOff val="80000"/>
            </a:schemeClr>
          </a:solidFill>
        </p:spPr>
        <p:txBody>
          <a:bodyPr/>
          <a:lstStyle>
            <a:lvl1pPr marL="0" indent="0">
              <a:buNone/>
              <a:defRPr sz="1600">
                <a:solidFill>
                  <a:schemeClr val="bg1"/>
                </a:solidFill>
                <a:latin typeface="+mj-lt"/>
              </a:defRPr>
            </a:lvl1pPr>
          </a:lstStyle>
          <a:p>
            <a:r>
              <a:rPr lang="en-GB" dirty="0"/>
              <a:t>Drag picture to placeholder or click icon to add</a:t>
            </a:r>
            <a:endParaRPr lang="en-US" dirty="0"/>
          </a:p>
        </p:txBody>
      </p:sp>
      <p:sp>
        <p:nvSpPr>
          <p:cNvPr id="12" name="Slide Number Placeholder 5">
            <a:extLst>
              <a:ext uri="{FF2B5EF4-FFF2-40B4-BE49-F238E27FC236}">
                <a16:creationId xmlns:a16="http://schemas.microsoft.com/office/drawing/2014/main" id="{0AAC969B-9F13-034E-B663-52115B22C246}"/>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defPPr>
              <a:defRPr lang="en-US"/>
            </a:defPPr>
            <a:lvl1pPr marL="0" algn="r" defTabSz="609585" rtl="0" eaLnBrk="1" latinLnBrk="0" hangingPunct="1">
              <a:defRPr sz="900" kern="1200">
                <a:solidFill>
                  <a:schemeClr val="tx1">
                    <a:tint val="75000"/>
                  </a:schemeClr>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fld id="{05306F20-FBA2-4746-AE9F-DFBA4FFD6FE5}" type="slidenum">
              <a:rPr lang="en-US" smtClean="0"/>
              <a:pPr/>
              <a:t>‹#›</a:t>
            </a:fld>
            <a:endParaRPr lang="en-US" dirty="0"/>
          </a:p>
        </p:txBody>
      </p:sp>
      <p:pic>
        <p:nvPicPr>
          <p:cNvPr id="11" name="Picture 10" descr="&quot;&quot;">
            <a:extLst>
              <a:ext uri="{FF2B5EF4-FFF2-40B4-BE49-F238E27FC236}">
                <a16:creationId xmlns:a16="http://schemas.microsoft.com/office/drawing/2014/main" id="{347A48E3-3A0F-BD43-9766-4600D0687B97}"/>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434874" y="6376616"/>
            <a:ext cx="1558544" cy="387617"/>
          </a:xfrm>
          <a:prstGeom prst="rect">
            <a:avLst/>
          </a:prstGeom>
        </p:spPr>
      </p:pic>
    </p:spTree>
    <p:extLst>
      <p:ext uri="{BB962C8B-B14F-4D97-AF65-F5344CB8AC3E}">
        <p14:creationId xmlns:p14="http://schemas.microsoft.com/office/powerpoint/2010/main" val="356995996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Text/Multiple images opt2">
    <p:spTree>
      <p:nvGrpSpPr>
        <p:cNvPr id="1" name=""/>
        <p:cNvGrpSpPr/>
        <p:nvPr/>
      </p:nvGrpSpPr>
      <p:grpSpPr>
        <a:xfrm>
          <a:off x="0" y="0"/>
          <a:ext cx="0" cy="0"/>
          <a:chOff x="0" y="0"/>
          <a:chExt cx="0" cy="0"/>
        </a:xfrm>
      </p:grpSpPr>
      <p:sp>
        <p:nvSpPr>
          <p:cNvPr id="11" name="Title 1"/>
          <p:cNvSpPr>
            <a:spLocks noGrp="1"/>
          </p:cNvSpPr>
          <p:nvPr>
            <p:ph type="title" hasCustomPrompt="1"/>
          </p:nvPr>
        </p:nvSpPr>
        <p:spPr>
          <a:xfrm>
            <a:off x="614172" y="1601414"/>
            <a:ext cx="3149600"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12" name="Text Placeholder 6"/>
          <p:cNvSpPr>
            <a:spLocks noGrp="1"/>
          </p:cNvSpPr>
          <p:nvPr>
            <p:ph type="body" sz="quarter" idx="19" hasCustomPrompt="1"/>
          </p:nvPr>
        </p:nvSpPr>
        <p:spPr>
          <a:xfrm>
            <a:off x="614173" y="2488998"/>
            <a:ext cx="2916428" cy="410369"/>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Subhead</a:t>
            </a:r>
            <a:endParaRPr lang="en-US" dirty="0"/>
          </a:p>
        </p:txBody>
      </p:sp>
      <p:sp>
        <p:nvSpPr>
          <p:cNvPr id="16" name="Text Placeholder 11"/>
          <p:cNvSpPr>
            <a:spLocks noGrp="1"/>
          </p:cNvSpPr>
          <p:nvPr>
            <p:ph type="body" sz="quarter" idx="20"/>
          </p:nvPr>
        </p:nvSpPr>
        <p:spPr>
          <a:xfrm>
            <a:off x="614173" y="3132669"/>
            <a:ext cx="2916428" cy="3266017"/>
          </a:xfrm>
          <a:prstGeom prst="rect">
            <a:avLst/>
          </a:prstGeom>
        </p:spPr>
        <p:txBody>
          <a:bodyPr lIns="0">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dirty="0"/>
              <a:t>Click to edit Master text styles</a:t>
            </a:r>
          </a:p>
          <a:p>
            <a:pPr lvl="1"/>
            <a:r>
              <a:rPr lang="en-GB" dirty="0"/>
              <a:t>Second level</a:t>
            </a:r>
          </a:p>
          <a:p>
            <a:pPr lvl="2"/>
            <a:r>
              <a:rPr lang="en-GB" dirty="0"/>
              <a:t>Third level</a:t>
            </a:r>
          </a:p>
        </p:txBody>
      </p:sp>
      <p:sp>
        <p:nvSpPr>
          <p:cNvPr id="9" name="Picture Placeholder 2" descr="&quot;&quot;">
            <a:extLst>
              <a:ext uri="{C183D7F6-B498-43B3-948B-1728B52AA6E4}">
                <adec:decorative xmlns:adec="http://schemas.microsoft.com/office/drawing/2017/decorative" val="0"/>
              </a:ext>
            </a:extLst>
          </p:cNvPr>
          <p:cNvSpPr>
            <a:spLocks noGrp="1"/>
          </p:cNvSpPr>
          <p:nvPr>
            <p:ph type="pic" sz="quarter" idx="10"/>
          </p:nvPr>
        </p:nvSpPr>
        <p:spPr>
          <a:xfrm>
            <a:off x="4445000" y="1601414"/>
            <a:ext cx="4699000" cy="2327121"/>
          </a:xfrm>
          <a:prstGeom prst="rect">
            <a:avLst/>
          </a:prstGeom>
          <a:solidFill>
            <a:schemeClr val="tx2">
              <a:lumMod val="20000"/>
              <a:lumOff val="80000"/>
            </a:schemeClr>
          </a:solidFill>
        </p:spPr>
        <p:txBody>
          <a:bodyPr vert="horz"/>
          <a:lstStyle>
            <a:lvl1pPr marL="0" indent="0">
              <a:buNone/>
              <a:defRPr sz="1800">
                <a:solidFill>
                  <a:schemeClr val="bg1"/>
                </a:solidFill>
                <a:latin typeface="+mj-lt"/>
              </a:defRPr>
            </a:lvl1pPr>
          </a:lstStyle>
          <a:p>
            <a:r>
              <a:rPr lang="en-GB" dirty="0"/>
              <a:t>Drag picture to placeholder or click icon to add</a:t>
            </a:r>
            <a:endParaRPr lang="en-US" dirty="0"/>
          </a:p>
        </p:txBody>
      </p:sp>
      <p:sp>
        <p:nvSpPr>
          <p:cNvPr id="14" name="Picture Placeholder 4" descr="&quot;&quot;">
            <a:extLst>
              <a:ext uri="{C183D7F6-B498-43B3-948B-1728B52AA6E4}">
                <adec:decorative xmlns:adec="http://schemas.microsoft.com/office/drawing/2017/decorative" val="0"/>
              </a:ext>
            </a:extLst>
          </p:cNvPr>
          <p:cNvSpPr>
            <a:spLocks noGrp="1"/>
          </p:cNvSpPr>
          <p:nvPr>
            <p:ph type="pic" sz="quarter" idx="11"/>
          </p:nvPr>
        </p:nvSpPr>
        <p:spPr>
          <a:xfrm>
            <a:off x="3657601" y="4182533"/>
            <a:ext cx="2089151" cy="2675467"/>
          </a:xfrm>
          <a:prstGeom prst="rect">
            <a:avLst/>
          </a:prstGeom>
          <a:solidFill>
            <a:schemeClr val="tx1">
              <a:lumMod val="20000"/>
              <a:lumOff val="80000"/>
            </a:schemeClr>
          </a:solidFill>
        </p:spPr>
        <p:txBody>
          <a:bodyPr vert="horz"/>
          <a:lstStyle>
            <a:lvl1pPr marL="0" indent="0">
              <a:buNone/>
              <a:defRPr sz="1800">
                <a:solidFill>
                  <a:schemeClr val="bg1"/>
                </a:solidFill>
                <a:latin typeface="+mj-lt"/>
              </a:defRPr>
            </a:lvl1pPr>
          </a:lstStyle>
          <a:p>
            <a:r>
              <a:rPr lang="en-GB" dirty="0"/>
              <a:t>Drag picture to placeholder or click icon to add</a:t>
            </a:r>
            <a:endParaRPr lang="en-US" dirty="0"/>
          </a:p>
        </p:txBody>
      </p:sp>
      <p:sp>
        <p:nvSpPr>
          <p:cNvPr id="15" name="Picture Placeholder 4" descr="&quot;&quot;">
            <a:extLst>
              <a:ext uri="{C183D7F6-B498-43B3-948B-1728B52AA6E4}">
                <adec:decorative xmlns:adec="http://schemas.microsoft.com/office/drawing/2017/decorative" val="0"/>
              </a:ext>
            </a:extLst>
          </p:cNvPr>
          <p:cNvSpPr>
            <a:spLocks noGrp="1"/>
          </p:cNvSpPr>
          <p:nvPr>
            <p:ph type="pic" sz="quarter" idx="18"/>
          </p:nvPr>
        </p:nvSpPr>
        <p:spPr>
          <a:xfrm>
            <a:off x="5956301" y="4182533"/>
            <a:ext cx="2984500" cy="2173818"/>
          </a:xfrm>
          <a:prstGeom prst="rect">
            <a:avLst/>
          </a:prstGeom>
          <a:solidFill>
            <a:schemeClr val="tx1">
              <a:lumMod val="20000"/>
              <a:lumOff val="80000"/>
            </a:schemeClr>
          </a:solidFill>
        </p:spPr>
        <p:txBody>
          <a:bodyPr vert="horz"/>
          <a:lstStyle>
            <a:lvl1pPr marL="0" indent="0">
              <a:buNone/>
              <a:defRPr sz="1800">
                <a:solidFill>
                  <a:schemeClr val="bg1"/>
                </a:solidFill>
                <a:latin typeface="+mj-lt"/>
              </a:defRPr>
            </a:lvl1pPr>
          </a:lstStyle>
          <a:p>
            <a:r>
              <a:rPr lang="en-GB" dirty="0"/>
              <a:t>Drag picture to placeholder or click icon to add</a:t>
            </a:r>
            <a:endParaRPr lang="en-US" dirty="0"/>
          </a:p>
        </p:txBody>
      </p:sp>
      <p:sp>
        <p:nvSpPr>
          <p:cNvPr id="13" name="Slide Number Placeholder 5">
            <a:extLst>
              <a:ext uri="{FF2B5EF4-FFF2-40B4-BE49-F238E27FC236}">
                <a16:creationId xmlns:a16="http://schemas.microsoft.com/office/drawing/2014/main" id="{E8C1839C-E96C-4544-9ABF-388A484FA962}"/>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defPPr>
              <a:defRPr lang="en-US"/>
            </a:defPPr>
            <a:lvl1pPr marL="0" algn="r" defTabSz="609585" rtl="0" eaLnBrk="1" latinLnBrk="0" hangingPunct="1">
              <a:defRPr sz="900" kern="1200">
                <a:solidFill>
                  <a:schemeClr val="tx1">
                    <a:tint val="75000"/>
                  </a:schemeClr>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fld id="{05306F20-FBA2-4746-AE9F-DFBA4FFD6FE5}" type="slidenum">
              <a:rPr lang="en-US" smtClean="0"/>
              <a:pPr/>
              <a:t>‹#›</a:t>
            </a:fld>
            <a:endParaRPr lang="en-US" dirty="0"/>
          </a:p>
        </p:txBody>
      </p:sp>
      <p:pic>
        <p:nvPicPr>
          <p:cNvPr id="18" name="Picture 17" descr="&quot;&quot;">
            <a:extLst>
              <a:ext uri="{FF2B5EF4-FFF2-40B4-BE49-F238E27FC236}">
                <a16:creationId xmlns:a16="http://schemas.microsoft.com/office/drawing/2014/main" id="{0337430E-2091-F040-A6DF-62998C97D102}"/>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407128867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ext/Multiple images opt3">
    <p:spTree>
      <p:nvGrpSpPr>
        <p:cNvPr id="1" name=""/>
        <p:cNvGrpSpPr/>
        <p:nvPr/>
      </p:nvGrpSpPr>
      <p:grpSpPr>
        <a:xfrm>
          <a:off x="0" y="0"/>
          <a:ext cx="0" cy="0"/>
          <a:chOff x="0" y="0"/>
          <a:chExt cx="0" cy="0"/>
        </a:xfrm>
      </p:grpSpPr>
      <p:sp>
        <p:nvSpPr>
          <p:cNvPr id="11" name="Title 1"/>
          <p:cNvSpPr>
            <a:spLocks noGrp="1"/>
          </p:cNvSpPr>
          <p:nvPr>
            <p:ph type="title" hasCustomPrompt="1"/>
          </p:nvPr>
        </p:nvSpPr>
        <p:spPr>
          <a:xfrm>
            <a:off x="614172" y="1584786"/>
            <a:ext cx="3149600"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16" name="Text Placeholder 6"/>
          <p:cNvSpPr>
            <a:spLocks noGrp="1"/>
          </p:cNvSpPr>
          <p:nvPr>
            <p:ph type="body" sz="quarter" idx="19" hasCustomPrompt="1"/>
          </p:nvPr>
        </p:nvSpPr>
        <p:spPr>
          <a:xfrm>
            <a:off x="614173" y="2488998"/>
            <a:ext cx="2916428" cy="410369"/>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Subhead</a:t>
            </a:r>
            <a:endParaRPr lang="en-US" dirty="0"/>
          </a:p>
        </p:txBody>
      </p:sp>
      <p:sp>
        <p:nvSpPr>
          <p:cNvPr id="17" name="Text Placeholder 11"/>
          <p:cNvSpPr>
            <a:spLocks noGrp="1"/>
          </p:cNvSpPr>
          <p:nvPr>
            <p:ph type="body" sz="quarter" idx="20"/>
          </p:nvPr>
        </p:nvSpPr>
        <p:spPr>
          <a:xfrm>
            <a:off x="614173" y="3132669"/>
            <a:ext cx="2916428" cy="3266017"/>
          </a:xfrm>
          <a:prstGeom prst="rect">
            <a:avLst/>
          </a:prstGeom>
        </p:spPr>
        <p:txBody>
          <a:bodyPr lIns="0">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dirty="0"/>
              <a:t>Click to edit Master text styles</a:t>
            </a:r>
          </a:p>
          <a:p>
            <a:pPr lvl="1"/>
            <a:r>
              <a:rPr lang="en-GB" dirty="0"/>
              <a:t>Second level</a:t>
            </a:r>
          </a:p>
          <a:p>
            <a:pPr lvl="2"/>
            <a:r>
              <a:rPr lang="en-GB" dirty="0"/>
              <a:t>Third level</a:t>
            </a:r>
          </a:p>
        </p:txBody>
      </p:sp>
      <p:sp>
        <p:nvSpPr>
          <p:cNvPr id="3" name="Picture Placeholder 2" descr="&quot;&quot;">
            <a:extLst>
              <a:ext uri="{C183D7F6-B498-43B3-948B-1728B52AA6E4}">
                <adec:decorative xmlns:adec="http://schemas.microsoft.com/office/drawing/2017/decorative" val="0"/>
              </a:ext>
            </a:extLst>
          </p:cNvPr>
          <p:cNvSpPr>
            <a:spLocks noGrp="1"/>
          </p:cNvSpPr>
          <p:nvPr>
            <p:ph type="pic" sz="quarter" idx="10"/>
          </p:nvPr>
        </p:nvSpPr>
        <p:spPr>
          <a:xfrm>
            <a:off x="7302501" y="1601412"/>
            <a:ext cx="1841500" cy="4172855"/>
          </a:xfrm>
          <a:prstGeom prst="rect">
            <a:avLst/>
          </a:prstGeom>
          <a:solidFill>
            <a:schemeClr val="tx2">
              <a:lumMod val="20000"/>
              <a:lumOff val="80000"/>
            </a:schemeClr>
          </a:solidFill>
        </p:spPr>
        <p:txBody>
          <a:bodyPr vert="horz"/>
          <a:lstStyle>
            <a:lvl1pPr marL="0" indent="0">
              <a:buNone/>
              <a:defRPr sz="1800">
                <a:solidFill>
                  <a:schemeClr val="bg1"/>
                </a:solidFill>
                <a:latin typeface="+mj-lt"/>
              </a:defRPr>
            </a:lvl1pPr>
          </a:lstStyle>
          <a:p>
            <a:r>
              <a:rPr lang="en-GB" dirty="0"/>
              <a:t>Drag picture to placeholder or click icon to add</a:t>
            </a:r>
            <a:endParaRPr lang="en-US" dirty="0"/>
          </a:p>
        </p:txBody>
      </p:sp>
      <p:sp>
        <p:nvSpPr>
          <p:cNvPr id="5" name="Picture Placeholder 4" descr="&quot;&quot;">
            <a:extLst>
              <a:ext uri="{C183D7F6-B498-43B3-948B-1728B52AA6E4}">
                <adec:decorative xmlns:adec="http://schemas.microsoft.com/office/drawing/2017/decorative" val="0"/>
              </a:ext>
            </a:extLst>
          </p:cNvPr>
          <p:cNvSpPr>
            <a:spLocks noGrp="1"/>
          </p:cNvSpPr>
          <p:nvPr>
            <p:ph type="pic" sz="quarter" idx="11"/>
          </p:nvPr>
        </p:nvSpPr>
        <p:spPr>
          <a:xfrm>
            <a:off x="4533900" y="1602317"/>
            <a:ext cx="2540000" cy="2675467"/>
          </a:xfrm>
          <a:prstGeom prst="rect">
            <a:avLst/>
          </a:prstGeom>
          <a:solidFill>
            <a:schemeClr val="tx1">
              <a:lumMod val="20000"/>
              <a:lumOff val="80000"/>
            </a:schemeClr>
          </a:solidFill>
        </p:spPr>
        <p:txBody>
          <a:bodyPr vert="horz"/>
          <a:lstStyle>
            <a:lvl1pPr marL="0" indent="0">
              <a:buNone/>
              <a:defRPr sz="1800">
                <a:solidFill>
                  <a:schemeClr val="bg1"/>
                </a:solidFill>
                <a:latin typeface="+mj-lt"/>
              </a:defRPr>
            </a:lvl1pPr>
          </a:lstStyle>
          <a:p>
            <a:r>
              <a:rPr lang="en-GB" dirty="0"/>
              <a:t>Drag picture to placeholder or click icon to add</a:t>
            </a:r>
            <a:endParaRPr lang="en-US" dirty="0"/>
          </a:p>
        </p:txBody>
      </p:sp>
      <p:sp>
        <p:nvSpPr>
          <p:cNvPr id="12" name="Picture Placeholder 4" descr="&quot;&quot;">
            <a:extLst>
              <a:ext uri="{C183D7F6-B498-43B3-948B-1728B52AA6E4}">
                <adec:decorative xmlns:adec="http://schemas.microsoft.com/office/drawing/2017/decorative" val="0"/>
              </a:ext>
            </a:extLst>
          </p:cNvPr>
          <p:cNvSpPr>
            <a:spLocks noGrp="1"/>
          </p:cNvSpPr>
          <p:nvPr>
            <p:ph type="pic" sz="quarter" idx="18"/>
          </p:nvPr>
        </p:nvSpPr>
        <p:spPr>
          <a:xfrm>
            <a:off x="3860801" y="4588933"/>
            <a:ext cx="3213100" cy="2269067"/>
          </a:xfrm>
          <a:prstGeom prst="rect">
            <a:avLst/>
          </a:prstGeom>
          <a:solidFill>
            <a:schemeClr val="tx1">
              <a:lumMod val="20000"/>
              <a:lumOff val="80000"/>
            </a:schemeClr>
          </a:solidFill>
        </p:spPr>
        <p:txBody>
          <a:bodyPr vert="horz"/>
          <a:lstStyle>
            <a:lvl1pPr marL="0" indent="0">
              <a:buNone/>
              <a:defRPr sz="1800">
                <a:solidFill>
                  <a:schemeClr val="bg1"/>
                </a:solidFill>
                <a:latin typeface="+mj-lt"/>
              </a:defRPr>
            </a:lvl1pPr>
          </a:lstStyle>
          <a:p>
            <a:r>
              <a:rPr lang="en-GB" dirty="0"/>
              <a:t>Drag picture to placeholder or click icon to add</a:t>
            </a:r>
            <a:endParaRPr lang="en-US" dirty="0"/>
          </a:p>
        </p:txBody>
      </p:sp>
      <p:sp>
        <p:nvSpPr>
          <p:cNvPr id="9" name="Slide Number Placeholder 5">
            <a:extLst>
              <a:ext uri="{FF2B5EF4-FFF2-40B4-BE49-F238E27FC236}">
                <a16:creationId xmlns:a16="http://schemas.microsoft.com/office/drawing/2014/main" id="{06CC22BD-2E67-5141-997D-78A8A2FD82DC}"/>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defPPr>
              <a:defRPr lang="en-US"/>
            </a:defPPr>
            <a:lvl1pPr marL="0" algn="r" defTabSz="609585" rtl="0" eaLnBrk="1" latinLnBrk="0" hangingPunct="1">
              <a:defRPr sz="900" kern="1200">
                <a:solidFill>
                  <a:schemeClr val="tx1">
                    <a:tint val="75000"/>
                  </a:schemeClr>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fld id="{05306F20-FBA2-4746-AE9F-DFBA4FFD6FE5}" type="slidenum">
              <a:rPr lang="en-US" smtClean="0"/>
              <a:pPr/>
              <a:t>‹#›</a:t>
            </a:fld>
            <a:endParaRPr lang="en-US" dirty="0"/>
          </a:p>
        </p:txBody>
      </p:sp>
      <p:pic>
        <p:nvPicPr>
          <p:cNvPr id="14" name="Picture 13" descr="&quot;&quot;">
            <a:extLst>
              <a:ext uri="{FF2B5EF4-FFF2-40B4-BE49-F238E27FC236}">
                <a16:creationId xmlns:a16="http://schemas.microsoft.com/office/drawing/2014/main" id="{49F866BF-6E90-3349-8FF3-E51EEA513201}"/>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380246149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Bullet list one column">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614172" y="1345030"/>
            <a:ext cx="7907528"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11" name="Text Placeholder 11"/>
          <p:cNvSpPr>
            <a:spLocks noGrp="1"/>
          </p:cNvSpPr>
          <p:nvPr>
            <p:ph type="body" sz="quarter" idx="20" hasCustomPrompt="1"/>
          </p:nvPr>
        </p:nvSpPr>
        <p:spPr>
          <a:xfrm>
            <a:off x="614172" y="2030589"/>
            <a:ext cx="7907528" cy="4452764"/>
          </a:xfrm>
          <a:prstGeom prst="rect">
            <a:avLst/>
          </a:prstGeom>
        </p:spPr>
        <p:txBody>
          <a:bodyPr lIns="0">
            <a:noAutofit/>
          </a:bodyPr>
          <a:lstStyle>
            <a:lvl1pPr marL="197995" indent="-197995">
              <a:spcBef>
                <a:spcPts val="300"/>
              </a:spcBef>
              <a:spcAft>
                <a:spcPts val="300"/>
              </a:spcAft>
              <a:buFont typeface="Lucida Grande"/>
              <a:buChar char="-"/>
              <a:defRPr sz="1800" b="0" i="0" baseline="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dirty="0"/>
              <a:t>First level</a:t>
            </a:r>
          </a:p>
          <a:p>
            <a:pPr lvl="1"/>
            <a:r>
              <a:rPr lang="en-GB" dirty="0"/>
              <a:t>Second level</a:t>
            </a:r>
          </a:p>
          <a:p>
            <a:pPr lvl="2"/>
            <a:r>
              <a:rPr lang="en-GB" dirty="0"/>
              <a:t>Third level</a:t>
            </a:r>
          </a:p>
        </p:txBody>
      </p:sp>
      <p:sp>
        <p:nvSpPr>
          <p:cNvPr id="7" name="Slide Number Placeholder 5">
            <a:extLst>
              <a:ext uri="{FF2B5EF4-FFF2-40B4-BE49-F238E27FC236}">
                <a16:creationId xmlns:a16="http://schemas.microsoft.com/office/drawing/2014/main" id="{9008E442-552C-ED40-8CDA-74FA4F65F66D}"/>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defPPr>
              <a:defRPr lang="en-US"/>
            </a:defPPr>
            <a:lvl1pPr marL="0" algn="r" defTabSz="609585" rtl="0" eaLnBrk="1" latinLnBrk="0" hangingPunct="1">
              <a:defRPr sz="900" kern="1200">
                <a:solidFill>
                  <a:schemeClr val="tx1">
                    <a:tint val="75000"/>
                  </a:schemeClr>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fld id="{05306F20-FBA2-4746-AE9F-DFBA4FFD6FE5}" type="slidenum">
              <a:rPr lang="en-US" smtClean="0"/>
              <a:pPr/>
              <a:t>‹#›</a:t>
            </a:fld>
            <a:endParaRPr lang="en-US" dirty="0"/>
          </a:p>
        </p:txBody>
      </p:sp>
      <p:pic>
        <p:nvPicPr>
          <p:cNvPr id="9" name="Picture 8" descr="&quot;&quot;">
            <a:extLst>
              <a:ext uri="{FF2B5EF4-FFF2-40B4-BE49-F238E27FC236}">
                <a16:creationId xmlns:a16="http://schemas.microsoft.com/office/drawing/2014/main" id="{6B006644-CEB7-064E-A96C-BE9436DEA414}"/>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280340682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Subhead/Bullet list one column">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614172" y="1282590"/>
            <a:ext cx="7907528"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9" name="Text Placeholder 6"/>
          <p:cNvSpPr>
            <a:spLocks noGrp="1"/>
          </p:cNvSpPr>
          <p:nvPr>
            <p:ph type="body" sz="quarter" idx="19" hasCustomPrompt="1"/>
          </p:nvPr>
        </p:nvSpPr>
        <p:spPr>
          <a:xfrm>
            <a:off x="614172" y="1905708"/>
            <a:ext cx="7907528" cy="575936"/>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11" name="Text Placeholder 11"/>
          <p:cNvSpPr>
            <a:spLocks noGrp="1"/>
          </p:cNvSpPr>
          <p:nvPr>
            <p:ph type="body" sz="quarter" idx="20" hasCustomPrompt="1"/>
          </p:nvPr>
        </p:nvSpPr>
        <p:spPr>
          <a:xfrm>
            <a:off x="614172" y="2673876"/>
            <a:ext cx="7907528" cy="3809478"/>
          </a:xfrm>
          <a:prstGeom prst="rect">
            <a:avLst/>
          </a:prstGeom>
        </p:spPr>
        <p:txBody>
          <a:bodyPr lIns="0">
            <a:noAutofit/>
          </a:bodyPr>
          <a:lstStyle>
            <a:lvl1pPr marL="197995" indent="-197995">
              <a:spcBef>
                <a:spcPts val="300"/>
              </a:spcBef>
              <a:spcAft>
                <a:spcPts val="300"/>
              </a:spcAft>
              <a:buFont typeface="Lucida Grande"/>
              <a:buChar char="-"/>
              <a:defRPr sz="1800" b="0" i="0" baseline="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dirty="0"/>
              <a:t>First level</a:t>
            </a:r>
          </a:p>
          <a:p>
            <a:pPr lvl="1"/>
            <a:r>
              <a:rPr lang="en-GB" dirty="0"/>
              <a:t>Second level</a:t>
            </a:r>
          </a:p>
          <a:p>
            <a:pPr lvl="2"/>
            <a:r>
              <a:rPr lang="en-GB" dirty="0"/>
              <a:t>Third level</a:t>
            </a:r>
          </a:p>
        </p:txBody>
      </p:sp>
      <p:sp>
        <p:nvSpPr>
          <p:cNvPr id="7" name="Slide Number Placeholder 5">
            <a:extLst>
              <a:ext uri="{FF2B5EF4-FFF2-40B4-BE49-F238E27FC236}">
                <a16:creationId xmlns:a16="http://schemas.microsoft.com/office/drawing/2014/main" id="{9008E442-552C-ED40-8CDA-74FA4F65F66D}"/>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defPPr>
              <a:defRPr lang="en-US"/>
            </a:defPPr>
            <a:lvl1pPr marL="0" algn="r" defTabSz="609585" rtl="0" eaLnBrk="1" latinLnBrk="0" hangingPunct="1">
              <a:defRPr sz="900" kern="1200">
                <a:solidFill>
                  <a:schemeClr val="tx1">
                    <a:tint val="75000"/>
                  </a:schemeClr>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fld id="{05306F20-FBA2-4746-AE9F-DFBA4FFD6FE5}" type="slidenum">
              <a:rPr lang="en-US" smtClean="0"/>
              <a:pPr/>
              <a:t>‹#›</a:t>
            </a:fld>
            <a:endParaRPr lang="en-US" dirty="0"/>
          </a:p>
        </p:txBody>
      </p:sp>
      <p:pic>
        <p:nvPicPr>
          <p:cNvPr id="8" name="Picture 7" descr="&quot;&quot;">
            <a:extLst>
              <a:ext uri="{FF2B5EF4-FFF2-40B4-BE49-F238E27FC236}">
                <a16:creationId xmlns:a16="http://schemas.microsoft.com/office/drawing/2014/main" id="{DA7D585D-DE26-7345-818E-620B24C30318}"/>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72697698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ullet list two columns">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614172" y="1282590"/>
            <a:ext cx="7907528"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8" name="Text Placeholder 6"/>
          <p:cNvSpPr>
            <a:spLocks noGrp="1"/>
          </p:cNvSpPr>
          <p:nvPr>
            <p:ph type="body" sz="quarter" idx="19" hasCustomPrompt="1"/>
          </p:nvPr>
        </p:nvSpPr>
        <p:spPr>
          <a:xfrm>
            <a:off x="614172" y="1905708"/>
            <a:ext cx="7907528" cy="575936"/>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9" name="Text Placeholder 11"/>
          <p:cNvSpPr>
            <a:spLocks noGrp="1"/>
          </p:cNvSpPr>
          <p:nvPr>
            <p:ph type="body" sz="quarter" idx="20" hasCustomPrompt="1"/>
          </p:nvPr>
        </p:nvSpPr>
        <p:spPr>
          <a:xfrm>
            <a:off x="614172" y="2673875"/>
            <a:ext cx="7907528" cy="3961878"/>
          </a:xfrm>
          <a:prstGeom prst="rect">
            <a:avLst/>
          </a:prstGeom>
        </p:spPr>
        <p:txBody>
          <a:bodyPr lIns="0" numCol="2">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dirty="0"/>
              <a:t>Bullet list two columns</a:t>
            </a:r>
          </a:p>
          <a:p>
            <a:pPr lvl="1"/>
            <a:r>
              <a:rPr lang="en-GB" dirty="0"/>
              <a:t>Second level</a:t>
            </a:r>
          </a:p>
          <a:p>
            <a:pPr lvl="2"/>
            <a:r>
              <a:rPr lang="en-GB" dirty="0"/>
              <a:t>Third level</a:t>
            </a:r>
          </a:p>
        </p:txBody>
      </p:sp>
      <p:sp>
        <p:nvSpPr>
          <p:cNvPr id="7" name="Slide Number Placeholder 5">
            <a:extLst>
              <a:ext uri="{FF2B5EF4-FFF2-40B4-BE49-F238E27FC236}">
                <a16:creationId xmlns:a16="http://schemas.microsoft.com/office/drawing/2014/main" id="{63F1E7E8-C77B-9449-9C41-C649D6B2CD8F}"/>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defPPr>
              <a:defRPr lang="en-US"/>
            </a:defPPr>
            <a:lvl1pPr marL="0" algn="r" defTabSz="609585" rtl="0" eaLnBrk="1" latinLnBrk="0" hangingPunct="1">
              <a:defRPr sz="900" kern="1200">
                <a:solidFill>
                  <a:schemeClr val="tx1">
                    <a:tint val="75000"/>
                  </a:schemeClr>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fld id="{05306F20-FBA2-4746-AE9F-DFBA4FFD6FE5}" type="slidenum">
              <a:rPr lang="en-US" smtClean="0"/>
              <a:pPr/>
              <a:t>‹#›</a:t>
            </a:fld>
            <a:endParaRPr lang="en-US" dirty="0"/>
          </a:p>
        </p:txBody>
      </p:sp>
      <p:pic>
        <p:nvPicPr>
          <p:cNvPr id="11" name="Picture 10" descr="&quot;&quot;">
            <a:extLst>
              <a:ext uri="{FF2B5EF4-FFF2-40B4-BE49-F238E27FC236}">
                <a16:creationId xmlns:a16="http://schemas.microsoft.com/office/drawing/2014/main" id="{31F0693B-B667-9C4E-9A0E-CA8E69E02119}"/>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269649976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ullet list three column">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614172" y="1282590"/>
            <a:ext cx="7907528"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8" name="Text Placeholder 6"/>
          <p:cNvSpPr>
            <a:spLocks noGrp="1"/>
          </p:cNvSpPr>
          <p:nvPr>
            <p:ph type="body" sz="quarter" idx="19" hasCustomPrompt="1"/>
          </p:nvPr>
        </p:nvSpPr>
        <p:spPr>
          <a:xfrm>
            <a:off x="614172" y="1905708"/>
            <a:ext cx="7907528" cy="575936"/>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9" name="Text Placeholder 11"/>
          <p:cNvSpPr>
            <a:spLocks noGrp="1"/>
          </p:cNvSpPr>
          <p:nvPr>
            <p:ph type="body" sz="quarter" idx="20" hasCustomPrompt="1"/>
          </p:nvPr>
        </p:nvSpPr>
        <p:spPr>
          <a:xfrm>
            <a:off x="614172" y="2673875"/>
            <a:ext cx="7907528" cy="3961878"/>
          </a:xfrm>
          <a:prstGeom prst="rect">
            <a:avLst/>
          </a:prstGeom>
        </p:spPr>
        <p:txBody>
          <a:bodyPr lIns="0" numCol="3">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dirty="0"/>
              <a:t>Bullet list three columns</a:t>
            </a:r>
          </a:p>
          <a:p>
            <a:pPr lvl="1"/>
            <a:r>
              <a:rPr lang="en-GB" dirty="0"/>
              <a:t>Second level</a:t>
            </a:r>
          </a:p>
          <a:p>
            <a:pPr lvl="2"/>
            <a:r>
              <a:rPr lang="en-GB" dirty="0"/>
              <a:t>Third level</a:t>
            </a:r>
          </a:p>
        </p:txBody>
      </p:sp>
      <p:sp>
        <p:nvSpPr>
          <p:cNvPr id="7" name="Slide Number Placeholder 5">
            <a:extLst>
              <a:ext uri="{FF2B5EF4-FFF2-40B4-BE49-F238E27FC236}">
                <a16:creationId xmlns:a16="http://schemas.microsoft.com/office/drawing/2014/main" id="{E6527F58-0398-A947-8487-9CAB1F088870}"/>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defPPr>
              <a:defRPr lang="en-US"/>
            </a:defPPr>
            <a:lvl1pPr marL="0" algn="r" defTabSz="609585" rtl="0" eaLnBrk="1" latinLnBrk="0" hangingPunct="1">
              <a:defRPr sz="900" kern="1200">
                <a:solidFill>
                  <a:schemeClr val="tx1">
                    <a:tint val="75000"/>
                  </a:schemeClr>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fld id="{05306F20-FBA2-4746-AE9F-DFBA4FFD6FE5}" type="slidenum">
              <a:rPr lang="en-US" smtClean="0"/>
              <a:pPr/>
              <a:t>‹#›</a:t>
            </a:fld>
            <a:endParaRPr lang="en-US" dirty="0"/>
          </a:p>
        </p:txBody>
      </p:sp>
      <p:pic>
        <p:nvPicPr>
          <p:cNvPr id="11" name="Picture 10" descr="&quot;&quot;">
            <a:extLst>
              <a:ext uri="{FF2B5EF4-FFF2-40B4-BE49-F238E27FC236}">
                <a16:creationId xmlns:a16="http://schemas.microsoft.com/office/drawing/2014/main" id="{F6FA3B21-5FCB-3845-9F81-65D0636136D8}"/>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308247329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omparison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614172" y="1261998"/>
            <a:ext cx="7915656"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15" name="Text Placeholder 6"/>
          <p:cNvSpPr>
            <a:spLocks noGrp="1"/>
          </p:cNvSpPr>
          <p:nvPr>
            <p:ph type="body" sz="quarter" idx="12" hasCustomPrompt="1"/>
          </p:nvPr>
        </p:nvSpPr>
        <p:spPr>
          <a:xfrm>
            <a:off x="614172" y="1897381"/>
            <a:ext cx="3632200" cy="410369"/>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16" name="Text Placeholder 11"/>
          <p:cNvSpPr>
            <a:spLocks noGrp="1"/>
          </p:cNvSpPr>
          <p:nvPr>
            <p:ph type="body" sz="quarter" idx="18"/>
          </p:nvPr>
        </p:nvSpPr>
        <p:spPr>
          <a:xfrm>
            <a:off x="614172" y="2512246"/>
            <a:ext cx="3970528" cy="4123505"/>
          </a:xfrm>
          <a:prstGeom prst="rect">
            <a:avLst/>
          </a:prstGeom>
        </p:spPr>
        <p:txBody>
          <a:bodyPr lIns="0">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dirty="0"/>
              <a:t>Click to edit Master text styles</a:t>
            </a:r>
          </a:p>
          <a:p>
            <a:pPr lvl="1"/>
            <a:r>
              <a:rPr lang="en-GB" dirty="0"/>
              <a:t>Second level</a:t>
            </a:r>
          </a:p>
          <a:p>
            <a:pPr lvl="2"/>
            <a:r>
              <a:rPr lang="en-GB" dirty="0"/>
              <a:t>Third level</a:t>
            </a:r>
          </a:p>
        </p:txBody>
      </p:sp>
      <p:sp>
        <p:nvSpPr>
          <p:cNvPr id="17" name="Text Placeholder 6"/>
          <p:cNvSpPr>
            <a:spLocks noGrp="1"/>
          </p:cNvSpPr>
          <p:nvPr>
            <p:ph type="body" sz="quarter" idx="20" hasCustomPrompt="1"/>
          </p:nvPr>
        </p:nvSpPr>
        <p:spPr>
          <a:xfrm>
            <a:off x="4724400" y="1897381"/>
            <a:ext cx="3632200" cy="410369"/>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18" name="Text Placeholder 11"/>
          <p:cNvSpPr>
            <a:spLocks noGrp="1"/>
          </p:cNvSpPr>
          <p:nvPr>
            <p:ph type="body" sz="quarter" idx="21"/>
          </p:nvPr>
        </p:nvSpPr>
        <p:spPr>
          <a:xfrm>
            <a:off x="4724400" y="2512246"/>
            <a:ext cx="3970528" cy="4123505"/>
          </a:xfrm>
          <a:prstGeom prst="rect">
            <a:avLst/>
          </a:prstGeom>
        </p:spPr>
        <p:txBody>
          <a:bodyPr lIns="0">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dirty="0"/>
              <a:t>Click to edit Master text styles</a:t>
            </a:r>
          </a:p>
          <a:p>
            <a:pPr lvl="1"/>
            <a:r>
              <a:rPr lang="en-GB" dirty="0"/>
              <a:t>Second level</a:t>
            </a:r>
          </a:p>
          <a:p>
            <a:pPr lvl="2"/>
            <a:r>
              <a:rPr lang="en-GB" dirty="0"/>
              <a:t>Third level</a:t>
            </a:r>
          </a:p>
        </p:txBody>
      </p:sp>
      <p:sp>
        <p:nvSpPr>
          <p:cNvPr id="8" name="Slide Number Placeholder 5">
            <a:extLst>
              <a:ext uri="{FF2B5EF4-FFF2-40B4-BE49-F238E27FC236}">
                <a16:creationId xmlns:a16="http://schemas.microsoft.com/office/drawing/2014/main" id="{6697C437-15B1-6B4E-820F-F4B9AC40F90B}"/>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defPPr>
              <a:defRPr lang="en-US"/>
            </a:defPPr>
            <a:lvl1pPr marL="0" algn="r" defTabSz="609585" rtl="0" eaLnBrk="1" latinLnBrk="0" hangingPunct="1">
              <a:defRPr sz="900" kern="1200">
                <a:solidFill>
                  <a:schemeClr val="tx1">
                    <a:tint val="75000"/>
                  </a:schemeClr>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fld id="{05306F20-FBA2-4746-AE9F-DFBA4FFD6FE5}" type="slidenum">
              <a:rPr lang="en-US" smtClean="0"/>
              <a:pPr/>
              <a:t>‹#›</a:t>
            </a:fld>
            <a:endParaRPr lang="en-US" dirty="0"/>
          </a:p>
        </p:txBody>
      </p:sp>
      <p:pic>
        <p:nvPicPr>
          <p:cNvPr id="11" name="Picture 10" descr="&quot;&quot;">
            <a:extLst>
              <a:ext uri="{FF2B5EF4-FFF2-40B4-BE49-F238E27FC236}">
                <a16:creationId xmlns:a16="http://schemas.microsoft.com/office/drawing/2014/main" id="{6A8BAA59-A1D6-6F41-92E8-7071C7C29CC5}"/>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35306460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image fixed">
    <p:bg>
      <p:bgPr>
        <a:blipFill dpi="0" rotWithShape="1">
          <a:blip r:embed="rId2">
            <a:lum/>
          </a:blip>
          <a:srcRect/>
          <a:stretch>
            <a:fillRect l="-14000" r="-14000"/>
          </a:stretch>
        </a:blipFill>
        <a:effectLst/>
      </p:bgPr>
    </p:bg>
    <p:spTree>
      <p:nvGrpSpPr>
        <p:cNvPr id="1" name=""/>
        <p:cNvGrpSpPr/>
        <p:nvPr/>
      </p:nvGrpSpPr>
      <p:grpSpPr>
        <a:xfrm>
          <a:off x="0" y="0"/>
          <a:ext cx="0" cy="0"/>
          <a:chOff x="0" y="0"/>
          <a:chExt cx="0" cy="0"/>
        </a:xfrm>
      </p:grpSpPr>
      <p:sp>
        <p:nvSpPr>
          <p:cNvPr id="9" name="Title 3">
            <a:extLst>
              <a:ext uri="{FF2B5EF4-FFF2-40B4-BE49-F238E27FC236}">
                <a16:creationId xmlns:a16="http://schemas.microsoft.com/office/drawing/2014/main" id="{61C8A52F-0B46-D648-8F69-2D51BFBD6929}"/>
              </a:ext>
            </a:extLst>
          </p:cNvPr>
          <p:cNvSpPr>
            <a:spLocks noGrp="1"/>
          </p:cNvSpPr>
          <p:nvPr>
            <p:ph type="title" hasCustomPrompt="1"/>
          </p:nvPr>
        </p:nvSpPr>
        <p:spPr>
          <a:xfrm>
            <a:off x="2349500" y="2203505"/>
            <a:ext cx="4445000" cy="2165295"/>
          </a:xfrm>
          <a:prstGeom prst="rect">
            <a:avLst/>
          </a:prstGeom>
          <a:solidFill>
            <a:schemeClr val="bg1"/>
          </a:solidFill>
        </p:spPr>
        <p:txBody>
          <a:bodyPr vert="horz" lIns="360000" tIns="187200" rIns="360000" bIns="187200">
            <a:normAutofit/>
          </a:bodyPr>
          <a:lstStyle>
            <a:lvl1pPr algn="l">
              <a:defRPr b="1" baseline="0">
                <a:solidFill>
                  <a:schemeClr val="accent1"/>
                </a:solidFill>
              </a:defRPr>
            </a:lvl1pPr>
          </a:lstStyle>
          <a:p>
            <a:r>
              <a:rPr lang="en-GB" dirty="0"/>
              <a:t>Click to </a:t>
            </a:r>
            <a:r>
              <a:rPr lang="en-GB"/>
              <a:t>add section title</a:t>
            </a:r>
            <a:endParaRPr lang="en-US" dirty="0"/>
          </a:p>
        </p:txBody>
      </p:sp>
      <p:sp>
        <p:nvSpPr>
          <p:cNvPr id="5" name="Slide Number Placeholder 5">
            <a:extLst>
              <a:ext uri="{FF2B5EF4-FFF2-40B4-BE49-F238E27FC236}">
                <a16:creationId xmlns:a16="http://schemas.microsoft.com/office/drawing/2014/main" id="{63D7509D-096F-DB43-9709-E0C38A96B355}"/>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306F20-FBA2-4746-AE9F-DFBA4FFD6FE5}" type="slidenum">
              <a:rPr lang="en-US" smtClean="0"/>
              <a:t>‹#›</a:t>
            </a:fld>
            <a:endParaRPr lang="en-US" dirty="0"/>
          </a:p>
        </p:txBody>
      </p:sp>
      <p:pic>
        <p:nvPicPr>
          <p:cNvPr id="11" name="Picture 10" descr="&quot;&quot;">
            <a:extLst>
              <a:ext uri="{FF2B5EF4-FFF2-40B4-BE49-F238E27FC236}">
                <a16:creationId xmlns:a16="http://schemas.microsoft.com/office/drawing/2014/main" id="{E0284337-09E0-A449-9478-C88079EF7338}"/>
              </a:ext>
              <a:ext uri="{C183D7F6-B498-43B3-948B-1728B52AA6E4}">
                <adec:decorative xmlns:adec="http://schemas.microsoft.com/office/drawing/2017/decorative" val="0"/>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178797373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blank">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616395" y="1269579"/>
            <a:ext cx="7907528"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5" name="Slide Number Placeholder 5">
            <a:extLst>
              <a:ext uri="{FF2B5EF4-FFF2-40B4-BE49-F238E27FC236}">
                <a16:creationId xmlns:a16="http://schemas.microsoft.com/office/drawing/2014/main" id="{E2605B3C-76AB-7C44-89B6-69DB9CE354BF}"/>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defPPr>
              <a:defRPr lang="en-US"/>
            </a:defPPr>
            <a:lvl1pPr marL="0" algn="r" defTabSz="609585" rtl="0" eaLnBrk="1" latinLnBrk="0" hangingPunct="1">
              <a:defRPr sz="900" kern="1200">
                <a:solidFill>
                  <a:schemeClr val="tx1">
                    <a:tint val="75000"/>
                  </a:schemeClr>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fld id="{05306F20-FBA2-4746-AE9F-DFBA4FFD6FE5}" type="slidenum">
              <a:rPr lang="en-US" smtClean="0"/>
              <a:pPr/>
              <a:t>‹#›</a:t>
            </a:fld>
            <a:endParaRPr lang="en-US" dirty="0"/>
          </a:p>
        </p:txBody>
      </p:sp>
      <p:pic>
        <p:nvPicPr>
          <p:cNvPr id="6" name="Picture 5" descr="&quot;&quot;">
            <a:extLst>
              <a:ext uri="{FF2B5EF4-FFF2-40B4-BE49-F238E27FC236}">
                <a16:creationId xmlns:a16="http://schemas.microsoft.com/office/drawing/2014/main" id="{DC0B1B77-4112-1A4C-9659-C3BD93BCD13D}"/>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190007153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left/Text righ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614172" y="1314450"/>
            <a:ext cx="3149600"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7" name="Text Placeholder 6"/>
          <p:cNvSpPr>
            <a:spLocks noGrp="1"/>
          </p:cNvSpPr>
          <p:nvPr>
            <p:ph type="body" sz="quarter" idx="13" hasCustomPrompt="1"/>
          </p:nvPr>
        </p:nvSpPr>
        <p:spPr>
          <a:xfrm>
            <a:off x="614172" y="1969428"/>
            <a:ext cx="3632200" cy="410369"/>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subhead</a:t>
            </a:r>
            <a:endParaRPr lang="en-US" dirty="0"/>
          </a:p>
        </p:txBody>
      </p:sp>
      <p:sp>
        <p:nvSpPr>
          <p:cNvPr id="9" name="Text Placeholder 11"/>
          <p:cNvSpPr>
            <a:spLocks noGrp="1"/>
          </p:cNvSpPr>
          <p:nvPr>
            <p:ph type="body" sz="quarter" idx="21"/>
          </p:nvPr>
        </p:nvSpPr>
        <p:spPr>
          <a:xfrm>
            <a:off x="4559300" y="1314450"/>
            <a:ext cx="4216400" cy="5221817"/>
          </a:xfrm>
          <a:prstGeom prst="rect">
            <a:avLst/>
          </a:prstGeom>
        </p:spPr>
        <p:txBody>
          <a:bodyPr lIns="0">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dirty="0"/>
              <a:t>Click to edit Master text styles</a:t>
            </a:r>
          </a:p>
          <a:p>
            <a:pPr lvl="1"/>
            <a:r>
              <a:rPr lang="en-GB" dirty="0"/>
              <a:t>Second level</a:t>
            </a:r>
          </a:p>
          <a:p>
            <a:pPr lvl="2"/>
            <a:r>
              <a:rPr lang="en-GB" dirty="0"/>
              <a:t>Third level</a:t>
            </a:r>
          </a:p>
        </p:txBody>
      </p:sp>
      <p:sp>
        <p:nvSpPr>
          <p:cNvPr id="8" name="Slide Number Placeholder 5">
            <a:extLst>
              <a:ext uri="{FF2B5EF4-FFF2-40B4-BE49-F238E27FC236}">
                <a16:creationId xmlns:a16="http://schemas.microsoft.com/office/drawing/2014/main" id="{9633F8C1-4EA3-184A-9B17-D7331273E90B}"/>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defPPr>
              <a:defRPr lang="en-US"/>
            </a:defPPr>
            <a:lvl1pPr marL="0" algn="r" defTabSz="609585" rtl="0" eaLnBrk="1" latinLnBrk="0" hangingPunct="1">
              <a:defRPr sz="900" kern="1200">
                <a:solidFill>
                  <a:schemeClr val="tx1">
                    <a:tint val="75000"/>
                  </a:schemeClr>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fld id="{05306F20-FBA2-4746-AE9F-DFBA4FFD6FE5}" type="slidenum">
              <a:rPr lang="en-US" smtClean="0"/>
              <a:pPr/>
              <a:t>‹#›</a:t>
            </a:fld>
            <a:endParaRPr lang="en-US" dirty="0"/>
          </a:p>
        </p:txBody>
      </p:sp>
      <p:pic>
        <p:nvPicPr>
          <p:cNvPr id="11" name="Picture 10" descr="&quot;&quot;">
            <a:extLst>
              <a:ext uri="{FF2B5EF4-FFF2-40B4-BE49-F238E27FC236}">
                <a16:creationId xmlns:a16="http://schemas.microsoft.com/office/drawing/2014/main" id="{07F991E4-7FF4-A447-B94D-3A2B037A838F}"/>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336864921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left/Image right">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614172" y="1303020"/>
            <a:ext cx="3149600"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7" name="Text Placeholder 6"/>
          <p:cNvSpPr>
            <a:spLocks noGrp="1"/>
          </p:cNvSpPr>
          <p:nvPr>
            <p:ph type="body" sz="quarter" idx="12" hasCustomPrompt="1"/>
          </p:nvPr>
        </p:nvSpPr>
        <p:spPr>
          <a:xfrm>
            <a:off x="614172" y="1946568"/>
            <a:ext cx="3632200" cy="410369"/>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Subhead</a:t>
            </a:r>
            <a:endParaRPr lang="en-US" dirty="0"/>
          </a:p>
        </p:txBody>
      </p:sp>
      <p:sp>
        <p:nvSpPr>
          <p:cNvPr id="11" name="Text Placeholder 11"/>
          <p:cNvSpPr>
            <a:spLocks noGrp="1"/>
          </p:cNvSpPr>
          <p:nvPr>
            <p:ph type="body" sz="quarter" idx="18"/>
          </p:nvPr>
        </p:nvSpPr>
        <p:spPr>
          <a:xfrm>
            <a:off x="614172" y="2569598"/>
            <a:ext cx="3970528" cy="4066155"/>
          </a:xfrm>
          <a:prstGeom prst="rect">
            <a:avLst/>
          </a:prstGeom>
        </p:spPr>
        <p:txBody>
          <a:bodyPr lIns="0">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dirty="0"/>
              <a:t>Click to edit Master text styles</a:t>
            </a:r>
          </a:p>
          <a:p>
            <a:pPr lvl="1"/>
            <a:r>
              <a:rPr lang="en-GB" dirty="0"/>
              <a:t>Second level</a:t>
            </a:r>
          </a:p>
          <a:p>
            <a:pPr lvl="2"/>
            <a:r>
              <a:rPr lang="en-GB" dirty="0"/>
              <a:t>Third level</a:t>
            </a:r>
          </a:p>
        </p:txBody>
      </p:sp>
      <p:sp>
        <p:nvSpPr>
          <p:cNvPr id="3" name="Picture Placeholder 2" descr="&quot;&quot;">
            <a:extLst>
              <a:ext uri="{C183D7F6-B498-43B3-948B-1728B52AA6E4}">
                <adec:decorative xmlns:adec="http://schemas.microsoft.com/office/drawing/2017/decorative" val="0"/>
              </a:ext>
            </a:extLst>
          </p:cNvPr>
          <p:cNvSpPr>
            <a:spLocks noGrp="1"/>
          </p:cNvSpPr>
          <p:nvPr>
            <p:ph type="pic" sz="quarter" idx="13"/>
          </p:nvPr>
        </p:nvSpPr>
        <p:spPr>
          <a:xfrm>
            <a:off x="4572000" y="1303020"/>
            <a:ext cx="4572000" cy="5190913"/>
          </a:xfrm>
          <a:prstGeom prst="rect">
            <a:avLst/>
          </a:prstGeom>
          <a:solidFill>
            <a:schemeClr val="tx2">
              <a:lumMod val="20000"/>
              <a:lumOff val="80000"/>
            </a:schemeClr>
          </a:solidFill>
        </p:spPr>
        <p:txBody>
          <a:bodyPr/>
          <a:lstStyle>
            <a:lvl1pPr marL="0" indent="0">
              <a:buNone/>
              <a:defRPr sz="1800">
                <a:solidFill>
                  <a:schemeClr val="bg1"/>
                </a:solidFill>
                <a:latin typeface="+mj-lt"/>
              </a:defRPr>
            </a:lvl1pPr>
          </a:lstStyle>
          <a:p>
            <a:r>
              <a:rPr lang="en-GB" dirty="0"/>
              <a:t>Drag picture to placeholder or click icon to add</a:t>
            </a:r>
            <a:endParaRPr lang="en-US" dirty="0"/>
          </a:p>
        </p:txBody>
      </p:sp>
      <p:sp>
        <p:nvSpPr>
          <p:cNvPr id="9" name="Slide Number Placeholder 5">
            <a:extLst>
              <a:ext uri="{FF2B5EF4-FFF2-40B4-BE49-F238E27FC236}">
                <a16:creationId xmlns:a16="http://schemas.microsoft.com/office/drawing/2014/main" id="{AD5A5362-FC22-DF4B-9E6F-A0E1C0DD1A8E}"/>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defPPr>
              <a:defRPr lang="en-US"/>
            </a:defPPr>
            <a:lvl1pPr marL="0" algn="r" defTabSz="609585" rtl="0" eaLnBrk="1" latinLnBrk="0" hangingPunct="1">
              <a:defRPr sz="900" kern="1200">
                <a:solidFill>
                  <a:schemeClr val="tx1">
                    <a:tint val="75000"/>
                  </a:schemeClr>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fld id="{05306F20-FBA2-4746-AE9F-DFBA4FFD6FE5}" type="slidenum">
              <a:rPr lang="en-US" smtClean="0"/>
              <a:pPr/>
              <a:t>‹#›</a:t>
            </a:fld>
            <a:endParaRPr lang="en-US" dirty="0"/>
          </a:p>
        </p:txBody>
      </p:sp>
      <p:pic>
        <p:nvPicPr>
          <p:cNvPr id="12" name="Picture 11" descr="&quot;&quot;">
            <a:extLst>
              <a:ext uri="{FF2B5EF4-FFF2-40B4-BE49-F238E27FC236}">
                <a16:creationId xmlns:a16="http://schemas.microsoft.com/office/drawing/2014/main" id="{562FFE9E-B38D-7B42-B2C5-7B32CEF7E51A}"/>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348869564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Content/Grey logo band">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42901" y="488953"/>
            <a:ext cx="8445500"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8" name="Content Placeholder 7"/>
          <p:cNvSpPr>
            <a:spLocks noGrp="1"/>
          </p:cNvSpPr>
          <p:nvPr>
            <p:ph sz="quarter" idx="11"/>
          </p:nvPr>
        </p:nvSpPr>
        <p:spPr>
          <a:xfrm>
            <a:off x="342901" y="1219202"/>
            <a:ext cx="8445500" cy="4080933"/>
          </a:xfrm>
          <a:prstGeom prst="rect">
            <a:avLst/>
          </a:prstGeom>
        </p:spPr>
        <p:txBody>
          <a:bodyPr lIns="0"/>
          <a:lstStyle>
            <a:lvl1pPr marL="161996" indent="-161996">
              <a:spcBef>
                <a:spcPts val="300"/>
              </a:spcBef>
              <a:spcAft>
                <a:spcPts val="300"/>
              </a:spcAft>
              <a:buFont typeface="Lucida Grande"/>
              <a:buChar char="-"/>
              <a:defRPr sz="1800">
                <a:latin typeface="+mj-lt"/>
              </a:defRPr>
            </a:lvl1pPr>
            <a:lvl2pPr marL="417590" indent="-212395">
              <a:spcBef>
                <a:spcPts val="300"/>
              </a:spcBef>
              <a:spcAft>
                <a:spcPts val="300"/>
              </a:spcAft>
              <a:buFont typeface="Lucida Grande"/>
              <a:buChar char="-"/>
              <a:defRPr sz="1800">
                <a:latin typeface="+mj-lt"/>
              </a:defRPr>
            </a:lvl2pPr>
            <a:lvl3pPr marL="568786" indent="-158396">
              <a:spcBef>
                <a:spcPts val="300"/>
              </a:spcBef>
              <a:spcAft>
                <a:spcPts val="300"/>
              </a:spcAft>
              <a:buFont typeface="Lucida Grande"/>
              <a:buChar char="-"/>
              <a:defRPr sz="1800">
                <a:latin typeface="+mj-lt"/>
              </a:defRPr>
            </a:lvl3pPr>
            <a:lvl4pPr marL="773981" indent="-158396">
              <a:spcBef>
                <a:spcPts val="300"/>
              </a:spcBef>
              <a:spcAft>
                <a:spcPts val="300"/>
              </a:spcAft>
              <a:buFont typeface="Lucida Grande"/>
              <a:buChar char="-"/>
              <a:defRPr sz="1800">
                <a:latin typeface="+mj-lt"/>
              </a:defRPr>
            </a:lvl4pPr>
            <a:lvl5pPr marL="943176" indent="-158396">
              <a:spcBef>
                <a:spcPts val="300"/>
              </a:spcBef>
              <a:spcAft>
                <a:spcPts val="300"/>
              </a:spcAft>
              <a:buFont typeface="Lucida Grande"/>
              <a:buChar char="-"/>
              <a:defRPr sz="1800">
                <a:latin typeface="+mj-lt"/>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6" name="Slide Number Placeholder 5">
            <a:extLst>
              <a:ext uri="{FF2B5EF4-FFF2-40B4-BE49-F238E27FC236}">
                <a16:creationId xmlns:a16="http://schemas.microsoft.com/office/drawing/2014/main" id="{5D78585B-3519-EA4C-8EFE-828830A1A9DF}"/>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defPPr>
              <a:defRPr lang="en-US"/>
            </a:defPPr>
            <a:lvl1pPr marL="0" algn="r" defTabSz="609585" rtl="0" eaLnBrk="1" latinLnBrk="0" hangingPunct="1">
              <a:defRPr sz="900" kern="1200">
                <a:solidFill>
                  <a:schemeClr val="tx1">
                    <a:tint val="75000"/>
                  </a:schemeClr>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fld id="{05306F20-FBA2-4746-AE9F-DFBA4FFD6FE5}" type="slidenum">
              <a:rPr lang="en-US" smtClean="0"/>
              <a:pPr/>
              <a:t>‹#›</a:t>
            </a:fld>
            <a:endParaRPr lang="en-US" dirty="0"/>
          </a:p>
        </p:txBody>
      </p:sp>
      <p:pic>
        <p:nvPicPr>
          <p:cNvPr id="7" name="Picture 6" descr="&quot;&quot;">
            <a:extLst>
              <a:ext uri="{FF2B5EF4-FFF2-40B4-BE49-F238E27FC236}">
                <a16:creationId xmlns:a16="http://schemas.microsoft.com/office/drawing/2014/main" id="{E3AA376C-53B4-724F-B04D-5CD31E380EC5}"/>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42900" y="5890091"/>
            <a:ext cx="8558784" cy="536448"/>
          </a:xfrm>
          <a:prstGeom prst="rect">
            <a:avLst/>
          </a:prstGeom>
        </p:spPr>
      </p:pic>
    </p:spTree>
    <p:extLst>
      <p:ext uri="{BB962C8B-B14F-4D97-AF65-F5344CB8AC3E}">
        <p14:creationId xmlns:p14="http://schemas.microsoft.com/office/powerpoint/2010/main" val="177540783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Grey logo band">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342901" y="488953"/>
            <a:ext cx="8445500"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5" name="Slide Number Placeholder 5">
            <a:extLst>
              <a:ext uri="{FF2B5EF4-FFF2-40B4-BE49-F238E27FC236}">
                <a16:creationId xmlns:a16="http://schemas.microsoft.com/office/drawing/2014/main" id="{0C79F5E8-6F33-6448-9D61-25C04DA7CEA1}"/>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defPPr>
              <a:defRPr lang="en-US"/>
            </a:defPPr>
            <a:lvl1pPr marL="0" algn="r" defTabSz="609585" rtl="0" eaLnBrk="1" latinLnBrk="0" hangingPunct="1">
              <a:defRPr sz="900" kern="1200">
                <a:solidFill>
                  <a:schemeClr val="tx1">
                    <a:tint val="75000"/>
                  </a:schemeClr>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fld id="{05306F20-FBA2-4746-AE9F-DFBA4FFD6FE5}" type="slidenum">
              <a:rPr lang="en-US" smtClean="0"/>
              <a:pPr/>
              <a:t>‹#›</a:t>
            </a:fld>
            <a:endParaRPr lang="en-US" dirty="0"/>
          </a:p>
        </p:txBody>
      </p:sp>
      <p:pic>
        <p:nvPicPr>
          <p:cNvPr id="6" name="Picture 5" descr="&quot;&quot;">
            <a:extLst>
              <a:ext uri="{FF2B5EF4-FFF2-40B4-BE49-F238E27FC236}">
                <a16:creationId xmlns:a16="http://schemas.microsoft.com/office/drawing/2014/main" id="{26EE0950-FB91-4B45-B478-F393A6C6F35B}"/>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42900" y="5890091"/>
            <a:ext cx="8558784" cy="536448"/>
          </a:xfrm>
          <a:prstGeom prst="rect">
            <a:avLst/>
          </a:prstGeom>
        </p:spPr>
      </p:pic>
    </p:spTree>
    <p:extLst>
      <p:ext uri="{BB962C8B-B14F-4D97-AF65-F5344CB8AC3E}">
        <p14:creationId xmlns:p14="http://schemas.microsoft.com/office/powerpoint/2010/main" val="1608502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break editable">
    <p:spTree>
      <p:nvGrpSpPr>
        <p:cNvPr id="1" name=""/>
        <p:cNvGrpSpPr/>
        <p:nvPr/>
      </p:nvGrpSpPr>
      <p:grpSpPr>
        <a:xfrm>
          <a:off x="0" y="0"/>
          <a:ext cx="0" cy="0"/>
          <a:chOff x="0" y="0"/>
          <a:chExt cx="0" cy="0"/>
        </a:xfrm>
      </p:grpSpPr>
      <p:sp>
        <p:nvSpPr>
          <p:cNvPr id="3" name="Picture Placeholder 2">
            <a:extLst>
              <a:ext uri="{C183D7F6-B498-43B3-948B-1728B52AA6E4}">
                <adec:decorative xmlns:adec="http://schemas.microsoft.com/office/drawing/2017/decorative" val="1"/>
              </a:ext>
            </a:extLst>
          </p:cNvPr>
          <p:cNvSpPr>
            <a:spLocks noGrp="1"/>
          </p:cNvSpPr>
          <p:nvPr>
            <p:ph type="pic" sz="quarter" idx="11" hasCustomPrompt="1"/>
          </p:nvPr>
        </p:nvSpPr>
        <p:spPr>
          <a:xfrm>
            <a:off x="0" y="-73693"/>
            <a:ext cx="9144000" cy="6858000"/>
          </a:xfrm>
          <a:prstGeom prst="rect">
            <a:avLst/>
          </a:prstGeom>
          <a:solidFill>
            <a:schemeClr val="tx2">
              <a:lumMod val="20000"/>
              <a:lumOff val="80000"/>
            </a:schemeClr>
          </a:solidFill>
        </p:spPr>
        <p:txBody>
          <a:bodyPr anchor="t" anchorCtr="0"/>
          <a:lstStyle>
            <a:lvl1pPr marL="0" marR="0" indent="0" algn="l" defTabSz="457189" rtl="0" eaLnBrk="1" fontAlgn="auto" latinLnBrk="0" hangingPunct="1">
              <a:lnSpc>
                <a:spcPct val="100000"/>
              </a:lnSpc>
              <a:spcBef>
                <a:spcPct val="20000"/>
              </a:spcBef>
              <a:spcAft>
                <a:spcPts val="0"/>
              </a:spcAft>
              <a:buClrTx/>
              <a:buSzTx/>
              <a:buFont typeface="Arial"/>
              <a:buNone/>
              <a:tabLst/>
              <a:defRPr sz="1600">
                <a:latin typeface="+mn-lt"/>
              </a:defRPr>
            </a:lvl1pPr>
          </a:lstStyle>
          <a:p>
            <a:pPr marL="0" marR="0" lvl="0" indent="0" algn="l" defTabSz="457189" rtl="0" eaLnBrk="1" fontAlgn="auto" latinLnBrk="0" hangingPunct="1">
              <a:lnSpc>
                <a:spcPct val="100000"/>
              </a:lnSpc>
              <a:spcBef>
                <a:spcPct val="20000"/>
              </a:spcBef>
              <a:spcAft>
                <a:spcPts val="0"/>
              </a:spcAft>
              <a:buClrTx/>
              <a:buSzTx/>
              <a:buFont typeface="Arial"/>
              <a:buNone/>
              <a:tabLst/>
              <a:defRPr/>
            </a:pPr>
            <a:r>
              <a:rPr lang="en-GB" dirty="0"/>
              <a:t>Drag picture to placeholder or click icon to add</a:t>
            </a:r>
            <a:endParaRPr lang="en-US" dirty="0"/>
          </a:p>
        </p:txBody>
      </p:sp>
      <p:sp>
        <p:nvSpPr>
          <p:cNvPr id="6" name="Title 3"/>
          <p:cNvSpPr>
            <a:spLocks noGrp="1"/>
          </p:cNvSpPr>
          <p:nvPr>
            <p:ph type="title" hasCustomPrompt="1"/>
          </p:nvPr>
        </p:nvSpPr>
        <p:spPr>
          <a:xfrm>
            <a:off x="2349500" y="2203505"/>
            <a:ext cx="4445000" cy="2417128"/>
          </a:xfrm>
          <a:prstGeom prst="rect">
            <a:avLst/>
          </a:prstGeom>
          <a:solidFill>
            <a:schemeClr val="bg1"/>
          </a:solidFill>
        </p:spPr>
        <p:txBody>
          <a:bodyPr vert="horz" lIns="360000" tIns="187200" rIns="360000" bIns="187200">
            <a:normAutofit/>
          </a:bodyPr>
          <a:lstStyle>
            <a:lvl1pPr algn="l">
              <a:defRPr b="1" baseline="0">
                <a:solidFill>
                  <a:schemeClr val="tx1"/>
                </a:solidFill>
              </a:defRPr>
            </a:lvl1pPr>
          </a:lstStyle>
          <a:p>
            <a:r>
              <a:rPr lang="en-GB" dirty="0"/>
              <a:t>Click to add section title</a:t>
            </a:r>
            <a:endParaRPr lang="en-US" dirty="0"/>
          </a:p>
        </p:txBody>
      </p:sp>
      <p:sp>
        <p:nvSpPr>
          <p:cNvPr id="5" name="Slide Number Placeholder 5">
            <a:extLst>
              <a:ext uri="{FF2B5EF4-FFF2-40B4-BE49-F238E27FC236}">
                <a16:creationId xmlns:a16="http://schemas.microsoft.com/office/drawing/2014/main" id="{27BFA3A2-9D92-1B4F-B794-2224C0008865}"/>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306F20-FBA2-4746-AE9F-DFBA4FFD6FE5}" type="slidenum">
              <a:rPr lang="en-US" smtClean="0"/>
              <a:t>‹#›</a:t>
            </a:fld>
            <a:endParaRPr lang="en-US" dirty="0"/>
          </a:p>
        </p:txBody>
      </p:sp>
      <p:sp>
        <p:nvSpPr>
          <p:cNvPr id="7" name="Picture Placeholder 11" descr="&quot;&quot;">
            <a:extLst>
              <a:ext uri="{FF2B5EF4-FFF2-40B4-BE49-F238E27FC236}">
                <a16:creationId xmlns:a16="http://schemas.microsoft.com/office/drawing/2014/main" id="{6BC40D4D-4B25-9A4E-841C-4AD13B50C176}"/>
              </a:ext>
              <a:ext uri="{C183D7F6-B498-43B3-948B-1728B52AA6E4}">
                <adec:decorative xmlns:adec="http://schemas.microsoft.com/office/drawing/2017/decorative" val="0"/>
              </a:ext>
            </a:extLst>
          </p:cNvPr>
          <p:cNvSpPr>
            <a:spLocks noGrp="1"/>
          </p:cNvSpPr>
          <p:nvPr>
            <p:ph type="pic" sz="quarter" idx="13" hasCustomPrompt="1"/>
          </p:nvPr>
        </p:nvSpPr>
        <p:spPr>
          <a:xfrm>
            <a:off x="615603" y="465602"/>
            <a:ext cx="7915275" cy="615696"/>
          </a:xfrm>
          <a:prstGeom prst="rect">
            <a:avLst/>
          </a:prstGeom>
          <a:solidFill>
            <a:schemeClr val="accent1"/>
          </a:solidFill>
        </p:spPr>
        <p:txBody>
          <a:bodyPr/>
          <a:lstStyle>
            <a:lvl1pPr marL="0" indent="0">
              <a:buNone/>
              <a:defRPr sz="1800" baseline="0"/>
            </a:lvl1pPr>
          </a:lstStyle>
          <a:p>
            <a:r>
              <a:rPr lang="en-US" dirty="0"/>
              <a:t>For ‘UoLRedBandlogo_ppt4.3.png’ image only</a:t>
            </a:r>
          </a:p>
        </p:txBody>
      </p:sp>
    </p:spTree>
    <p:extLst>
      <p:ext uri="{BB962C8B-B14F-4D97-AF65-F5344CB8AC3E}">
        <p14:creationId xmlns:p14="http://schemas.microsoft.com/office/powerpoint/2010/main" val="25917070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mage/Title (centred) text">
    <p:spTree>
      <p:nvGrpSpPr>
        <p:cNvPr id="1" name=""/>
        <p:cNvGrpSpPr/>
        <p:nvPr/>
      </p:nvGrpSpPr>
      <p:grpSpPr>
        <a:xfrm>
          <a:off x="0" y="0"/>
          <a:ext cx="0" cy="0"/>
          <a:chOff x="0" y="0"/>
          <a:chExt cx="0" cy="0"/>
        </a:xfrm>
      </p:grpSpPr>
      <p:sp>
        <p:nvSpPr>
          <p:cNvPr id="6" name="Picture Placeholder 5" descr="&quot;&quot;">
            <a:extLst>
              <a:ext uri="{C183D7F6-B498-43B3-948B-1728B52AA6E4}">
                <adec:decorative xmlns:adec="http://schemas.microsoft.com/office/drawing/2017/decorative" val="0"/>
              </a:ext>
            </a:extLst>
          </p:cNvPr>
          <p:cNvSpPr>
            <a:spLocks noGrp="1"/>
          </p:cNvSpPr>
          <p:nvPr>
            <p:ph type="pic" sz="quarter" idx="11"/>
          </p:nvPr>
        </p:nvSpPr>
        <p:spPr>
          <a:xfrm>
            <a:off x="0" y="0"/>
            <a:ext cx="4572000" cy="6858000"/>
          </a:xfrm>
          <a:prstGeom prst="rect">
            <a:avLst/>
          </a:prstGeom>
          <a:solidFill>
            <a:schemeClr val="tx1">
              <a:lumMod val="20000"/>
              <a:lumOff val="80000"/>
            </a:schemeClr>
          </a:solidFill>
        </p:spPr>
        <p:txBody>
          <a:bodyPr/>
          <a:lstStyle>
            <a:lvl1pPr marL="0" indent="0">
              <a:buNone/>
              <a:defRPr sz="1600">
                <a:latin typeface="+mn-lt"/>
              </a:defRPr>
            </a:lvl1pPr>
          </a:lstStyle>
          <a:p>
            <a:r>
              <a:rPr lang="en-GB" dirty="0"/>
              <a:t>Click icon to add picture</a:t>
            </a:r>
            <a:endParaRPr lang="en-US" dirty="0"/>
          </a:p>
        </p:txBody>
      </p:sp>
      <p:sp>
        <p:nvSpPr>
          <p:cNvPr id="7" name="Title 3"/>
          <p:cNvSpPr>
            <a:spLocks noGrp="1"/>
          </p:cNvSpPr>
          <p:nvPr>
            <p:ph type="title" hasCustomPrompt="1"/>
          </p:nvPr>
        </p:nvSpPr>
        <p:spPr>
          <a:xfrm>
            <a:off x="1003300" y="2419149"/>
            <a:ext cx="3784600" cy="1486052"/>
          </a:xfrm>
          <a:prstGeom prst="rect">
            <a:avLst/>
          </a:prstGeom>
          <a:solidFill>
            <a:schemeClr val="bg1"/>
          </a:solidFill>
        </p:spPr>
        <p:txBody>
          <a:bodyPr vert="horz" lIns="360000" tIns="187200" rIns="360000" bIns="187200">
            <a:spAutoFit/>
          </a:bodyPr>
          <a:lstStyle>
            <a:lvl1pPr algn="l">
              <a:defRPr sz="3600" b="1" baseline="0">
                <a:solidFill>
                  <a:schemeClr val="tx1"/>
                </a:solidFill>
              </a:defRPr>
            </a:lvl1pPr>
          </a:lstStyle>
          <a:p>
            <a:r>
              <a:rPr lang="en-GB" dirty="0"/>
              <a:t>Click to add title</a:t>
            </a:r>
            <a:endParaRPr lang="en-US" dirty="0"/>
          </a:p>
        </p:txBody>
      </p:sp>
      <p:sp>
        <p:nvSpPr>
          <p:cNvPr id="12" name="Text Placeholder 6"/>
          <p:cNvSpPr>
            <a:spLocks noGrp="1"/>
          </p:cNvSpPr>
          <p:nvPr>
            <p:ph type="body" sz="quarter" idx="12" hasCustomPrompt="1"/>
          </p:nvPr>
        </p:nvSpPr>
        <p:spPr>
          <a:xfrm>
            <a:off x="5143500" y="931133"/>
            <a:ext cx="3632200" cy="410369"/>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8" name="Text Placeholder 11"/>
          <p:cNvSpPr>
            <a:spLocks noGrp="1"/>
          </p:cNvSpPr>
          <p:nvPr>
            <p:ph type="body" sz="quarter" idx="18"/>
          </p:nvPr>
        </p:nvSpPr>
        <p:spPr>
          <a:xfrm>
            <a:off x="5143500" y="1454009"/>
            <a:ext cx="3632200" cy="2104048"/>
          </a:xfrm>
          <a:prstGeom prst="rect">
            <a:avLst/>
          </a:prstGeom>
        </p:spPr>
        <p:txBody>
          <a:bodyPr lIns="0">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a:t>Click to edit Master text styles</a:t>
            </a:r>
          </a:p>
          <a:p>
            <a:pPr lvl="1"/>
            <a:r>
              <a:rPr lang="en-GB"/>
              <a:t>Second level</a:t>
            </a:r>
          </a:p>
          <a:p>
            <a:pPr lvl="2"/>
            <a:r>
              <a:rPr lang="en-GB"/>
              <a:t>Third level</a:t>
            </a:r>
          </a:p>
        </p:txBody>
      </p:sp>
      <p:sp>
        <p:nvSpPr>
          <p:cNvPr id="9" name="Slide Number Placeholder 5">
            <a:extLst>
              <a:ext uri="{FF2B5EF4-FFF2-40B4-BE49-F238E27FC236}">
                <a16:creationId xmlns:a16="http://schemas.microsoft.com/office/drawing/2014/main" id="{FD5121BD-3184-7B4E-AF38-5D06A178DB61}"/>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306F20-FBA2-4746-AE9F-DFBA4FFD6FE5}" type="slidenum">
              <a:rPr lang="en-US" smtClean="0"/>
              <a:t>‹#›</a:t>
            </a:fld>
            <a:endParaRPr lang="en-US" dirty="0"/>
          </a:p>
        </p:txBody>
      </p:sp>
      <p:pic>
        <p:nvPicPr>
          <p:cNvPr id="13" name="Picture 12" descr="&quot;&quot;">
            <a:extLst>
              <a:ext uri="{FF2B5EF4-FFF2-40B4-BE49-F238E27FC236}">
                <a16:creationId xmlns:a16="http://schemas.microsoft.com/office/drawing/2014/main" id="{5C16FDBB-635E-4943-B5EF-AC48633404DC}"/>
              </a:ext>
              <a:ext uri="{C183D7F6-B498-43B3-948B-1728B52AA6E4}">
                <adec:decorative xmlns:adec="http://schemas.microsoft.com/office/drawing/2017/decorative" val="0"/>
              </a:ext>
            </a:extLst>
          </p:cNvPr>
          <p:cNvPicPr>
            <a:picLocks noChangeAspect="1"/>
          </p:cNvPicPr>
          <p:nvPr userDrawn="1"/>
        </p:nvPicPr>
        <p:blipFill>
          <a:blip r:embed="rId2"/>
          <a:stretch>
            <a:fillRect/>
          </a:stretch>
        </p:blipFill>
        <p:spPr>
          <a:xfrm>
            <a:off x="7326185" y="6464870"/>
            <a:ext cx="1358900" cy="148085"/>
          </a:xfrm>
          <a:prstGeom prst="rect">
            <a:avLst/>
          </a:prstGeom>
        </p:spPr>
      </p:pic>
    </p:spTree>
    <p:extLst>
      <p:ext uri="{BB962C8B-B14F-4D97-AF65-F5344CB8AC3E}">
        <p14:creationId xmlns:p14="http://schemas.microsoft.com/office/powerpoint/2010/main" val="4427505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age/Title (top) text">
    <p:spTree>
      <p:nvGrpSpPr>
        <p:cNvPr id="1" name=""/>
        <p:cNvGrpSpPr/>
        <p:nvPr/>
      </p:nvGrpSpPr>
      <p:grpSpPr>
        <a:xfrm>
          <a:off x="0" y="0"/>
          <a:ext cx="0" cy="0"/>
          <a:chOff x="0" y="0"/>
          <a:chExt cx="0" cy="0"/>
        </a:xfrm>
      </p:grpSpPr>
      <p:sp>
        <p:nvSpPr>
          <p:cNvPr id="6" name="Picture Placeholder 5" descr="&quot;&quot;">
            <a:extLst>
              <a:ext uri="{C183D7F6-B498-43B3-948B-1728B52AA6E4}">
                <adec:decorative xmlns:adec="http://schemas.microsoft.com/office/drawing/2017/decorative" val="0"/>
              </a:ext>
            </a:extLst>
          </p:cNvPr>
          <p:cNvSpPr>
            <a:spLocks noGrp="1"/>
          </p:cNvSpPr>
          <p:nvPr>
            <p:ph type="pic" sz="quarter" idx="11"/>
          </p:nvPr>
        </p:nvSpPr>
        <p:spPr>
          <a:xfrm>
            <a:off x="0" y="0"/>
            <a:ext cx="4572000" cy="6858000"/>
          </a:xfrm>
          <a:prstGeom prst="rect">
            <a:avLst/>
          </a:prstGeom>
          <a:solidFill>
            <a:schemeClr val="tx1">
              <a:lumMod val="20000"/>
              <a:lumOff val="80000"/>
            </a:schemeClr>
          </a:solidFill>
        </p:spPr>
        <p:txBody>
          <a:bodyPr/>
          <a:lstStyle>
            <a:lvl1pPr marL="0" indent="0">
              <a:buNone/>
              <a:defRPr sz="1600">
                <a:latin typeface="+mn-lt"/>
              </a:defRPr>
            </a:lvl1pPr>
          </a:lstStyle>
          <a:p>
            <a:r>
              <a:rPr lang="en-GB"/>
              <a:t>Click icon to add picture</a:t>
            </a:r>
            <a:endParaRPr lang="en-US" dirty="0"/>
          </a:p>
        </p:txBody>
      </p:sp>
      <p:sp>
        <p:nvSpPr>
          <p:cNvPr id="7" name="Title 3"/>
          <p:cNvSpPr>
            <a:spLocks noGrp="1"/>
          </p:cNvSpPr>
          <p:nvPr>
            <p:ph type="title" hasCustomPrompt="1"/>
          </p:nvPr>
        </p:nvSpPr>
        <p:spPr>
          <a:xfrm>
            <a:off x="1003300" y="931131"/>
            <a:ext cx="3784600" cy="1486052"/>
          </a:xfrm>
          <a:prstGeom prst="rect">
            <a:avLst/>
          </a:prstGeom>
          <a:solidFill>
            <a:schemeClr val="bg1"/>
          </a:solidFill>
        </p:spPr>
        <p:txBody>
          <a:bodyPr vert="horz" lIns="360000" tIns="187200" rIns="360000" bIns="187200">
            <a:spAutoFit/>
          </a:bodyPr>
          <a:lstStyle>
            <a:lvl1pPr algn="l">
              <a:defRPr sz="3600" b="1" baseline="0">
                <a:solidFill>
                  <a:schemeClr val="tx1"/>
                </a:solidFill>
              </a:defRPr>
            </a:lvl1pPr>
          </a:lstStyle>
          <a:p>
            <a:r>
              <a:rPr lang="en-GB" dirty="0"/>
              <a:t>Click to add title</a:t>
            </a:r>
            <a:endParaRPr lang="en-US" dirty="0"/>
          </a:p>
        </p:txBody>
      </p:sp>
      <p:sp>
        <p:nvSpPr>
          <p:cNvPr id="9" name="Text Placeholder 6"/>
          <p:cNvSpPr>
            <a:spLocks noGrp="1"/>
          </p:cNvSpPr>
          <p:nvPr>
            <p:ph type="body" sz="quarter" idx="12" hasCustomPrompt="1"/>
          </p:nvPr>
        </p:nvSpPr>
        <p:spPr>
          <a:xfrm>
            <a:off x="5143500" y="931133"/>
            <a:ext cx="3632200" cy="410369"/>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10" name="Text Placeholder 11"/>
          <p:cNvSpPr>
            <a:spLocks noGrp="1"/>
          </p:cNvSpPr>
          <p:nvPr>
            <p:ph type="body" sz="quarter" idx="18"/>
          </p:nvPr>
        </p:nvSpPr>
        <p:spPr>
          <a:xfrm>
            <a:off x="5143500" y="1454009"/>
            <a:ext cx="3632200" cy="2104048"/>
          </a:xfrm>
          <a:prstGeom prst="rect">
            <a:avLst/>
          </a:prstGeom>
        </p:spPr>
        <p:txBody>
          <a:bodyPr lIns="0">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a:t>Click to edit Master text styles</a:t>
            </a:r>
          </a:p>
          <a:p>
            <a:pPr lvl="1"/>
            <a:r>
              <a:rPr lang="en-GB"/>
              <a:t>Second level</a:t>
            </a:r>
          </a:p>
          <a:p>
            <a:pPr lvl="2"/>
            <a:r>
              <a:rPr lang="en-GB"/>
              <a:t>Third level</a:t>
            </a:r>
          </a:p>
        </p:txBody>
      </p:sp>
      <p:sp>
        <p:nvSpPr>
          <p:cNvPr id="8" name="Slide Number Placeholder 5">
            <a:extLst>
              <a:ext uri="{FF2B5EF4-FFF2-40B4-BE49-F238E27FC236}">
                <a16:creationId xmlns:a16="http://schemas.microsoft.com/office/drawing/2014/main" id="{AFBFCF30-02D1-924A-9CEA-301EA59457D5}"/>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306F20-FBA2-4746-AE9F-DFBA4FFD6FE5}" type="slidenum">
              <a:rPr lang="en-US" smtClean="0"/>
              <a:t>‹#›</a:t>
            </a:fld>
            <a:endParaRPr lang="en-US" dirty="0"/>
          </a:p>
        </p:txBody>
      </p:sp>
      <p:pic>
        <p:nvPicPr>
          <p:cNvPr id="12" name="Picture 11" descr="&quot;&quot;">
            <a:extLst>
              <a:ext uri="{FF2B5EF4-FFF2-40B4-BE49-F238E27FC236}">
                <a16:creationId xmlns:a16="http://schemas.microsoft.com/office/drawing/2014/main" id="{5C1895FB-26D4-0F45-8008-470C1A5DB000}"/>
              </a:ext>
              <a:ext uri="{C183D7F6-B498-43B3-948B-1728B52AA6E4}">
                <adec:decorative xmlns:adec="http://schemas.microsoft.com/office/drawing/2017/decorative" val="0"/>
              </a:ext>
            </a:extLst>
          </p:cNvPr>
          <p:cNvPicPr>
            <a:picLocks noChangeAspect="1"/>
          </p:cNvPicPr>
          <p:nvPr userDrawn="1"/>
        </p:nvPicPr>
        <p:blipFill>
          <a:blip r:embed="rId2"/>
          <a:stretch>
            <a:fillRect/>
          </a:stretch>
        </p:blipFill>
        <p:spPr>
          <a:xfrm>
            <a:off x="7326185" y="6464870"/>
            <a:ext cx="1358900" cy="148085"/>
          </a:xfrm>
          <a:prstGeom prst="rect">
            <a:avLst/>
          </a:prstGeom>
        </p:spPr>
      </p:pic>
    </p:spTree>
    <p:extLst>
      <p:ext uri="{BB962C8B-B14F-4D97-AF65-F5344CB8AC3E}">
        <p14:creationId xmlns:p14="http://schemas.microsoft.com/office/powerpoint/2010/main" val="29080811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Title (bottom) text">
    <p:spTree>
      <p:nvGrpSpPr>
        <p:cNvPr id="1" name=""/>
        <p:cNvGrpSpPr/>
        <p:nvPr/>
      </p:nvGrpSpPr>
      <p:grpSpPr>
        <a:xfrm>
          <a:off x="0" y="0"/>
          <a:ext cx="0" cy="0"/>
          <a:chOff x="0" y="0"/>
          <a:chExt cx="0" cy="0"/>
        </a:xfrm>
      </p:grpSpPr>
      <p:sp>
        <p:nvSpPr>
          <p:cNvPr id="6" name="Picture Placeholder 5" descr="&quot;&quot;">
            <a:extLst>
              <a:ext uri="{C183D7F6-B498-43B3-948B-1728B52AA6E4}">
                <adec:decorative xmlns:adec="http://schemas.microsoft.com/office/drawing/2017/decorative" val="0"/>
              </a:ext>
            </a:extLst>
          </p:cNvPr>
          <p:cNvSpPr>
            <a:spLocks noGrp="1"/>
          </p:cNvSpPr>
          <p:nvPr>
            <p:ph type="pic" sz="quarter" idx="11"/>
          </p:nvPr>
        </p:nvSpPr>
        <p:spPr>
          <a:xfrm>
            <a:off x="0" y="0"/>
            <a:ext cx="4572000" cy="6858000"/>
          </a:xfrm>
          <a:prstGeom prst="rect">
            <a:avLst/>
          </a:prstGeom>
          <a:solidFill>
            <a:schemeClr val="tx1">
              <a:lumMod val="20000"/>
              <a:lumOff val="80000"/>
            </a:schemeClr>
          </a:solidFill>
        </p:spPr>
        <p:txBody>
          <a:bodyPr/>
          <a:lstStyle>
            <a:lvl1pPr marL="0" indent="0">
              <a:buNone/>
              <a:defRPr sz="1600">
                <a:latin typeface="+mn-lt"/>
              </a:defRPr>
            </a:lvl1pPr>
          </a:lstStyle>
          <a:p>
            <a:r>
              <a:rPr lang="en-GB"/>
              <a:t>Click icon to add picture</a:t>
            </a:r>
            <a:endParaRPr lang="en-US" dirty="0"/>
          </a:p>
        </p:txBody>
      </p:sp>
      <p:sp>
        <p:nvSpPr>
          <p:cNvPr id="7" name="Title 3"/>
          <p:cNvSpPr>
            <a:spLocks noGrp="1"/>
          </p:cNvSpPr>
          <p:nvPr>
            <p:ph type="title" hasCustomPrompt="1"/>
          </p:nvPr>
        </p:nvSpPr>
        <p:spPr>
          <a:xfrm>
            <a:off x="1003300" y="4180418"/>
            <a:ext cx="3784600" cy="1486052"/>
          </a:xfrm>
          <a:prstGeom prst="rect">
            <a:avLst/>
          </a:prstGeom>
          <a:solidFill>
            <a:schemeClr val="bg1"/>
          </a:solidFill>
        </p:spPr>
        <p:txBody>
          <a:bodyPr vert="horz" lIns="360000" tIns="187200" rIns="360000" bIns="187200">
            <a:spAutoFit/>
          </a:bodyPr>
          <a:lstStyle>
            <a:lvl1pPr algn="l">
              <a:defRPr sz="3600" b="1" baseline="0">
                <a:solidFill>
                  <a:schemeClr val="tx1"/>
                </a:solidFill>
              </a:defRPr>
            </a:lvl1pPr>
          </a:lstStyle>
          <a:p>
            <a:r>
              <a:rPr lang="en-GB" dirty="0"/>
              <a:t>Click to add title</a:t>
            </a:r>
            <a:endParaRPr lang="en-US" dirty="0"/>
          </a:p>
        </p:txBody>
      </p:sp>
      <p:sp>
        <p:nvSpPr>
          <p:cNvPr id="9" name="Text Placeholder 6"/>
          <p:cNvSpPr>
            <a:spLocks noGrp="1"/>
          </p:cNvSpPr>
          <p:nvPr>
            <p:ph type="body" sz="quarter" idx="12" hasCustomPrompt="1"/>
          </p:nvPr>
        </p:nvSpPr>
        <p:spPr>
          <a:xfrm>
            <a:off x="5143500" y="931133"/>
            <a:ext cx="3632200" cy="410369"/>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10" name="Text Placeholder 11"/>
          <p:cNvSpPr>
            <a:spLocks noGrp="1"/>
          </p:cNvSpPr>
          <p:nvPr>
            <p:ph type="body" sz="quarter" idx="18"/>
          </p:nvPr>
        </p:nvSpPr>
        <p:spPr>
          <a:xfrm>
            <a:off x="5143500" y="1454009"/>
            <a:ext cx="3632200" cy="2104048"/>
          </a:xfrm>
          <a:prstGeom prst="rect">
            <a:avLst/>
          </a:prstGeom>
        </p:spPr>
        <p:txBody>
          <a:bodyPr lIns="0">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a:t>Click to edit Master text styles</a:t>
            </a:r>
          </a:p>
          <a:p>
            <a:pPr lvl="1"/>
            <a:r>
              <a:rPr lang="en-GB"/>
              <a:t>Second level</a:t>
            </a:r>
          </a:p>
          <a:p>
            <a:pPr lvl="2"/>
            <a:r>
              <a:rPr lang="en-GB"/>
              <a:t>Third level</a:t>
            </a:r>
          </a:p>
        </p:txBody>
      </p:sp>
      <p:sp>
        <p:nvSpPr>
          <p:cNvPr id="8" name="Slide Number Placeholder 5">
            <a:extLst>
              <a:ext uri="{FF2B5EF4-FFF2-40B4-BE49-F238E27FC236}">
                <a16:creationId xmlns:a16="http://schemas.microsoft.com/office/drawing/2014/main" id="{1127B17B-3FD5-B64C-B165-99E09B79C499}"/>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306F20-FBA2-4746-AE9F-DFBA4FFD6FE5}" type="slidenum">
              <a:rPr lang="en-US" smtClean="0"/>
              <a:t>‹#›</a:t>
            </a:fld>
            <a:endParaRPr lang="en-US" dirty="0"/>
          </a:p>
        </p:txBody>
      </p:sp>
      <p:pic>
        <p:nvPicPr>
          <p:cNvPr id="12" name="Picture 11" descr="&quot;&quot;">
            <a:extLst>
              <a:ext uri="{FF2B5EF4-FFF2-40B4-BE49-F238E27FC236}">
                <a16:creationId xmlns:a16="http://schemas.microsoft.com/office/drawing/2014/main" id="{DBF49AA9-75F0-4842-8E81-A7CBFC2AA336}"/>
              </a:ext>
              <a:ext uri="{C183D7F6-B498-43B3-948B-1728B52AA6E4}">
                <adec:decorative xmlns:adec="http://schemas.microsoft.com/office/drawing/2017/decorative" val="0"/>
              </a:ext>
            </a:extLst>
          </p:cNvPr>
          <p:cNvPicPr>
            <a:picLocks noChangeAspect="1"/>
          </p:cNvPicPr>
          <p:nvPr userDrawn="1"/>
        </p:nvPicPr>
        <p:blipFill>
          <a:blip r:embed="rId2"/>
          <a:stretch>
            <a:fillRect/>
          </a:stretch>
        </p:blipFill>
        <p:spPr>
          <a:xfrm>
            <a:off x="7326185" y="6464870"/>
            <a:ext cx="1358900" cy="148085"/>
          </a:xfrm>
          <a:prstGeom prst="rect">
            <a:avLst/>
          </a:prstGeom>
        </p:spPr>
      </p:pic>
    </p:spTree>
    <p:extLst>
      <p:ext uri="{BB962C8B-B14F-4D97-AF65-F5344CB8AC3E}">
        <p14:creationId xmlns:p14="http://schemas.microsoft.com/office/powerpoint/2010/main" val="26519637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images">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A3C9FD82-3D69-CD4A-BF07-F48878A89B6D}"/>
              </a:ext>
            </a:extLst>
          </p:cNvPr>
          <p:cNvSpPr>
            <a:spLocks noGrp="1"/>
          </p:cNvSpPr>
          <p:nvPr>
            <p:ph type="title" hasCustomPrompt="1"/>
          </p:nvPr>
        </p:nvSpPr>
        <p:spPr>
          <a:xfrm>
            <a:off x="1008063" y="1376363"/>
            <a:ext cx="3544025" cy="553998"/>
          </a:xfrm>
          <a:prstGeom prst="rect">
            <a:avLst/>
          </a:prstGeom>
        </p:spPr>
        <p:txBody>
          <a:bodyPr vert="horz" wrap="square" lIns="0" tIns="0" rIns="0" bIns="0">
            <a:spAutoFit/>
          </a:bodyPr>
          <a:lstStyle>
            <a:lvl1pPr algn="l">
              <a:defRPr sz="3600" b="1"/>
            </a:lvl1pPr>
          </a:lstStyle>
          <a:p>
            <a:r>
              <a:rPr lang="en-GB" dirty="0"/>
              <a:t>Click to add title</a:t>
            </a:r>
            <a:endParaRPr lang="en-US" dirty="0"/>
          </a:p>
        </p:txBody>
      </p:sp>
      <p:sp>
        <p:nvSpPr>
          <p:cNvPr id="8" name="Text Placeholder 6"/>
          <p:cNvSpPr>
            <a:spLocks noGrp="1"/>
          </p:cNvSpPr>
          <p:nvPr>
            <p:ph type="body" sz="quarter" idx="14" hasCustomPrompt="1"/>
          </p:nvPr>
        </p:nvSpPr>
        <p:spPr>
          <a:xfrm>
            <a:off x="5143500" y="2794081"/>
            <a:ext cx="3632200" cy="410369"/>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9" name="Text Placeholder 11"/>
          <p:cNvSpPr>
            <a:spLocks noGrp="1"/>
          </p:cNvSpPr>
          <p:nvPr>
            <p:ph type="body" sz="quarter" idx="18"/>
          </p:nvPr>
        </p:nvSpPr>
        <p:spPr>
          <a:xfrm>
            <a:off x="5143500" y="3316957"/>
            <a:ext cx="3632200" cy="2104048"/>
          </a:xfrm>
          <a:prstGeom prst="rect">
            <a:avLst/>
          </a:prstGeom>
        </p:spPr>
        <p:txBody>
          <a:bodyPr lIns="0">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a:t>Click to edit Master text styles</a:t>
            </a:r>
          </a:p>
          <a:p>
            <a:pPr lvl="1"/>
            <a:r>
              <a:rPr lang="en-GB"/>
              <a:t>Second level</a:t>
            </a:r>
          </a:p>
          <a:p>
            <a:pPr lvl="2"/>
            <a:r>
              <a:rPr lang="en-GB"/>
              <a:t>Third level</a:t>
            </a:r>
          </a:p>
        </p:txBody>
      </p:sp>
      <p:sp>
        <p:nvSpPr>
          <p:cNvPr id="7" name="Picture Placeholder 6" descr="&quot;&quot;">
            <a:extLst>
              <a:ext uri="{C183D7F6-B498-43B3-948B-1728B52AA6E4}">
                <adec:decorative xmlns:adec="http://schemas.microsoft.com/office/drawing/2017/decorative" val="0"/>
              </a:ext>
            </a:extLst>
          </p:cNvPr>
          <p:cNvSpPr>
            <a:spLocks noGrp="1"/>
          </p:cNvSpPr>
          <p:nvPr>
            <p:ph type="pic" sz="quarter" idx="12"/>
          </p:nvPr>
        </p:nvSpPr>
        <p:spPr>
          <a:xfrm>
            <a:off x="0" y="2794081"/>
            <a:ext cx="4940300" cy="3367617"/>
          </a:xfrm>
          <a:prstGeom prst="rect">
            <a:avLst/>
          </a:prstGeom>
          <a:solidFill>
            <a:schemeClr val="tx1">
              <a:lumMod val="20000"/>
              <a:lumOff val="80000"/>
            </a:schemeClr>
          </a:solidFill>
        </p:spPr>
        <p:txBody>
          <a:bodyPr/>
          <a:lstStyle>
            <a:lvl1pPr marL="0" indent="0">
              <a:buNone/>
              <a:defRPr sz="1600">
                <a:latin typeface="+mn-lt"/>
              </a:defRPr>
            </a:lvl1pPr>
          </a:lstStyle>
          <a:p>
            <a:r>
              <a:rPr lang="en-GB"/>
              <a:t>Click icon to add picture</a:t>
            </a:r>
            <a:endParaRPr lang="en-US" dirty="0"/>
          </a:p>
        </p:txBody>
      </p:sp>
      <p:sp>
        <p:nvSpPr>
          <p:cNvPr id="10" name="Picture Placeholder 9" descr="&quot;&quot;">
            <a:extLst>
              <a:ext uri="{C183D7F6-B498-43B3-948B-1728B52AA6E4}">
                <adec:decorative xmlns:adec="http://schemas.microsoft.com/office/drawing/2017/decorative" val="0"/>
              </a:ext>
            </a:extLst>
          </p:cNvPr>
          <p:cNvSpPr>
            <a:spLocks noGrp="1"/>
          </p:cNvSpPr>
          <p:nvPr>
            <p:ph type="pic" sz="quarter" idx="13"/>
          </p:nvPr>
        </p:nvSpPr>
        <p:spPr>
          <a:xfrm>
            <a:off x="4940300" y="6652"/>
            <a:ext cx="3835400" cy="1667933"/>
          </a:xfrm>
          <a:prstGeom prst="rect">
            <a:avLst/>
          </a:prstGeom>
          <a:solidFill>
            <a:schemeClr val="tx2">
              <a:lumMod val="20000"/>
              <a:lumOff val="80000"/>
            </a:schemeClr>
          </a:solidFill>
        </p:spPr>
        <p:txBody>
          <a:bodyPr/>
          <a:lstStyle>
            <a:lvl1pPr marL="0" indent="0">
              <a:buNone/>
              <a:defRPr sz="1600">
                <a:latin typeface="+mn-lt"/>
              </a:defRPr>
            </a:lvl1pPr>
          </a:lstStyle>
          <a:p>
            <a:r>
              <a:rPr lang="en-GB"/>
              <a:t>Click icon to add picture</a:t>
            </a:r>
            <a:endParaRPr lang="en-US" dirty="0"/>
          </a:p>
        </p:txBody>
      </p:sp>
      <p:sp>
        <p:nvSpPr>
          <p:cNvPr id="11" name="Slide Number Placeholder 5">
            <a:extLst>
              <a:ext uri="{FF2B5EF4-FFF2-40B4-BE49-F238E27FC236}">
                <a16:creationId xmlns:a16="http://schemas.microsoft.com/office/drawing/2014/main" id="{7509A432-DF92-7E40-BF61-AA6C75E15366}"/>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306F20-FBA2-4746-AE9F-DFBA4FFD6FE5}" type="slidenum">
              <a:rPr lang="en-US" smtClean="0"/>
              <a:t>‹#›</a:t>
            </a:fld>
            <a:endParaRPr lang="en-US" dirty="0"/>
          </a:p>
        </p:txBody>
      </p:sp>
      <p:pic>
        <p:nvPicPr>
          <p:cNvPr id="12" name="Picture 11" descr="&quot;&quot;">
            <a:extLst>
              <a:ext uri="{FF2B5EF4-FFF2-40B4-BE49-F238E27FC236}">
                <a16:creationId xmlns:a16="http://schemas.microsoft.com/office/drawing/2014/main" id="{AB7ACE82-840C-894E-A401-E2C19B85E24F}"/>
              </a:ext>
              <a:ext uri="{C183D7F6-B498-43B3-948B-1728B52AA6E4}">
                <adec:decorative xmlns:adec="http://schemas.microsoft.com/office/drawing/2017/decorative" val="0"/>
              </a:ext>
            </a:extLst>
          </p:cNvPr>
          <p:cNvPicPr>
            <a:picLocks noChangeAspect="1"/>
          </p:cNvPicPr>
          <p:nvPr userDrawn="1"/>
        </p:nvPicPr>
        <p:blipFill>
          <a:blip r:embed="rId2"/>
          <a:stretch>
            <a:fillRect/>
          </a:stretch>
        </p:blipFill>
        <p:spPr>
          <a:xfrm>
            <a:off x="7326185" y="6464870"/>
            <a:ext cx="1358900" cy="148085"/>
          </a:xfrm>
          <a:prstGeom prst="rect">
            <a:avLst/>
          </a:prstGeom>
        </p:spPr>
      </p:pic>
    </p:spTree>
    <p:extLst>
      <p:ext uri="{BB962C8B-B14F-4D97-AF65-F5344CB8AC3E}">
        <p14:creationId xmlns:p14="http://schemas.microsoft.com/office/powerpoint/2010/main" val="3232503161"/>
      </p:ext>
    </p:extLst>
  </p:cSld>
  <p:clrMapOvr>
    <a:masterClrMapping/>
  </p:clrMapOvr>
  <p:extLst>
    <p:ext uri="{DCECCB84-F9BA-43D5-87BE-67443E8EF086}">
      <p15:sldGuideLst xmlns:p15="http://schemas.microsoft.com/office/powerpoint/2012/main">
        <p15:guide id="1" orient="horz" pos="867" userDrawn="1">
          <p15:clr>
            <a:srgbClr val="FBAE40"/>
          </p15:clr>
        </p15:guide>
        <p15:guide id="2" pos="635"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18" Type="http://schemas.openxmlformats.org/officeDocument/2006/relationships/slideLayout" Target="../slideLayouts/slideLayout40.xml"/><Relationship Id="rId3" Type="http://schemas.openxmlformats.org/officeDocument/2006/relationships/slideLayout" Target="../slideLayouts/slideLayout25.xml"/><Relationship Id="rId21" Type="http://schemas.openxmlformats.org/officeDocument/2006/relationships/slideLayout" Target="../slideLayouts/slideLayout43.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slideLayout" Target="../slideLayouts/slideLayout39.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20" Type="http://schemas.openxmlformats.org/officeDocument/2006/relationships/slideLayout" Target="../slideLayouts/slideLayout42.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23" Type="http://schemas.openxmlformats.org/officeDocument/2006/relationships/theme" Target="../theme/theme2.xml"/><Relationship Id="rId10" Type="http://schemas.openxmlformats.org/officeDocument/2006/relationships/slideLayout" Target="../slideLayouts/slideLayout32.xml"/><Relationship Id="rId19" Type="http://schemas.openxmlformats.org/officeDocument/2006/relationships/slideLayout" Target="../slideLayouts/slideLayout41.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 Id="rId22"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3" name="Slide Number Placeholder 5">
            <a:extLst>
              <a:ext uri="{FF2B5EF4-FFF2-40B4-BE49-F238E27FC236}">
                <a16:creationId xmlns:a16="http://schemas.microsoft.com/office/drawing/2014/main" id="{9219760A-70CA-F344-B257-539E482A9494}"/>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306F20-FBA2-4746-AE9F-DFBA4FFD6FE5}" type="slidenum">
              <a:rPr lang="en-US" smtClean="0"/>
              <a:t>‹#›</a:t>
            </a:fld>
            <a:endParaRPr lang="en-US" dirty="0"/>
          </a:p>
        </p:txBody>
      </p:sp>
    </p:spTree>
    <p:extLst>
      <p:ext uri="{BB962C8B-B14F-4D97-AF65-F5344CB8AC3E}">
        <p14:creationId xmlns:p14="http://schemas.microsoft.com/office/powerpoint/2010/main" val="1929856652"/>
      </p:ext>
    </p:extLst>
  </p:cSld>
  <p:clrMap bg1="lt1" tx1="dk1" bg2="lt2" tx2="dk2" accent1="accent1" accent2="accent2" accent3="accent3" accent4="accent4" accent5="accent5" accent6="accent6" hlink="hlink" folHlink="folHlink"/>
  <p:sldLayoutIdLst>
    <p:sldLayoutId id="2147483663" r:id="rId1"/>
    <p:sldLayoutId id="2147483667" r:id="rId2"/>
    <p:sldLayoutId id="2147483728" r:id="rId3"/>
    <p:sldLayoutId id="2147483706" r:id="rId4"/>
    <p:sldLayoutId id="2147483701" r:id="rId5"/>
    <p:sldLayoutId id="2147483661" r:id="rId6"/>
    <p:sldLayoutId id="2147483672" r:id="rId7"/>
    <p:sldLayoutId id="2147483673" r:id="rId8"/>
    <p:sldLayoutId id="2147483649" r:id="rId9"/>
    <p:sldLayoutId id="2147483666" r:id="rId10"/>
    <p:sldLayoutId id="2147483678" r:id="rId11"/>
    <p:sldLayoutId id="2147483679" r:id="rId12"/>
    <p:sldLayoutId id="2147483700" r:id="rId13"/>
    <p:sldLayoutId id="2147483671" r:id="rId14"/>
    <p:sldLayoutId id="2147483660" r:id="rId15"/>
    <p:sldLayoutId id="2147483664" r:id="rId16"/>
    <p:sldLayoutId id="2147483674" r:id="rId17"/>
    <p:sldLayoutId id="2147483677" r:id="rId18"/>
    <p:sldLayoutId id="2147483668" r:id="rId19"/>
    <p:sldLayoutId id="2147483670" r:id="rId20"/>
    <p:sldLayoutId id="2147483675" r:id="rId21"/>
    <p:sldLayoutId id="2147483669" r:id="rId22"/>
  </p:sldLayoutIdLst>
  <p:hf hdr="0" ftr="0" dt="0"/>
  <p:txStyles>
    <p:titleStyle>
      <a:lvl1pPr algn="ctr" defTabSz="457189" rtl="0" eaLnBrk="1" latinLnBrk="0" hangingPunct="1">
        <a:spcBef>
          <a:spcPct val="0"/>
        </a:spcBef>
        <a:buNone/>
        <a:defRPr sz="4400" kern="1200">
          <a:solidFill>
            <a:schemeClr val="tx1"/>
          </a:solidFill>
          <a:latin typeface="+mj-lt"/>
          <a:ea typeface="+mj-ea"/>
          <a:cs typeface="+mj-cs"/>
        </a:defRPr>
      </a:lvl1pPr>
    </p:titleStyle>
    <p:bodyStyle>
      <a:lvl1pPr marL="342891" indent="-342891" algn="l" defTabSz="457189" rtl="0" eaLnBrk="1" latinLnBrk="0" hangingPunct="1">
        <a:spcBef>
          <a:spcPct val="20000"/>
        </a:spcBef>
        <a:buFont typeface="Arial"/>
        <a:buChar char="•"/>
        <a:defRPr sz="3200" kern="1200">
          <a:solidFill>
            <a:schemeClr val="tx1"/>
          </a:solidFill>
          <a:latin typeface="Georgia"/>
          <a:ea typeface="+mn-ea"/>
          <a:cs typeface="+mn-cs"/>
        </a:defRPr>
      </a:lvl1pPr>
      <a:lvl2pPr marL="742932" indent="-285744" algn="l" defTabSz="457189" rtl="0" eaLnBrk="1" latinLnBrk="0" hangingPunct="1">
        <a:spcBef>
          <a:spcPct val="20000"/>
        </a:spcBef>
        <a:buFont typeface="Arial"/>
        <a:buChar char="–"/>
        <a:defRPr sz="2800" kern="1200">
          <a:solidFill>
            <a:schemeClr val="tx1"/>
          </a:solidFill>
          <a:latin typeface="Georgia"/>
          <a:ea typeface="+mn-ea"/>
          <a:cs typeface="+mn-cs"/>
        </a:defRPr>
      </a:lvl2pPr>
      <a:lvl3pPr marL="1142971" indent="-228594" algn="l" defTabSz="457189" rtl="0" eaLnBrk="1" latinLnBrk="0" hangingPunct="1">
        <a:spcBef>
          <a:spcPct val="20000"/>
        </a:spcBef>
        <a:buFont typeface="Arial"/>
        <a:buChar char="•"/>
        <a:defRPr sz="2400" kern="1200">
          <a:solidFill>
            <a:schemeClr val="tx1"/>
          </a:solidFill>
          <a:latin typeface="Georgia"/>
          <a:ea typeface="+mn-ea"/>
          <a:cs typeface="+mn-cs"/>
        </a:defRPr>
      </a:lvl3pPr>
      <a:lvl4pPr marL="1600160" indent="-228594" algn="l" defTabSz="457189" rtl="0" eaLnBrk="1" latinLnBrk="0" hangingPunct="1">
        <a:spcBef>
          <a:spcPct val="20000"/>
        </a:spcBef>
        <a:buFont typeface="Arial"/>
        <a:buChar char="–"/>
        <a:defRPr sz="2000" kern="1200">
          <a:solidFill>
            <a:schemeClr val="tx1"/>
          </a:solidFill>
          <a:latin typeface="Georgia"/>
          <a:ea typeface="+mn-ea"/>
          <a:cs typeface="+mn-cs"/>
        </a:defRPr>
      </a:lvl4pPr>
      <a:lvl5pPr marL="2057349" indent="-228594" algn="l" defTabSz="457189" rtl="0" eaLnBrk="1" latinLnBrk="0" hangingPunct="1">
        <a:spcBef>
          <a:spcPct val="20000"/>
        </a:spcBef>
        <a:buFont typeface="Arial"/>
        <a:buChar char="»"/>
        <a:defRPr sz="2000" kern="1200">
          <a:solidFill>
            <a:schemeClr val="tx1"/>
          </a:solidFill>
          <a:latin typeface="Georgia"/>
          <a:ea typeface="+mn-ea"/>
          <a:cs typeface="+mn-cs"/>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02248286"/>
      </p:ext>
    </p:extLst>
  </p:cSld>
  <p:clrMap bg1="dk1" tx1="lt1" bg2="dk2" tx2="lt2" accent1="accent1" accent2="accent2" accent3="accent3" accent4="accent4" accent5="accent5" accent6="accent6" hlink="hlink" folHlink="folHlink"/>
  <p:sldLayoutIdLst>
    <p:sldLayoutId id="2147483707" r:id="rId1"/>
    <p:sldLayoutId id="2147483708" r:id="rId2"/>
    <p:sldLayoutId id="2147483729"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 id="2147483723" r:id="rId18"/>
    <p:sldLayoutId id="2147483724" r:id="rId19"/>
    <p:sldLayoutId id="2147483725" r:id="rId20"/>
    <p:sldLayoutId id="2147483726" r:id="rId21"/>
    <p:sldLayoutId id="2147483727" r:id="rId22"/>
  </p:sldLayoutIdLst>
  <p:hf hdr="0" ftr="0" dt="0"/>
  <p:txStyles>
    <p:titleStyle>
      <a:lvl1pPr algn="ctr" defTabSz="457189" rtl="0" eaLnBrk="1" latinLnBrk="0" hangingPunct="1">
        <a:spcBef>
          <a:spcPct val="0"/>
        </a:spcBef>
        <a:buNone/>
        <a:defRPr sz="4400" kern="1200">
          <a:solidFill>
            <a:schemeClr val="tx1"/>
          </a:solidFill>
          <a:latin typeface="+mj-lt"/>
          <a:ea typeface="+mj-ea"/>
          <a:cs typeface="+mj-cs"/>
        </a:defRPr>
      </a:lvl1pPr>
    </p:titleStyle>
    <p:bodyStyle>
      <a:lvl1pPr marL="342891" indent="-342891" algn="l" defTabSz="457189" rtl="0" eaLnBrk="1" latinLnBrk="0" hangingPunct="1">
        <a:spcBef>
          <a:spcPct val="20000"/>
        </a:spcBef>
        <a:buFont typeface="Arial"/>
        <a:buChar char="•"/>
        <a:defRPr sz="3200" kern="1200">
          <a:solidFill>
            <a:schemeClr val="tx1"/>
          </a:solidFill>
          <a:latin typeface="Georgia"/>
          <a:ea typeface="+mn-ea"/>
          <a:cs typeface="+mn-cs"/>
        </a:defRPr>
      </a:lvl1pPr>
      <a:lvl2pPr marL="742932" indent="-285744" algn="l" defTabSz="457189" rtl="0" eaLnBrk="1" latinLnBrk="0" hangingPunct="1">
        <a:spcBef>
          <a:spcPct val="20000"/>
        </a:spcBef>
        <a:buFont typeface="Arial"/>
        <a:buChar char="–"/>
        <a:defRPr sz="2800" kern="1200">
          <a:solidFill>
            <a:schemeClr val="tx1"/>
          </a:solidFill>
          <a:latin typeface="Georgia"/>
          <a:ea typeface="+mn-ea"/>
          <a:cs typeface="+mn-cs"/>
        </a:defRPr>
      </a:lvl2pPr>
      <a:lvl3pPr marL="1142971" indent="-228594" algn="l" defTabSz="457189" rtl="0" eaLnBrk="1" latinLnBrk="0" hangingPunct="1">
        <a:spcBef>
          <a:spcPct val="20000"/>
        </a:spcBef>
        <a:buFont typeface="Arial"/>
        <a:buChar char="•"/>
        <a:defRPr sz="2400" kern="1200">
          <a:solidFill>
            <a:schemeClr val="tx1"/>
          </a:solidFill>
          <a:latin typeface="Georgia"/>
          <a:ea typeface="+mn-ea"/>
          <a:cs typeface="+mn-cs"/>
        </a:defRPr>
      </a:lvl3pPr>
      <a:lvl4pPr marL="1600160" indent="-228594" algn="l" defTabSz="457189" rtl="0" eaLnBrk="1" latinLnBrk="0" hangingPunct="1">
        <a:spcBef>
          <a:spcPct val="20000"/>
        </a:spcBef>
        <a:buFont typeface="Arial"/>
        <a:buChar char="–"/>
        <a:defRPr sz="2000" kern="1200">
          <a:solidFill>
            <a:schemeClr val="tx1"/>
          </a:solidFill>
          <a:latin typeface="Georgia"/>
          <a:ea typeface="+mn-ea"/>
          <a:cs typeface="+mn-cs"/>
        </a:defRPr>
      </a:lvl4pPr>
      <a:lvl5pPr marL="2057349" indent="-228594" algn="l" defTabSz="457189" rtl="0" eaLnBrk="1" latinLnBrk="0" hangingPunct="1">
        <a:spcBef>
          <a:spcPct val="20000"/>
        </a:spcBef>
        <a:buFont typeface="Arial"/>
        <a:buChar char="»"/>
        <a:defRPr sz="2000" kern="1200">
          <a:solidFill>
            <a:schemeClr val="tx1"/>
          </a:solidFill>
          <a:latin typeface="Georgia"/>
          <a:ea typeface="+mn-ea"/>
          <a:cs typeface="+mn-cs"/>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2" Type="http://schemas.openxmlformats.org/officeDocument/2006/relationships/image" Target="../media/image170.png"/><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2" Type="http://schemas.openxmlformats.org/officeDocument/2006/relationships/hyperlink" Target="https://docs.mosek.com/modeling-cookbook/linear.html#infeasibility-in-linear-optimization" TargetMode="External"/><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96CDF-2CB5-C547-967C-386DEF9A92A9}"/>
              </a:ext>
            </a:extLst>
          </p:cNvPr>
          <p:cNvSpPr>
            <a:spLocks noGrp="1"/>
          </p:cNvSpPr>
          <p:nvPr>
            <p:ph type="title"/>
          </p:nvPr>
        </p:nvSpPr>
        <p:spPr>
          <a:solidFill>
            <a:srgbClr val="FEFEFE"/>
          </a:solidFill>
        </p:spPr>
        <p:txBody>
          <a:bodyPr>
            <a:normAutofit/>
          </a:bodyPr>
          <a:lstStyle/>
          <a:p>
            <a:r>
              <a:rPr lang="en-US" sz="1400" b="0" dirty="0"/>
              <a:t>MA3077 (DLI) Operational Research</a:t>
            </a:r>
            <a:br>
              <a:rPr lang="en-US" sz="1400" b="0" dirty="0"/>
            </a:br>
            <a:br>
              <a:rPr lang="en-US" sz="1400" b="0" dirty="0"/>
            </a:br>
            <a:r>
              <a:rPr lang="en-US" sz="2600" b="0" dirty="0"/>
              <a:t>Lecture 8 – Integer modelling</a:t>
            </a:r>
            <a:endParaRPr lang="en-GB" sz="1400" dirty="0"/>
          </a:p>
        </p:txBody>
      </p:sp>
      <p:sp>
        <p:nvSpPr>
          <p:cNvPr id="3" name="Text Placeholder 2">
            <a:extLst>
              <a:ext uri="{FF2B5EF4-FFF2-40B4-BE49-F238E27FC236}">
                <a16:creationId xmlns:a16="http://schemas.microsoft.com/office/drawing/2014/main" id="{F83BB64A-5E4C-7E42-9509-D3F5DE96E28A}"/>
              </a:ext>
            </a:extLst>
          </p:cNvPr>
          <p:cNvSpPr>
            <a:spLocks noGrp="1"/>
          </p:cNvSpPr>
          <p:nvPr>
            <p:ph type="body" sz="quarter" idx="12"/>
          </p:nvPr>
        </p:nvSpPr>
        <p:spPr>
          <a:solidFill>
            <a:srgbClr val="FEFEFE"/>
          </a:solidFill>
        </p:spPr>
        <p:txBody>
          <a:bodyPr/>
          <a:lstStyle/>
          <a:p>
            <a:r>
              <a:rPr lang="en-GB" dirty="0"/>
              <a:t>Dr Marco Fasondini</a:t>
            </a:r>
          </a:p>
        </p:txBody>
      </p:sp>
    </p:spTree>
    <p:extLst>
      <p:ext uri="{BB962C8B-B14F-4D97-AF65-F5344CB8AC3E}">
        <p14:creationId xmlns:p14="http://schemas.microsoft.com/office/powerpoint/2010/main" val="12084463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9639EB1A-93EB-404E-AEC9-626C389CC478}"/>
                  </a:ext>
                </a:extLst>
              </p:cNvPr>
              <p:cNvSpPr>
                <a:spLocks noGrp="1"/>
              </p:cNvSpPr>
              <p:nvPr>
                <p:ph type="title"/>
              </p:nvPr>
            </p:nvSpPr>
            <p:spPr/>
            <p:txBody>
              <a:bodyPr/>
              <a:lstStyle/>
              <a:p>
                <a:r>
                  <a:rPr lang="en-US" dirty="0"/>
                  <a:t>Exact </a:t>
                </a:r>
                <a14:m>
                  <m:oMath xmlns:m="http://schemas.openxmlformats.org/officeDocument/2006/math">
                    <m:sSub>
                      <m:sSubPr>
                        <m:ctrlPr>
                          <a:rPr lang="de-CH" b="1" i="1" dirty="0" smtClean="0">
                            <a:latin typeface="Cambria Math" panose="02040503050406030204" pitchFamily="18" charset="0"/>
                            <a:ea typeface="Cambria Math" panose="02040503050406030204" pitchFamily="18" charset="0"/>
                          </a:rPr>
                        </m:ctrlPr>
                      </m:sSubPr>
                      <m:e>
                        <m:r>
                          <a:rPr lang="en-US" b="0" i="1" dirty="0" smtClean="0">
                            <a:latin typeface="Cambria Math" panose="02040503050406030204" pitchFamily="18" charset="0"/>
                            <a:ea typeface="Cambria Math" panose="02040503050406030204" pitchFamily="18" charset="0"/>
                          </a:rPr>
                          <m:t>ℓ</m:t>
                        </m:r>
                      </m:e>
                      <m:sub>
                        <m:r>
                          <a:rPr lang="de-CH" b="1" i="1" dirty="0" smtClean="0">
                            <a:latin typeface="Cambria Math" panose="02040503050406030204" pitchFamily="18" charset="0"/>
                            <a:ea typeface="Cambria Math" panose="02040503050406030204" pitchFamily="18" charset="0"/>
                          </a:rPr>
                          <m:t>𝟏</m:t>
                        </m:r>
                      </m:sub>
                    </m:sSub>
                  </m:oMath>
                </a14:m>
                <a:r>
                  <a:rPr lang="en-US" dirty="0"/>
                  <a:t>-norm</a:t>
                </a:r>
              </a:p>
            </p:txBody>
          </p:sp>
        </mc:Choice>
        <mc:Fallback xmlns="">
          <p:sp>
            <p:nvSpPr>
              <p:cNvPr id="2" name="Title 1">
                <a:extLst>
                  <a:ext uri="{FF2B5EF4-FFF2-40B4-BE49-F238E27FC236}">
                    <a16:creationId xmlns:a16="http://schemas.microsoft.com/office/drawing/2014/main" id="{9639EB1A-93EB-404E-AEC9-626C389CC478}"/>
                  </a:ext>
                </a:extLst>
              </p:cNvPr>
              <p:cNvSpPr>
                <a:spLocks noGrp="1" noRot="1" noChangeAspect="1" noMove="1" noResize="1" noEditPoints="1" noAdjustHandles="1" noChangeArrowheads="1" noChangeShapeType="1" noTextEdit="1"/>
              </p:cNvSpPr>
              <p:nvPr>
                <p:ph type="title"/>
              </p:nvPr>
            </p:nvSpPr>
            <p:spPr>
              <a:blipFill>
                <a:blip r:embed="rId2"/>
                <a:stretch>
                  <a:fillRect l="-2549" t="-25714" b="-4571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4A0EDFE-0D63-F845-9547-EC286D6AEAED}"/>
                  </a:ext>
                </a:extLst>
              </p:cNvPr>
              <p:cNvSpPr>
                <a:spLocks noGrp="1"/>
              </p:cNvSpPr>
              <p:nvPr>
                <p:ph sz="quarter" idx="11"/>
              </p:nvPr>
            </p:nvSpPr>
            <p:spPr/>
            <p:txBody>
              <a:bodyPr>
                <a:normAutofit fontScale="92500" lnSpcReduction="10000"/>
              </a:bodyPr>
              <a:lstStyle/>
              <a:p>
                <a:pPr marL="0" indent="0">
                  <a:buNone/>
                </a:pPr>
                <a:r>
                  <a:rPr lang="en-US" dirty="0"/>
                  <a:t>Let </a:t>
                </a:r>
                <a14:m>
                  <m:oMath xmlns:m="http://schemas.openxmlformats.org/officeDocument/2006/math">
                    <m:r>
                      <a:rPr lang="de-CH" b="0" i="1" smtClean="0">
                        <a:latin typeface="Cambria Math" panose="02040503050406030204" pitchFamily="18" charset="0"/>
                      </a:rPr>
                      <m:t>𝑥</m:t>
                    </m:r>
                    <m:r>
                      <a:rPr lang="de-CH" b="0" i="1" smtClean="0">
                        <a:latin typeface="Cambria Math" panose="02040503050406030204" pitchFamily="18" charset="0"/>
                        <a:ea typeface="Cambria Math" panose="02040503050406030204" pitchFamily="18" charset="0"/>
                      </a:rPr>
                      <m:t>∈</m:t>
                    </m:r>
                    <m:sSup>
                      <m:sSupPr>
                        <m:ctrlPr>
                          <a:rPr lang="de-CH" b="0" i="1" smtClean="0">
                            <a:latin typeface="Cambria Math" panose="02040503050406030204" pitchFamily="18" charset="0"/>
                            <a:ea typeface="Cambria Math" panose="02040503050406030204" pitchFamily="18" charset="0"/>
                          </a:rPr>
                        </m:ctrlPr>
                      </m:sSupPr>
                      <m:e>
                        <m:r>
                          <a:rPr lang="de-CH" b="0" i="1" smtClean="0">
                            <a:latin typeface="Cambria Math" panose="02040503050406030204" pitchFamily="18" charset="0"/>
                            <a:ea typeface="Cambria Math" panose="02040503050406030204" pitchFamily="18" charset="0"/>
                          </a:rPr>
                          <m:t>ℝ</m:t>
                        </m:r>
                      </m:e>
                      <m:sup>
                        <m:r>
                          <a:rPr lang="de-CH" b="0" i="1" smtClean="0">
                            <a:latin typeface="Cambria Math" panose="02040503050406030204" pitchFamily="18" charset="0"/>
                            <a:ea typeface="Cambria Math" panose="02040503050406030204" pitchFamily="18" charset="0"/>
                          </a:rPr>
                          <m:t>𝑛</m:t>
                        </m:r>
                      </m:sup>
                    </m:sSup>
                    <m:r>
                      <a:rPr lang="de-CH" b="0" i="1" smtClean="0">
                        <a:latin typeface="Cambria Math" panose="02040503050406030204" pitchFamily="18" charset="0"/>
                        <a:ea typeface="Cambria Math" panose="02040503050406030204" pitchFamily="18" charset="0"/>
                      </a:rPr>
                      <m:t>.</m:t>
                    </m:r>
                  </m:oMath>
                </a14:m>
                <a:r>
                  <a:rPr lang="en-US" dirty="0"/>
                  <a:t> In a previous lecture, we saw how to model</a:t>
                </a:r>
                <a:br>
                  <a:rPr lang="de-CH" b="0" i="1" dirty="0">
                    <a:latin typeface="Cambria Math" panose="02040503050406030204" pitchFamily="18" charset="0"/>
                  </a:rPr>
                </a:br>
                <a14:m>
                  <m:oMathPara xmlns:m="http://schemas.openxmlformats.org/officeDocument/2006/math">
                    <m:oMathParaPr>
                      <m:jc m:val="centerGroup"/>
                    </m:oMathParaPr>
                    <m:oMath xmlns:m="http://schemas.openxmlformats.org/officeDocument/2006/math">
                      <m:sSub>
                        <m:sSubPr>
                          <m:ctrlPr>
                            <a:rPr lang="de-CH" b="0" i="1" smtClean="0">
                              <a:latin typeface="Cambria Math" panose="02040503050406030204" pitchFamily="18" charset="0"/>
                            </a:rPr>
                          </m:ctrlPr>
                        </m:sSubPr>
                        <m:e>
                          <m:d>
                            <m:dPr>
                              <m:begChr m:val="‖"/>
                              <m:endChr m:val="‖"/>
                              <m:ctrlPr>
                                <a:rPr lang="de-CH" b="0" i="1" smtClean="0">
                                  <a:latin typeface="Cambria Math" panose="02040503050406030204" pitchFamily="18" charset="0"/>
                                </a:rPr>
                              </m:ctrlPr>
                            </m:dPr>
                            <m:e>
                              <m:r>
                                <a:rPr lang="de-CH" b="0" i="1" smtClean="0">
                                  <a:latin typeface="Cambria Math" panose="02040503050406030204" pitchFamily="18" charset="0"/>
                                </a:rPr>
                                <m:t>𝑥</m:t>
                              </m:r>
                            </m:e>
                          </m:d>
                        </m:e>
                        <m:sub>
                          <m:sSub>
                            <m:sSubPr>
                              <m:ctrlPr>
                                <a:rPr lang="de-CH" i="1" dirty="0">
                                  <a:latin typeface="Cambria Math" panose="02040503050406030204" pitchFamily="18" charset="0"/>
                                  <a:ea typeface="Cambria Math" panose="02040503050406030204" pitchFamily="18" charset="0"/>
                                </a:rPr>
                              </m:ctrlPr>
                            </m:sSubPr>
                            <m:e>
                              <m:r>
                                <a:rPr lang="de-CH" i="1" dirty="0">
                                  <a:latin typeface="Cambria Math" panose="02040503050406030204" pitchFamily="18" charset="0"/>
                                  <a:ea typeface="Cambria Math" panose="02040503050406030204" pitchFamily="18" charset="0"/>
                                </a:rPr>
                                <m:t> </m:t>
                              </m:r>
                              <m:r>
                                <a:rPr lang="en-US" i="1" dirty="0">
                                  <a:latin typeface="Cambria Math" panose="02040503050406030204" pitchFamily="18" charset="0"/>
                                  <a:ea typeface="Cambria Math" panose="02040503050406030204" pitchFamily="18" charset="0"/>
                                </a:rPr>
                                <m:t>ℓ</m:t>
                              </m:r>
                            </m:e>
                            <m:sub>
                              <m:r>
                                <a:rPr lang="de-CH" dirty="0">
                                  <a:latin typeface="Cambria Math" panose="02040503050406030204" pitchFamily="18" charset="0"/>
                                  <a:ea typeface="Cambria Math" panose="02040503050406030204" pitchFamily="18" charset="0"/>
                                </a:rPr>
                                <m:t>1</m:t>
                              </m:r>
                            </m:sub>
                          </m:sSub>
                        </m:sub>
                      </m:sSub>
                      <m:r>
                        <a:rPr lang="de-CH" b="0" i="0" smtClean="0">
                          <a:latin typeface="Cambria Math" panose="02040503050406030204" pitchFamily="18" charset="0"/>
                        </a:rPr>
                        <m:t>= </m:t>
                      </m:r>
                      <m:nary>
                        <m:naryPr>
                          <m:chr m:val="∑"/>
                          <m:ctrlPr>
                            <a:rPr lang="de-CH" b="0" i="1" smtClean="0">
                              <a:latin typeface="Cambria Math" panose="02040503050406030204" pitchFamily="18" charset="0"/>
                            </a:rPr>
                          </m:ctrlPr>
                        </m:naryPr>
                        <m:sub>
                          <m:r>
                            <m:rPr>
                              <m:brk m:alnAt="23"/>
                            </m:rPr>
                            <a:rPr lang="de-CH" b="0" i="1" smtClean="0">
                              <a:latin typeface="Cambria Math" panose="02040503050406030204" pitchFamily="18" charset="0"/>
                            </a:rPr>
                            <m:t>𝑖</m:t>
                          </m:r>
                          <m:r>
                            <a:rPr lang="de-CH" b="0" i="1" smtClean="0">
                              <a:latin typeface="Cambria Math" panose="02040503050406030204" pitchFamily="18" charset="0"/>
                            </a:rPr>
                            <m:t>=1</m:t>
                          </m:r>
                        </m:sub>
                        <m:sup>
                          <m:r>
                            <a:rPr lang="de-CH" b="0" i="1" smtClean="0">
                              <a:latin typeface="Cambria Math" panose="02040503050406030204" pitchFamily="18" charset="0"/>
                            </a:rPr>
                            <m:t>𝑛</m:t>
                          </m:r>
                        </m:sup>
                        <m:e>
                          <m:d>
                            <m:dPr>
                              <m:begChr m:val="|"/>
                              <m:endChr m:val="|"/>
                              <m:ctrlPr>
                                <a:rPr lang="en-US" i="1">
                                  <a:latin typeface="Cambria Math" panose="02040503050406030204" pitchFamily="18" charset="0"/>
                                </a:rPr>
                              </m:ctrlPr>
                            </m:dPr>
                            <m:e>
                              <m:r>
                                <a:rPr lang="de-CH" i="1">
                                  <a:latin typeface="Cambria Math" panose="02040503050406030204" pitchFamily="18" charset="0"/>
                                </a:rPr>
                                <m:t>𝑥</m:t>
                              </m:r>
                            </m:e>
                          </m:d>
                        </m:e>
                      </m:nary>
                      <m:r>
                        <a:rPr lang="de-CH" b="0" i="1" smtClean="0">
                          <a:latin typeface="Cambria Math" panose="02040503050406030204" pitchFamily="18" charset="0"/>
                        </a:rPr>
                        <m:t>≤</m:t>
                      </m:r>
                      <m:r>
                        <a:rPr lang="de-CH" b="0" i="1" smtClean="0">
                          <a:latin typeface="Cambria Math" panose="02040503050406030204" pitchFamily="18" charset="0"/>
                        </a:rPr>
                        <m:t>𝑡</m:t>
                      </m:r>
                      <m:r>
                        <a:rPr lang="de-CH" b="0" i="1" smtClean="0">
                          <a:latin typeface="Cambria Math" panose="02040503050406030204" pitchFamily="18" charset="0"/>
                        </a:rPr>
                        <m:t>.</m:t>
                      </m:r>
                    </m:oMath>
                  </m:oMathPara>
                </a14:m>
                <a:endParaRPr lang="en-US" dirty="0"/>
              </a:p>
              <a:p>
                <a:pPr marL="0" indent="0">
                  <a:buNone/>
                </a:pPr>
                <a:endParaRPr lang="en-US" dirty="0"/>
              </a:p>
              <a:p>
                <a:pPr marL="0" indent="0">
                  <a:buNone/>
                </a:pPr>
                <a:r>
                  <a:rPr lang="de-CH" dirty="0" err="1"/>
                  <a:t>We</a:t>
                </a:r>
                <a:r>
                  <a:rPr lang="de-CH" dirty="0"/>
                  <a:t> </a:t>
                </a:r>
                <a:r>
                  <a:rPr lang="en-US" dirty="0"/>
                  <a:t>can model the exact equality </a:t>
                </a:r>
                <a14:m>
                  <m:oMath xmlns:m="http://schemas.openxmlformats.org/officeDocument/2006/math">
                    <m:r>
                      <a:rPr lang="de-CH" b="0" i="1" smtClean="0">
                        <a:latin typeface="Cambria Math" panose="02040503050406030204" pitchFamily="18" charset="0"/>
                      </a:rPr>
                      <m:t>𝑡</m:t>
                    </m:r>
                    <m:r>
                      <a:rPr lang="de-CH" b="0" i="1" smtClean="0">
                        <a:latin typeface="Cambria Math" panose="02040503050406030204" pitchFamily="18" charset="0"/>
                      </a:rPr>
                      <m:t>=</m:t>
                    </m:r>
                    <m:sSub>
                      <m:sSubPr>
                        <m:ctrlPr>
                          <a:rPr lang="de-CH" i="1">
                            <a:latin typeface="Cambria Math" panose="02040503050406030204" pitchFamily="18" charset="0"/>
                          </a:rPr>
                        </m:ctrlPr>
                      </m:sSubPr>
                      <m:e>
                        <m:d>
                          <m:dPr>
                            <m:begChr m:val="‖"/>
                            <m:endChr m:val="‖"/>
                            <m:ctrlPr>
                              <a:rPr lang="de-CH" i="1">
                                <a:latin typeface="Cambria Math" panose="02040503050406030204" pitchFamily="18" charset="0"/>
                              </a:rPr>
                            </m:ctrlPr>
                          </m:dPr>
                          <m:e>
                            <m:r>
                              <a:rPr lang="de-CH" i="1">
                                <a:latin typeface="Cambria Math" panose="02040503050406030204" pitchFamily="18" charset="0"/>
                              </a:rPr>
                              <m:t>𝑥</m:t>
                            </m:r>
                          </m:e>
                        </m:d>
                      </m:e>
                      <m:sub>
                        <m:sSub>
                          <m:sSubPr>
                            <m:ctrlPr>
                              <a:rPr lang="de-CH" i="1" dirty="0">
                                <a:latin typeface="Cambria Math" panose="02040503050406030204" pitchFamily="18" charset="0"/>
                                <a:ea typeface="Cambria Math" panose="02040503050406030204" pitchFamily="18" charset="0"/>
                              </a:rPr>
                            </m:ctrlPr>
                          </m:sSubPr>
                          <m:e>
                            <m:r>
                              <a:rPr lang="de-CH" i="1" dirty="0">
                                <a:latin typeface="Cambria Math" panose="02040503050406030204" pitchFamily="18" charset="0"/>
                                <a:ea typeface="Cambria Math" panose="02040503050406030204" pitchFamily="18" charset="0"/>
                              </a:rPr>
                              <m:t> </m:t>
                            </m:r>
                            <m:r>
                              <a:rPr lang="en-US" i="1" dirty="0">
                                <a:latin typeface="Cambria Math" panose="02040503050406030204" pitchFamily="18" charset="0"/>
                                <a:ea typeface="Cambria Math" panose="02040503050406030204" pitchFamily="18" charset="0"/>
                              </a:rPr>
                              <m:t>ℓ</m:t>
                            </m:r>
                          </m:e>
                          <m:sub>
                            <m:r>
                              <a:rPr lang="de-CH" dirty="0">
                                <a:latin typeface="Cambria Math" panose="02040503050406030204" pitchFamily="18" charset="0"/>
                                <a:ea typeface="Cambria Math" panose="02040503050406030204" pitchFamily="18" charset="0"/>
                              </a:rPr>
                              <m:t>1</m:t>
                            </m:r>
                          </m:sub>
                        </m:sSub>
                      </m:sub>
                    </m:sSub>
                    <m:r>
                      <a:rPr lang="de-CH" i="1">
                        <a:latin typeface="Cambria Math" panose="02040503050406030204" pitchFamily="18" charset="0"/>
                        <a:ea typeface="Cambria Math" panose="02040503050406030204" pitchFamily="18" charset="0"/>
                      </a:rPr>
                      <m:t>∈</m:t>
                    </m:r>
                    <m:r>
                      <a:rPr lang="de-CH" i="1">
                        <a:latin typeface="Cambria Math" panose="02040503050406030204" pitchFamily="18" charset="0"/>
                        <a:ea typeface="Cambria Math" panose="02040503050406030204" pitchFamily="18" charset="0"/>
                      </a:rPr>
                      <m:t>ℝ</m:t>
                    </m:r>
                  </m:oMath>
                </a14:m>
                <a:r>
                  <a:rPr lang="en-US" dirty="0"/>
                  <a:t> as follows</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m>
                        <m:mPr>
                          <m:mcs>
                            <m:mc>
                              <m:mcPr>
                                <m:count m:val="1"/>
                                <m:mcJc m:val="center"/>
                              </m:mcPr>
                            </m:mc>
                          </m:mcs>
                          <m:ctrlPr>
                            <a:rPr lang="en-US" i="1" smtClean="0">
                              <a:latin typeface="Cambria Math" panose="02040503050406030204" pitchFamily="18" charset="0"/>
                            </a:rPr>
                          </m:ctrlPr>
                        </m:mPr>
                        <m:mr>
                          <m:e>
                            <m:r>
                              <m:rPr>
                                <m:brk m:alnAt="7"/>
                              </m:rPr>
                              <a:rPr lang="de-CH" b="0" i="1" smtClean="0">
                                <a:latin typeface="Cambria Math" panose="02040503050406030204" pitchFamily="18" charset="0"/>
                              </a:rPr>
                              <m:t>𝑥</m:t>
                            </m:r>
                            <m:r>
                              <a:rPr lang="de-CH" b="0" i="1" smtClean="0">
                                <a:latin typeface="Cambria Math" panose="02040503050406030204" pitchFamily="18" charset="0"/>
                              </a:rPr>
                              <m:t>=</m:t>
                            </m:r>
                            <m:r>
                              <a:rPr lang="de-CH" b="0" i="1" smtClean="0">
                                <a:latin typeface="Cambria Math" panose="02040503050406030204" pitchFamily="18" charset="0"/>
                              </a:rPr>
                              <m:t>𝑎</m:t>
                            </m:r>
                            <m:r>
                              <a:rPr lang="de-CH" b="0" i="1" smtClean="0">
                                <a:latin typeface="Cambria Math" panose="02040503050406030204" pitchFamily="18" charset="0"/>
                              </a:rPr>
                              <m:t> −</m:t>
                            </m:r>
                            <m:r>
                              <a:rPr lang="de-CH" b="0" i="1" smtClean="0">
                                <a:latin typeface="Cambria Math" panose="02040503050406030204" pitchFamily="18" charset="0"/>
                              </a:rPr>
                              <m:t>𝑏</m:t>
                            </m:r>
                          </m:e>
                        </m:mr>
                        <m:mr>
                          <m:e>
                            <m:eqArr>
                              <m:eqArrPr>
                                <m:ctrlPr>
                                  <a:rPr lang="de-CH" b="0" i="1" smtClean="0">
                                    <a:latin typeface="Cambria Math" panose="02040503050406030204" pitchFamily="18" charset="0"/>
                                  </a:rPr>
                                </m:ctrlPr>
                              </m:eqArrPr>
                              <m:e>
                                <m:nary>
                                  <m:naryPr>
                                    <m:chr m:val="∑"/>
                                    <m:ctrlPr>
                                      <a:rPr lang="de-CH" i="1">
                                        <a:latin typeface="Cambria Math" panose="02040503050406030204" pitchFamily="18" charset="0"/>
                                      </a:rPr>
                                    </m:ctrlPr>
                                  </m:naryPr>
                                  <m:sub>
                                    <m:r>
                                      <m:rPr>
                                        <m:brk m:alnAt="23"/>
                                      </m:rPr>
                                      <a:rPr lang="de-CH" i="1">
                                        <a:latin typeface="Cambria Math" panose="02040503050406030204" pitchFamily="18" charset="0"/>
                                      </a:rPr>
                                      <m:t>𝑖</m:t>
                                    </m:r>
                                    <m:r>
                                      <a:rPr lang="de-CH" i="1">
                                        <a:latin typeface="Cambria Math" panose="02040503050406030204" pitchFamily="18" charset="0"/>
                                      </a:rPr>
                                      <m:t>=1</m:t>
                                    </m:r>
                                  </m:sub>
                                  <m:sup>
                                    <m:r>
                                      <a:rPr lang="de-CH" i="1">
                                        <a:latin typeface="Cambria Math" panose="02040503050406030204" pitchFamily="18" charset="0"/>
                                      </a:rPr>
                                      <m:t>𝑛</m:t>
                                    </m:r>
                                  </m:sup>
                                  <m:e>
                                    <m:sSub>
                                      <m:sSubPr>
                                        <m:ctrlPr>
                                          <a:rPr lang="de-CH" i="1">
                                            <a:latin typeface="Cambria Math" panose="02040503050406030204" pitchFamily="18" charset="0"/>
                                          </a:rPr>
                                        </m:ctrlPr>
                                      </m:sSubPr>
                                      <m:e>
                                        <m:r>
                                          <a:rPr lang="de-CH" i="1">
                                            <a:latin typeface="Cambria Math" panose="02040503050406030204" pitchFamily="18" charset="0"/>
                                          </a:rPr>
                                          <m:t>𝑎</m:t>
                                        </m:r>
                                      </m:e>
                                      <m:sub>
                                        <m:r>
                                          <a:rPr lang="de-CH" i="1">
                                            <a:latin typeface="Cambria Math" panose="02040503050406030204" pitchFamily="18" charset="0"/>
                                          </a:rPr>
                                          <m:t>𝑖</m:t>
                                        </m:r>
                                      </m:sub>
                                    </m:sSub>
                                    <m:r>
                                      <a:rPr lang="de-CH" i="1">
                                        <a:latin typeface="Cambria Math" panose="02040503050406030204" pitchFamily="18" charset="0"/>
                                      </a:rPr>
                                      <m:t>+</m:t>
                                    </m:r>
                                    <m:sSub>
                                      <m:sSubPr>
                                        <m:ctrlPr>
                                          <a:rPr lang="de-CH" i="1">
                                            <a:latin typeface="Cambria Math" panose="02040503050406030204" pitchFamily="18" charset="0"/>
                                          </a:rPr>
                                        </m:ctrlPr>
                                      </m:sSubPr>
                                      <m:e>
                                        <m:r>
                                          <a:rPr lang="de-CH" i="1">
                                            <a:latin typeface="Cambria Math" panose="02040503050406030204" pitchFamily="18" charset="0"/>
                                          </a:rPr>
                                          <m:t>𝑏</m:t>
                                        </m:r>
                                      </m:e>
                                      <m:sub>
                                        <m:r>
                                          <a:rPr lang="de-CH" i="1">
                                            <a:latin typeface="Cambria Math" panose="02040503050406030204" pitchFamily="18" charset="0"/>
                                          </a:rPr>
                                          <m:t>𝑖</m:t>
                                        </m:r>
                                      </m:sub>
                                    </m:sSub>
                                    <m:r>
                                      <a:rPr lang="de-CH" i="1">
                                        <a:latin typeface="Cambria Math" panose="02040503050406030204" pitchFamily="18" charset="0"/>
                                      </a:rPr>
                                      <m:t>=</m:t>
                                    </m:r>
                                    <m:r>
                                      <a:rPr lang="de-CH" b="0" i="1" smtClean="0">
                                        <a:latin typeface="Cambria Math" panose="02040503050406030204" pitchFamily="18" charset="0"/>
                                      </a:rPr>
                                      <m:t>𝑡</m:t>
                                    </m:r>
                                  </m:e>
                                </m:nary>
                              </m:e>
                              <m:e>
                                <m:r>
                                  <a:rPr lang="de-CH" b="0" i="1" smtClean="0">
                                    <a:latin typeface="Cambria Math" panose="02040503050406030204" pitchFamily="18" charset="0"/>
                                  </a:rPr>
                                  <m:t>𝑎</m:t>
                                </m:r>
                                <m:r>
                                  <a:rPr lang="de-CH" b="0" i="1" smtClean="0">
                                    <a:latin typeface="Cambria Math" panose="02040503050406030204" pitchFamily="18" charset="0"/>
                                  </a:rPr>
                                  <m:t>,</m:t>
                                </m:r>
                                <m:r>
                                  <a:rPr lang="de-CH" b="0" i="1" smtClean="0">
                                    <a:latin typeface="Cambria Math" panose="02040503050406030204" pitchFamily="18" charset="0"/>
                                  </a:rPr>
                                  <m:t>𝑏</m:t>
                                </m:r>
                                <m:r>
                                  <a:rPr lang="de-CH" b="0" i="1" smtClean="0">
                                    <a:latin typeface="Cambria Math" panose="02040503050406030204" pitchFamily="18" charset="0"/>
                                  </a:rPr>
                                  <m:t>≥0∈</m:t>
                                </m:r>
                                <m:sSup>
                                  <m:sSupPr>
                                    <m:ctrlPr>
                                      <a:rPr lang="de-CH" b="0" i="1">
                                        <a:latin typeface="Cambria Math" panose="02040503050406030204" pitchFamily="18" charset="0"/>
                                        <a:ea typeface="Cambria Math" panose="02040503050406030204" pitchFamily="18" charset="0"/>
                                      </a:rPr>
                                    </m:ctrlPr>
                                  </m:sSupPr>
                                  <m:e>
                                    <m:r>
                                      <a:rPr lang="de-CH" i="1">
                                        <a:latin typeface="Cambria Math" panose="02040503050406030204" pitchFamily="18" charset="0"/>
                                        <a:ea typeface="Cambria Math" panose="02040503050406030204" pitchFamily="18" charset="0"/>
                                      </a:rPr>
                                      <m:t>ℝ</m:t>
                                    </m:r>
                                  </m:e>
                                  <m:sup>
                                    <m:r>
                                      <a:rPr lang="de-CH" b="0" i="1" smtClean="0">
                                        <a:latin typeface="Cambria Math" panose="02040503050406030204" pitchFamily="18" charset="0"/>
                                        <a:ea typeface="Cambria Math" panose="02040503050406030204" pitchFamily="18" charset="0"/>
                                      </a:rPr>
                                      <m:t>𝑛</m:t>
                                    </m:r>
                                  </m:sup>
                                </m:sSup>
                              </m:e>
                              <m:e>
                                <m:r>
                                  <a:rPr lang="de-CH" b="0" i="1" smtClean="0">
                                    <a:latin typeface="Cambria Math" panose="02040503050406030204" pitchFamily="18" charset="0"/>
                                  </a:rPr>
                                  <m:t>𝑎</m:t>
                                </m:r>
                                <m:r>
                                  <a:rPr lang="de-CH" b="0" i="1" smtClean="0">
                                    <a:latin typeface="Cambria Math" panose="02040503050406030204" pitchFamily="18" charset="0"/>
                                  </a:rPr>
                                  <m:t>≤</m:t>
                                </m:r>
                                <m:r>
                                  <a:rPr lang="en-GB" b="0" i="1" smtClean="0">
                                    <a:latin typeface="Cambria Math" panose="02040503050406030204" pitchFamily="18" charset="0"/>
                                  </a:rPr>
                                  <m:t>𝑀</m:t>
                                </m:r>
                                <m:r>
                                  <a:rPr lang="de-CH" b="0" i="1" smtClean="0">
                                    <a:latin typeface="Cambria Math" panose="02040503050406030204" pitchFamily="18" charset="0"/>
                                  </a:rPr>
                                  <m:t>𝑧</m:t>
                                </m:r>
                              </m:e>
                              <m:e>
                                <m:r>
                                  <a:rPr lang="de-CH" b="0" i="1" smtClean="0">
                                    <a:latin typeface="Cambria Math" panose="02040503050406030204" pitchFamily="18" charset="0"/>
                                  </a:rPr>
                                  <m:t>𝑏</m:t>
                                </m:r>
                                <m:r>
                                  <a:rPr lang="de-CH" b="0" i="1" smtClean="0">
                                    <a:latin typeface="Cambria Math" panose="02040503050406030204" pitchFamily="18" charset="0"/>
                                  </a:rPr>
                                  <m:t>≤</m:t>
                                </m:r>
                                <m:r>
                                  <a:rPr lang="en-GB" b="0" i="1" smtClean="0">
                                    <a:latin typeface="Cambria Math" panose="02040503050406030204" pitchFamily="18" charset="0"/>
                                  </a:rPr>
                                  <m:t>𝑀</m:t>
                                </m:r>
                                <m:d>
                                  <m:dPr>
                                    <m:ctrlPr>
                                      <a:rPr lang="de-CH" b="0" i="1" smtClean="0">
                                        <a:latin typeface="Cambria Math" panose="02040503050406030204" pitchFamily="18" charset="0"/>
                                      </a:rPr>
                                    </m:ctrlPr>
                                  </m:dPr>
                                  <m:e>
                                    <m:r>
                                      <a:rPr lang="de-CH" b="0" i="1" smtClean="0">
                                        <a:latin typeface="Cambria Math" panose="02040503050406030204" pitchFamily="18" charset="0"/>
                                      </a:rPr>
                                      <m:t>1−</m:t>
                                    </m:r>
                                    <m:r>
                                      <a:rPr lang="de-CH" b="0" i="1" smtClean="0">
                                        <a:latin typeface="Cambria Math" panose="02040503050406030204" pitchFamily="18" charset="0"/>
                                      </a:rPr>
                                      <m:t>𝑧</m:t>
                                    </m:r>
                                  </m:e>
                                </m:d>
                              </m:e>
                            </m:eqArr>
                          </m:e>
                        </m:mr>
                        <m:mr>
                          <m:e>
                            <m:r>
                              <a:rPr lang="de-CH" b="0" i="1" smtClean="0">
                                <a:latin typeface="Cambria Math" panose="02040503050406030204" pitchFamily="18" charset="0"/>
                              </a:rPr>
                              <m:t>𝑧</m:t>
                            </m:r>
                            <m:r>
                              <a:rPr lang="de-CH" b="0" i="1" smtClean="0">
                                <a:latin typeface="Cambria Math" panose="02040503050406030204" pitchFamily="18" charset="0"/>
                                <a:ea typeface="Cambria Math" panose="02040503050406030204" pitchFamily="18" charset="0"/>
                              </a:rPr>
                              <m:t>∈</m:t>
                            </m:r>
                            <m:sSup>
                              <m:sSupPr>
                                <m:ctrlPr>
                                  <a:rPr lang="de-CH" b="0" i="1" smtClean="0">
                                    <a:latin typeface="Cambria Math" panose="02040503050406030204" pitchFamily="18" charset="0"/>
                                    <a:ea typeface="Cambria Math" panose="02040503050406030204" pitchFamily="18" charset="0"/>
                                  </a:rPr>
                                </m:ctrlPr>
                              </m:sSupPr>
                              <m:e>
                                <m:d>
                                  <m:dPr>
                                    <m:begChr m:val="{"/>
                                    <m:endChr m:val="}"/>
                                    <m:ctrlPr>
                                      <a:rPr lang="de-CH" b="0" i="1" smtClean="0">
                                        <a:latin typeface="Cambria Math" panose="02040503050406030204" pitchFamily="18" charset="0"/>
                                        <a:ea typeface="Cambria Math" panose="02040503050406030204" pitchFamily="18" charset="0"/>
                                      </a:rPr>
                                    </m:ctrlPr>
                                  </m:dPr>
                                  <m:e>
                                    <m:r>
                                      <a:rPr lang="de-CH" b="0" i="1" smtClean="0">
                                        <a:latin typeface="Cambria Math" panose="02040503050406030204" pitchFamily="18" charset="0"/>
                                        <a:ea typeface="Cambria Math" panose="02040503050406030204" pitchFamily="18" charset="0"/>
                                      </a:rPr>
                                      <m:t>0,1</m:t>
                                    </m:r>
                                  </m:e>
                                </m:d>
                              </m:e>
                              <m:sup>
                                <m:r>
                                  <a:rPr lang="de-CH" b="0" i="1" smtClean="0">
                                    <a:latin typeface="Cambria Math" panose="02040503050406030204" pitchFamily="18" charset="0"/>
                                    <a:ea typeface="Cambria Math" panose="02040503050406030204" pitchFamily="18" charset="0"/>
                                  </a:rPr>
                                  <m:t>𝑛</m:t>
                                </m:r>
                              </m:sup>
                            </m:sSup>
                          </m:e>
                        </m:mr>
                      </m:m>
                    </m:oMath>
                  </m:oMathPara>
                </a14:m>
                <a:endParaRPr lang="en-US" dirty="0"/>
              </a:p>
            </p:txBody>
          </p:sp>
        </mc:Choice>
        <mc:Fallback xmlns="">
          <p:sp>
            <p:nvSpPr>
              <p:cNvPr id="3" name="Content Placeholder 2">
                <a:extLst>
                  <a:ext uri="{FF2B5EF4-FFF2-40B4-BE49-F238E27FC236}">
                    <a16:creationId xmlns:a16="http://schemas.microsoft.com/office/drawing/2014/main" id="{04A0EDFE-0D63-F845-9547-EC286D6AEAED}"/>
                  </a:ext>
                </a:extLst>
              </p:cNvPr>
              <p:cNvSpPr>
                <a:spLocks noGrp="1" noRot="1" noChangeAspect="1" noMove="1" noResize="1" noEditPoints="1" noAdjustHandles="1" noChangeArrowheads="1" noChangeShapeType="1" noTextEdit="1"/>
              </p:cNvSpPr>
              <p:nvPr>
                <p:ph sz="quarter" idx="11"/>
              </p:nvPr>
            </p:nvSpPr>
            <p:spPr>
              <a:blipFill>
                <a:blip r:embed="rId3"/>
                <a:stretch>
                  <a:fillRect l="-1515" t="-1046"/>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37708445-16D5-9641-970A-18D173028BFA}"/>
              </a:ext>
            </a:extLst>
          </p:cNvPr>
          <p:cNvSpPr>
            <a:spLocks noGrp="1"/>
          </p:cNvSpPr>
          <p:nvPr>
            <p:ph type="sldNum" sz="quarter" idx="4"/>
          </p:nvPr>
        </p:nvSpPr>
        <p:spPr/>
        <p:txBody>
          <a:bodyPr/>
          <a:lstStyle/>
          <a:p>
            <a:fld id="{05306F20-FBA2-4746-AE9F-DFBA4FFD6FE5}" type="slidenum">
              <a:rPr lang="en-US" smtClean="0"/>
              <a:t>10</a:t>
            </a:fld>
            <a:endParaRPr lang="en-US" dirty="0"/>
          </a:p>
        </p:txBody>
      </p:sp>
    </p:spTree>
    <p:extLst>
      <p:ext uri="{BB962C8B-B14F-4D97-AF65-F5344CB8AC3E}">
        <p14:creationId xmlns:p14="http://schemas.microsoft.com/office/powerpoint/2010/main" val="7187802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3A259-076A-8A4B-9D69-BB8D2EF47994}"/>
              </a:ext>
            </a:extLst>
          </p:cNvPr>
          <p:cNvSpPr>
            <a:spLocks noGrp="1"/>
          </p:cNvSpPr>
          <p:nvPr>
            <p:ph type="title"/>
          </p:nvPr>
        </p:nvSpPr>
        <p:spPr/>
        <p:txBody>
          <a:bodyPr/>
          <a:lstStyle/>
          <a:p>
            <a:r>
              <a:rPr lang="en-US" dirty="0"/>
              <a:t>Boolean operators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1D9A207-B47E-FA48-8018-6C7024B4374E}"/>
                  </a:ext>
                </a:extLst>
              </p:cNvPr>
              <p:cNvSpPr>
                <a:spLocks noGrp="1"/>
              </p:cNvSpPr>
              <p:nvPr>
                <p:ph sz="quarter" idx="11"/>
              </p:nvPr>
            </p:nvSpPr>
            <p:spPr/>
            <p:txBody>
              <a:bodyPr/>
              <a:lstStyle/>
              <a:p>
                <a:pPr marL="0" indent="0">
                  <a:buNone/>
                </a:pPr>
                <a:r>
                  <a:rPr lang="en-US" dirty="0"/>
                  <a:t>Let </a:t>
                </a:r>
                <a14:m>
                  <m:oMath xmlns:m="http://schemas.openxmlformats.org/officeDocument/2006/math">
                    <m:r>
                      <a:rPr lang="de-CH" b="0" i="1" smtClean="0">
                        <a:latin typeface="Cambria Math" panose="02040503050406030204" pitchFamily="18" charset="0"/>
                      </a:rPr>
                      <m:t>𝑥</m:t>
                    </m:r>
                    <m:r>
                      <a:rPr lang="de-CH" b="0" i="1" smtClean="0">
                        <a:latin typeface="Cambria Math" panose="02040503050406030204" pitchFamily="18" charset="0"/>
                      </a:rPr>
                      <m:t>,</m:t>
                    </m:r>
                    <m:r>
                      <a:rPr lang="de-CH" b="0" i="1" smtClean="0">
                        <a:latin typeface="Cambria Math" panose="02040503050406030204" pitchFamily="18" charset="0"/>
                      </a:rPr>
                      <m:t>𝑦</m:t>
                    </m:r>
                    <m:r>
                      <a:rPr lang="de-CH" b="0" i="1" smtClean="0">
                        <a:latin typeface="Cambria Math" panose="02040503050406030204" pitchFamily="18" charset="0"/>
                      </a:rPr>
                      <m:t>,</m:t>
                    </m:r>
                    <m:r>
                      <a:rPr lang="de-CH" b="0" i="1" smtClean="0">
                        <a:latin typeface="Cambria Math" panose="02040503050406030204" pitchFamily="18" charset="0"/>
                      </a:rPr>
                      <m:t>𝑧</m:t>
                    </m:r>
                    <m:r>
                      <a:rPr lang="de-CH" b="0" i="1" smtClean="0">
                        <a:latin typeface="Cambria Math" panose="02040503050406030204" pitchFamily="18" charset="0"/>
                        <a:ea typeface="Cambria Math" panose="02040503050406030204" pitchFamily="18" charset="0"/>
                      </a:rPr>
                      <m:t>∈{0,1}</m:t>
                    </m:r>
                  </m:oMath>
                </a14:m>
                <a:r>
                  <a:rPr lang="en-US" dirty="0"/>
                  <a:t>. Then, we can model Boolean operators as follows:</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m>
                        <m:mPr>
                          <m:mcs>
                            <m:mc>
                              <m:mcPr>
                                <m:count m:val="3"/>
                                <m:mcJc m:val="center"/>
                              </m:mcPr>
                            </m:mc>
                          </m:mcs>
                          <m:ctrlPr>
                            <a:rPr lang="de-CH" b="0" i="1" smtClean="0">
                              <a:latin typeface="Cambria Math" panose="02040503050406030204" pitchFamily="18" charset="0"/>
                            </a:rPr>
                          </m:ctrlPr>
                        </m:mPr>
                        <m:mr>
                          <m:e>
                            <m:r>
                              <a:rPr lang="de-CH" i="1">
                                <a:latin typeface="Cambria Math" panose="02040503050406030204" pitchFamily="18" charset="0"/>
                              </a:rPr>
                              <m:t>𝑧</m:t>
                            </m:r>
                            <m:r>
                              <a:rPr lang="de-CH" i="1">
                                <a:latin typeface="Cambria Math" panose="02040503050406030204" pitchFamily="18" charset="0"/>
                              </a:rPr>
                              <m:t>=</m:t>
                            </m:r>
                            <m:r>
                              <a:rPr lang="de-CH" i="1">
                                <a:latin typeface="Cambria Math" panose="02040503050406030204" pitchFamily="18" charset="0"/>
                              </a:rPr>
                              <m:t>𝑥</m:t>
                            </m:r>
                            <m:r>
                              <a:rPr lang="de-CH" i="1">
                                <a:latin typeface="Cambria Math" panose="02040503050406030204" pitchFamily="18" charset="0"/>
                              </a:rPr>
                              <m:t> </m:t>
                            </m:r>
                            <m:r>
                              <a:rPr lang="de-CH" i="1">
                                <a:latin typeface="Cambria Math" panose="02040503050406030204" pitchFamily="18" charset="0"/>
                              </a:rPr>
                              <m:t>𝑂𝑅</m:t>
                            </m:r>
                            <m:r>
                              <a:rPr lang="de-CH" i="1">
                                <a:latin typeface="Cambria Math" panose="02040503050406030204" pitchFamily="18" charset="0"/>
                              </a:rPr>
                              <m:t> </m:t>
                            </m:r>
                            <m:r>
                              <a:rPr lang="de-CH" i="1">
                                <a:latin typeface="Cambria Math" panose="02040503050406030204" pitchFamily="18" charset="0"/>
                              </a:rPr>
                              <m:t>𝑦</m:t>
                            </m:r>
                          </m:e>
                          <m:e/>
                          <m:e>
                            <m:r>
                              <a:rPr lang="de-CH" b="0" i="1" smtClean="0">
                                <a:latin typeface="Cambria Math" panose="02040503050406030204" pitchFamily="18" charset="0"/>
                              </a:rPr>
                              <m:t>𝑥</m:t>
                            </m:r>
                            <m:r>
                              <a:rPr lang="de-CH" b="0" i="1" smtClean="0">
                                <a:latin typeface="Cambria Math" panose="02040503050406030204" pitchFamily="18" charset="0"/>
                              </a:rPr>
                              <m:t>≤</m:t>
                            </m:r>
                            <m:r>
                              <a:rPr lang="de-CH" b="0" i="1" smtClean="0">
                                <a:latin typeface="Cambria Math" panose="02040503050406030204" pitchFamily="18" charset="0"/>
                              </a:rPr>
                              <m:t>𝑧</m:t>
                            </m:r>
                            <m:r>
                              <a:rPr lang="de-CH" b="0" i="1" smtClean="0">
                                <a:latin typeface="Cambria Math" panose="02040503050406030204" pitchFamily="18" charset="0"/>
                              </a:rPr>
                              <m:t>, </m:t>
                            </m:r>
                            <m:r>
                              <a:rPr lang="de-CH" b="0" i="1" smtClean="0">
                                <a:latin typeface="Cambria Math" panose="02040503050406030204" pitchFamily="18" charset="0"/>
                              </a:rPr>
                              <m:t>𝑦</m:t>
                            </m:r>
                            <m:r>
                              <a:rPr lang="de-CH" b="0" i="1" smtClean="0">
                                <a:latin typeface="Cambria Math" panose="02040503050406030204" pitchFamily="18" charset="0"/>
                              </a:rPr>
                              <m:t>≤</m:t>
                            </m:r>
                            <m:r>
                              <a:rPr lang="de-CH" b="0" i="1" smtClean="0">
                                <a:latin typeface="Cambria Math" panose="02040503050406030204" pitchFamily="18" charset="0"/>
                              </a:rPr>
                              <m:t>𝑧</m:t>
                            </m:r>
                            <m:r>
                              <a:rPr lang="de-CH" b="0" i="1" smtClean="0">
                                <a:latin typeface="Cambria Math" panose="02040503050406030204" pitchFamily="18" charset="0"/>
                              </a:rPr>
                              <m:t>, </m:t>
                            </m:r>
                            <m:r>
                              <a:rPr lang="de-CH" b="0" i="1" smtClean="0">
                                <a:latin typeface="Cambria Math" panose="02040503050406030204" pitchFamily="18" charset="0"/>
                              </a:rPr>
                              <m:t>𝑧</m:t>
                            </m:r>
                            <m:r>
                              <a:rPr lang="de-CH" b="0" i="1" smtClean="0">
                                <a:latin typeface="Cambria Math" panose="02040503050406030204" pitchFamily="18" charset="0"/>
                              </a:rPr>
                              <m:t>≤</m:t>
                            </m:r>
                            <m:r>
                              <a:rPr lang="de-CH" b="0" i="1" smtClean="0">
                                <a:latin typeface="Cambria Math" panose="02040503050406030204" pitchFamily="18" charset="0"/>
                              </a:rPr>
                              <m:t>𝑥</m:t>
                            </m:r>
                            <m:r>
                              <a:rPr lang="de-CH" b="0" i="1" smtClean="0">
                                <a:latin typeface="Cambria Math" panose="02040503050406030204" pitchFamily="18" charset="0"/>
                              </a:rPr>
                              <m:t>+</m:t>
                            </m:r>
                            <m:r>
                              <a:rPr lang="de-CH" b="0" i="1" smtClean="0">
                                <a:latin typeface="Cambria Math" panose="02040503050406030204" pitchFamily="18" charset="0"/>
                              </a:rPr>
                              <m:t>𝑦</m:t>
                            </m:r>
                          </m:e>
                        </m:mr>
                        <m:mr>
                          <m:e>
                            <m:r>
                              <a:rPr lang="de-CH" b="0" i="1" smtClean="0">
                                <a:latin typeface="Cambria Math" panose="02040503050406030204" pitchFamily="18" charset="0"/>
                              </a:rPr>
                              <m:t>𝑧</m:t>
                            </m:r>
                            <m:r>
                              <a:rPr lang="de-CH" b="0" i="1" smtClean="0">
                                <a:latin typeface="Cambria Math" panose="02040503050406030204" pitchFamily="18" charset="0"/>
                              </a:rPr>
                              <m:t>=</m:t>
                            </m:r>
                            <m:r>
                              <a:rPr lang="de-CH" b="0" i="1" smtClean="0">
                                <a:latin typeface="Cambria Math" panose="02040503050406030204" pitchFamily="18" charset="0"/>
                              </a:rPr>
                              <m:t>𝑥</m:t>
                            </m:r>
                            <m:r>
                              <a:rPr lang="de-CH" b="0" i="1" smtClean="0">
                                <a:latin typeface="Cambria Math" panose="02040503050406030204" pitchFamily="18" charset="0"/>
                              </a:rPr>
                              <m:t> </m:t>
                            </m:r>
                            <m:r>
                              <a:rPr lang="de-CH" b="0" i="1" smtClean="0">
                                <a:latin typeface="Cambria Math" panose="02040503050406030204" pitchFamily="18" charset="0"/>
                              </a:rPr>
                              <m:t>𝐴𝑁𝐷</m:t>
                            </m:r>
                            <m:r>
                              <a:rPr lang="de-CH" b="0" i="1" smtClean="0">
                                <a:latin typeface="Cambria Math" panose="02040503050406030204" pitchFamily="18" charset="0"/>
                              </a:rPr>
                              <m:t> </m:t>
                            </m:r>
                            <m:r>
                              <a:rPr lang="de-CH" b="0" i="1" smtClean="0">
                                <a:latin typeface="Cambria Math" panose="02040503050406030204" pitchFamily="18" charset="0"/>
                              </a:rPr>
                              <m:t>𝑦</m:t>
                            </m:r>
                          </m:e>
                          <m:e/>
                          <m:e>
                            <m:r>
                              <a:rPr lang="de-CH" i="1">
                                <a:latin typeface="Cambria Math" panose="02040503050406030204" pitchFamily="18" charset="0"/>
                              </a:rPr>
                              <m:t>𝑥</m:t>
                            </m:r>
                            <m:r>
                              <a:rPr lang="de-CH" i="1">
                                <a:latin typeface="Cambria Math" panose="02040503050406030204" pitchFamily="18" charset="0"/>
                              </a:rPr>
                              <m:t>≥</m:t>
                            </m:r>
                            <m:r>
                              <a:rPr lang="de-CH" i="1">
                                <a:latin typeface="Cambria Math" panose="02040503050406030204" pitchFamily="18" charset="0"/>
                              </a:rPr>
                              <m:t>𝑧</m:t>
                            </m:r>
                            <m:r>
                              <a:rPr lang="de-CH" i="1">
                                <a:latin typeface="Cambria Math" panose="02040503050406030204" pitchFamily="18" charset="0"/>
                              </a:rPr>
                              <m:t>, </m:t>
                            </m:r>
                            <m:r>
                              <a:rPr lang="de-CH" i="1">
                                <a:latin typeface="Cambria Math" panose="02040503050406030204" pitchFamily="18" charset="0"/>
                              </a:rPr>
                              <m:t>𝑦</m:t>
                            </m:r>
                            <m:r>
                              <a:rPr lang="de-CH" i="1">
                                <a:latin typeface="Cambria Math" panose="02040503050406030204" pitchFamily="18" charset="0"/>
                              </a:rPr>
                              <m:t>≥</m:t>
                            </m:r>
                            <m:r>
                              <a:rPr lang="de-CH" i="1">
                                <a:latin typeface="Cambria Math" panose="02040503050406030204" pitchFamily="18" charset="0"/>
                              </a:rPr>
                              <m:t>𝑧</m:t>
                            </m:r>
                            <m:r>
                              <a:rPr lang="de-CH" i="1">
                                <a:latin typeface="Cambria Math" panose="02040503050406030204" pitchFamily="18" charset="0"/>
                              </a:rPr>
                              <m:t>, </m:t>
                            </m:r>
                            <m:r>
                              <a:rPr lang="de-CH" i="1">
                                <a:latin typeface="Cambria Math" panose="02040503050406030204" pitchFamily="18" charset="0"/>
                              </a:rPr>
                              <m:t>𝑧</m:t>
                            </m:r>
                            <m:r>
                              <a:rPr lang="de-CH" i="1">
                                <a:latin typeface="Cambria Math" panose="02040503050406030204" pitchFamily="18" charset="0"/>
                              </a:rPr>
                              <m:t>+1≥</m:t>
                            </m:r>
                            <m:r>
                              <a:rPr lang="de-CH" i="1">
                                <a:latin typeface="Cambria Math" panose="02040503050406030204" pitchFamily="18" charset="0"/>
                              </a:rPr>
                              <m:t>𝑥</m:t>
                            </m:r>
                            <m:r>
                              <a:rPr lang="de-CH" i="1">
                                <a:latin typeface="Cambria Math" panose="02040503050406030204" pitchFamily="18" charset="0"/>
                              </a:rPr>
                              <m:t>+</m:t>
                            </m:r>
                            <m:r>
                              <a:rPr lang="de-CH" i="1">
                                <a:latin typeface="Cambria Math" panose="02040503050406030204" pitchFamily="18" charset="0"/>
                              </a:rPr>
                              <m:t>𝑦</m:t>
                            </m:r>
                          </m:e>
                        </m:mr>
                        <m:mr>
                          <m:e>
                            <m:r>
                              <a:rPr lang="de-CH" i="1">
                                <a:latin typeface="Cambria Math" panose="02040503050406030204" pitchFamily="18" charset="0"/>
                              </a:rPr>
                              <m:t>𝑧</m:t>
                            </m:r>
                            <m:r>
                              <a:rPr lang="de-CH" i="1">
                                <a:latin typeface="Cambria Math" panose="02040503050406030204" pitchFamily="18" charset="0"/>
                              </a:rPr>
                              <m:t>=</m:t>
                            </m:r>
                            <m:r>
                              <a:rPr lang="de-CH" i="1">
                                <a:latin typeface="Cambria Math" panose="02040503050406030204" pitchFamily="18" charset="0"/>
                              </a:rPr>
                              <m:t>𝑁𝑂𝑇</m:t>
                            </m:r>
                            <m:r>
                              <a:rPr lang="de-CH" i="1">
                                <a:latin typeface="Cambria Math" panose="02040503050406030204" pitchFamily="18" charset="0"/>
                              </a:rPr>
                              <m:t> </m:t>
                            </m:r>
                            <m:r>
                              <a:rPr lang="de-CH" i="1">
                                <a:latin typeface="Cambria Math" panose="02040503050406030204" pitchFamily="18" charset="0"/>
                              </a:rPr>
                              <m:t>𝑥</m:t>
                            </m:r>
                          </m:e>
                          <m:e/>
                          <m:e>
                            <m:r>
                              <a:rPr lang="de-CH" b="0" i="1" smtClean="0">
                                <a:latin typeface="Cambria Math" panose="02040503050406030204" pitchFamily="18" charset="0"/>
                              </a:rPr>
                              <m:t>𝑧</m:t>
                            </m:r>
                            <m:r>
                              <a:rPr lang="de-CH" b="0" i="1" smtClean="0">
                                <a:latin typeface="Cambria Math" panose="02040503050406030204" pitchFamily="18" charset="0"/>
                              </a:rPr>
                              <m:t>=1−</m:t>
                            </m:r>
                            <m:r>
                              <a:rPr lang="de-CH" b="0" i="1" smtClean="0">
                                <a:latin typeface="Cambria Math" panose="02040503050406030204" pitchFamily="18" charset="0"/>
                              </a:rPr>
                              <m:t>𝑥</m:t>
                            </m:r>
                          </m:e>
                        </m:mr>
                        <m:mr>
                          <m:e>
                            <m:r>
                              <a:rPr lang="de-CH" i="1">
                                <a:latin typeface="Cambria Math" panose="02040503050406030204" pitchFamily="18" charset="0"/>
                              </a:rPr>
                              <m:t>𝑥</m:t>
                            </m:r>
                            <m:r>
                              <a:rPr lang="de-CH" i="1">
                                <a:latin typeface="Cambria Math" panose="02040503050406030204" pitchFamily="18" charset="0"/>
                              </a:rPr>
                              <m:t>⇒</m:t>
                            </m:r>
                            <m:r>
                              <a:rPr lang="de-CH" i="1">
                                <a:latin typeface="Cambria Math" panose="02040503050406030204" pitchFamily="18" charset="0"/>
                              </a:rPr>
                              <m:t>𝑦</m:t>
                            </m:r>
                          </m:e>
                          <m:e/>
                          <m:e>
                            <m:r>
                              <a:rPr lang="de-CH" b="0" i="1" smtClean="0">
                                <a:latin typeface="Cambria Math" panose="02040503050406030204" pitchFamily="18" charset="0"/>
                              </a:rPr>
                              <m:t>𝑥</m:t>
                            </m:r>
                            <m:r>
                              <a:rPr lang="de-CH" b="0" i="1" smtClean="0">
                                <a:latin typeface="Cambria Math" panose="02040503050406030204" pitchFamily="18" charset="0"/>
                              </a:rPr>
                              <m:t>≤</m:t>
                            </m:r>
                            <m:r>
                              <a:rPr lang="de-CH" b="0" i="1" smtClean="0">
                                <a:latin typeface="Cambria Math" panose="02040503050406030204" pitchFamily="18" charset="0"/>
                              </a:rPr>
                              <m:t>𝑦</m:t>
                            </m:r>
                          </m:e>
                        </m:mr>
                        <m:mr>
                          <m:e>
                            <m:r>
                              <a:rPr lang="de-CH" i="1">
                                <a:latin typeface="Cambria Math" panose="02040503050406030204" pitchFamily="18" charset="0"/>
                              </a:rPr>
                              <m:t>𝐴𝑡</m:t>
                            </m:r>
                            <m:r>
                              <a:rPr lang="de-CH" i="1">
                                <a:latin typeface="Cambria Math" panose="02040503050406030204" pitchFamily="18" charset="0"/>
                              </a:rPr>
                              <m:t> </m:t>
                            </m:r>
                            <m:r>
                              <a:rPr lang="de-CH" i="1">
                                <a:latin typeface="Cambria Math" panose="02040503050406030204" pitchFamily="18" charset="0"/>
                              </a:rPr>
                              <m:t>𝑚𝑜𝑠𝑡</m:t>
                            </m:r>
                            <m:r>
                              <a:rPr lang="de-CH" i="1">
                                <a:latin typeface="Cambria Math" panose="02040503050406030204" pitchFamily="18" charset="0"/>
                              </a:rPr>
                              <m:t> </m:t>
                            </m:r>
                            <m:r>
                              <a:rPr lang="de-CH" i="1">
                                <a:latin typeface="Cambria Math" panose="02040503050406030204" pitchFamily="18" charset="0"/>
                              </a:rPr>
                              <m:t>𝑜𝑛𝑒</m:t>
                            </m:r>
                            <m:r>
                              <a:rPr lang="de-CH" i="1">
                                <a:latin typeface="Cambria Math" panose="02040503050406030204" pitchFamily="18" charset="0"/>
                              </a:rPr>
                              <m:t> </m:t>
                            </m:r>
                            <m:r>
                              <a:rPr lang="de-CH" i="1">
                                <a:latin typeface="Cambria Math" panose="02040503050406030204" pitchFamily="18" charset="0"/>
                              </a:rPr>
                              <m:t>𝑜𝑓</m:t>
                            </m:r>
                            <m:r>
                              <a:rPr lang="de-CH" i="1">
                                <a:latin typeface="Cambria Math" panose="02040503050406030204" pitchFamily="18" charset="0"/>
                              </a:rPr>
                              <m:t> </m:t>
                            </m:r>
                            <m:r>
                              <a:rPr lang="de-CH" i="1">
                                <a:latin typeface="Cambria Math" panose="02040503050406030204" pitchFamily="18" charset="0"/>
                              </a:rPr>
                              <m:t>𝑥</m:t>
                            </m:r>
                            <m:r>
                              <a:rPr lang="de-CH" i="1">
                                <a:latin typeface="Cambria Math" panose="02040503050406030204" pitchFamily="18" charset="0"/>
                              </a:rPr>
                              <m:t>,</m:t>
                            </m:r>
                            <m:r>
                              <a:rPr lang="de-CH" i="1">
                                <a:latin typeface="Cambria Math" panose="02040503050406030204" pitchFamily="18" charset="0"/>
                              </a:rPr>
                              <m:t>𝑦</m:t>
                            </m:r>
                            <m:r>
                              <a:rPr lang="de-CH" i="1">
                                <a:latin typeface="Cambria Math" panose="02040503050406030204" pitchFamily="18" charset="0"/>
                              </a:rPr>
                              <m:t>,</m:t>
                            </m:r>
                            <m:r>
                              <a:rPr lang="de-CH" i="1">
                                <a:latin typeface="Cambria Math" panose="02040503050406030204" pitchFamily="18" charset="0"/>
                              </a:rPr>
                              <m:t>𝑧</m:t>
                            </m:r>
                            <m:r>
                              <a:rPr lang="de-CH" i="1">
                                <a:latin typeface="Cambria Math" panose="02040503050406030204" pitchFamily="18" charset="0"/>
                              </a:rPr>
                              <m:t> </m:t>
                            </m:r>
                            <m:r>
                              <a:rPr lang="de-CH" i="1">
                                <a:latin typeface="Cambria Math" panose="02040503050406030204" pitchFamily="18" charset="0"/>
                              </a:rPr>
                              <m:t>h𝑜𝑙𝑑𝑠</m:t>
                            </m:r>
                          </m:e>
                          <m:e/>
                          <m:e>
                            <m:r>
                              <a:rPr lang="de-CH" b="0" i="1" smtClean="0">
                                <a:latin typeface="Cambria Math" panose="02040503050406030204" pitchFamily="18" charset="0"/>
                              </a:rPr>
                              <m:t>𝑥</m:t>
                            </m:r>
                            <m:r>
                              <a:rPr lang="de-CH" b="0" i="1" smtClean="0">
                                <a:latin typeface="Cambria Math" panose="02040503050406030204" pitchFamily="18" charset="0"/>
                              </a:rPr>
                              <m:t>+</m:t>
                            </m:r>
                            <m:r>
                              <a:rPr lang="de-CH" b="0" i="1" smtClean="0">
                                <a:latin typeface="Cambria Math" panose="02040503050406030204" pitchFamily="18" charset="0"/>
                              </a:rPr>
                              <m:t>𝑦</m:t>
                            </m:r>
                            <m:r>
                              <a:rPr lang="de-CH" b="0" i="1" smtClean="0">
                                <a:latin typeface="Cambria Math" panose="02040503050406030204" pitchFamily="18" charset="0"/>
                              </a:rPr>
                              <m:t>+</m:t>
                            </m:r>
                            <m:r>
                              <a:rPr lang="de-CH" b="0" i="1" smtClean="0">
                                <a:latin typeface="Cambria Math" panose="02040503050406030204" pitchFamily="18" charset="0"/>
                              </a:rPr>
                              <m:t>𝑧</m:t>
                            </m:r>
                            <m:r>
                              <a:rPr lang="de-CH" b="0" i="1" smtClean="0">
                                <a:latin typeface="Cambria Math" panose="02040503050406030204" pitchFamily="18" charset="0"/>
                              </a:rPr>
                              <m:t>≤1</m:t>
                            </m:r>
                          </m:e>
                        </m:mr>
                        <m:mr>
                          <m:e>
                            <m:r>
                              <a:rPr lang="de-CH" i="1">
                                <a:latin typeface="Cambria Math" panose="02040503050406030204" pitchFamily="18" charset="0"/>
                              </a:rPr>
                              <m:t>𝐸𝑥𝑎𝑐𝑡𝑙𝑦</m:t>
                            </m:r>
                            <m:r>
                              <a:rPr lang="de-CH" i="1">
                                <a:latin typeface="Cambria Math" panose="02040503050406030204" pitchFamily="18" charset="0"/>
                              </a:rPr>
                              <m:t> </m:t>
                            </m:r>
                            <m:r>
                              <a:rPr lang="de-CH" i="1">
                                <a:latin typeface="Cambria Math" panose="02040503050406030204" pitchFamily="18" charset="0"/>
                              </a:rPr>
                              <m:t>𝑜𝑛𝑒</m:t>
                            </m:r>
                            <m:r>
                              <a:rPr lang="de-CH" i="1">
                                <a:latin typeface="Cambria Math" panose="02040503050406030204" pitchFamily="18" charset="0"/>
                              </a:rPr>
                              <m:t> </m:t>
                            </m:r>
                            <m:r>
                              <a:rPr lang="de-CH" i="1">
                                <a:latin typeface="Cambria Math" panose="02040503050406030204" pitchFamily="18" charset="0"/>
                              </a:rPr>
                              <m:t>𝑜𝑓</m:t>
                            </m:r>
                            <m:r>
                              <a:rPr lang="de-CH" i="1">
                                <a:latin typeface="Cambria Math" panose="02040503050406030204" pitchFamily="18" charset="0"/>
                              </a:rPr>
                              <m:t> </m:t>
                            </m:r>
                            <m:r>
                              <a:rPr lang="de-CH" i="1">
                                <a:latin typeface="Cambria Math" panose="02040503050406030204" pitchFamily="18" charset="0"/>
                              </a:rPr>
                              <m:t>𝑥</m:t>
                            </m:r>
                            <m:r>
                              <a:rPr lang="de-CH" i="1">
                                <a:latin typeface="Cambria Math" panose="02040503050406030204" pitchFamily="18" charset="0"/>
                              </a:rPr>
                              <m:t>,</m:t>
                            </m:r>
                            <m:r>
                              <a:rPr lang="de-CH" i="1">
                                <a:latin typeface="Cambria Math" panose="02040503050406030204" pitchFamily="18" charset="0"/>
                              </a:rPr>
                              <m:t>𝑦</m:t>
                            </m:r>
                            <m:r>
                              <a:rPr lang="de-CH" i="1">
                                <a:latin typeface="Cambria Math" panose="02040503050406030204" pitchFamily="18" charset="0"/>
                              </a:rPr>
                              <m:t>,</m:t>
                            </m:r>
                            <m:r>
                              <a:rPr lang="de-CH" i="1">
                                <a:latin typeface="Cambria Math" panose="02040503050406030204" pitchFamily="18" charset="0"/>
                              </a:rPr>
                              <m:t>𝑧</m:t>
                            </m:r>
                            <m:r>
                              <a:rPr lang="de-CH" i="1">
                                <a:latin typeface="Cambria Math" panose="02040503050406030204" pitchFamily="18" charset="0"/>
                              </a:rPr>
                              <m:t> </m:t>
                            </m:r>
                            <m:r>
                              <a:rPr lang="de-CH" i="1">
                                <a:latin typeface="Cambria Math" panose="02040503050406030204" pitchFamily="18" charset="0"/>
                              </a:rPr>
                              <m:t>h𝑜𝑙𝑑𝑠</m:t>
                            </m:r>
                          </m:e>
                          <m:e/>
                          <m:e>
                            <m:r>
                              <a:rPr lang="de-CH" b="0" i="1" smtClean="0">
                                <a:latin typeface="Cambria Math" panose="02040503050406030204" pitchFamily="18" charset="0"/>
                              </a:rPr>
                              <m:t>𝑥</m:t>
                            </m:r>
                            <m:r>
                              <a:rPr lang="de-CH" b="0" i="1" smtClean="0">
                                <a:latin typeface="Cambria Math" panose="02040503050406030204" pitchFamily="18" charset="0"/>
                              </a:rPr>
                              <m:t>+</m:t>
                            </m:r>
                            <m:r>
                              <a:rPr lang="de-CH" b="0" i="1" smtClean="0">
                                <a:latin typeface="Cambria Math" panose="02040503050406030204" pitchFamily="18" charset="0"/>
                              </a:rPr>
                              <m:t>𝑦</m:t>
                            </m:r>
                            <m:r>
                              <a:rPr lang="de-CH" b="0" i="1" smtClean="0">
                                <a:latin typeface="Cambria Math" panose="02040503050406030204" pitchFamily="18" charset="0"/>
                              </a:rPr>
                              <m:t>+</m:t>
                            </m:r>
                            <m:r>
                              <a:rPr lang="de-CH" b="0" i="1" smtClean="0">
                                <a:latin typeface="Cambria Math" panose="02040503050406030204" pitchFamily="18" charset="0"/>
                              </a:rPr>
                              <m:t>𝑧</m:t>
                            </m:r>
                            <m:r>
                              <a:rPr lang="de-CH" b="0" i="1" smtClean="0">
                                <a:latin typeface="Cambria Math" panose="02040503050406030204" pitchFamily="18" charset="0"/>
                              </a:rPr>
                              <m:t>=1</m:t>
                            </m:r>
                          </m:e>
                        </m:mr>
                        <m:mr>
                          <m:e>
                            <m:r>
                              <a:rPr lang="de-CH" i="1">
                                <a:latin typeface="Cambria Math" panose="02040503050406030204" pitchFamily="18" charset="0"/>
                              </a:rPr>
                              <m:t>𝐴𝑡</m:t>
                            </m:r>
                            <m:r>
                              <a:rPr lang="de-CH" i="1">
                                <a:latin typeface="Cambria Math" panose="02040503050406030204" pitchFamily="18" charset="0"/>
                              </a:rPr>
                              <m:t> </m:t>
                            </m:r>
                            <m:r>
                              <a:rPr lang="de-CH" i="1">
                                <a:latin typeface="Cambria Math" panose="02040503050406030204" pitchFamily="18" charset="0"/>
                              </a:rPr>
                              <m:t>𝑙𝑒𝑎𝑠𝑡</m:t>
                            </m:r>
                            <m:r>
                              <a:rPr lang="de-CH" i="1">
                                <a:latin typeface="Cambria Math" panose="02040503050406030204" pitchFamily="18" charset="0"/>
                              </a:rPr>
                              <m:t> </m:t>
                            </m:r>
                            <m:r>
                              <a:rPr lang="de-CH" i="1">
                                <a:latin typeface="Cambria Math" panose="02040503050406030204" pitchFamily="18" charset="0"/>
                              </a:rPr>
                              <m:t>𝑜𝑛𝑒</m:t>
                            </m:r>
                            <m:r>
                              <a:rPr lang="de-CH" i="1">
                                <a:latin typeface="Cambria Math" panose="02040503050406030204" pitchFamily="18" charset="0"/>
                              </a:rPr>
                              <m:t> </m:t>
                            </m:r>
                            <m:r>
                              <a:rPr lang="de-CH" i="1">
                                <a:latin typeface="Cambria Math" panose="02040503050406030204" pitchFamily="18" charset="0"/>
                              </a:rPr>
                              <m:t>𝑜𝑓</m:t>
                            </m:r>
                            <m:r>
                              <a:rPr lang="de-CH" i="1">
                                <a:latin typeface="Cambria Math" panose="02040503050406030204" pitchFamily="18" charset="0"/>
                              </a:rPr>
                              <m:t> </m:t>
                            </m:r>
                            <m:r>
                              <a:rPr lang="de-CH" i="1">
                                <a:latin typeface="Cambria Math" panose="02040503050406030204" pitchFamily="18" charset="0"/>
                              </a:rPr>
                              <m:t>𝑥</m:t>
                            </m:r>
                            <m:r>
                              <a:rPr lang="de-CH" i="1">
                                <a:latin typeface="Cambria Math" panose="02040503050406030204" pitchFamily="18" charset="0"/>
                              </a:rPr>
                              <m:t>,</m:t>
                            </m:r>
                            <m:r>
                              <a:rPr lang="de-CH" i="1">
                                <a:latin typeface="Cambria Math" panose="02040503050406030204" pitchFamily="18" charset="0"/>
                              </a:rPr>
                              <m:t>𝑦</m:t>
                            </m:r>
                            <m:r>
                              <a:rPr lang="de-CH" i="1">
                                <a:latin typeface="Cambria Math" panose="02040503050406030204" pitchFamily="18" charset="0"/>
                              </a:rPr>
                              <m:t>,</m:t>
                            </m:r>
                            <m:r>
                              <a:rPr lang="de-CH" i="1">
                                <a:latin typeface="Cambria Math" panose="02040503050406030204" pitchFamily="18" charset="0"/>
                              </a:rPr>
                              <m:t>𝑧</m:t>
                            </m:r>
                            <m:r>
                              <a:rPr lang="de-CH" i="1">
                                <a:latin typeface="Cambria Math" panose="02040503050406030204" pitchFamily="18" charset="0"/>
                              </a:rPr>
                              <m:t> </m:t>
                            </m:r>
                            <m:r>
                              <a:rPr lang="de-CH" i="1">
                                <a:latin typeface="Cambria Math" panose="02040503050406030204" pitchFamily="18" charset="0"/>
                              </a:rPr>
                              <m:t>h𝑜𝑙𝑑𝑠</m:t>
                            </m:r>
                          </m:e>
                          <m:e/>
                          <m:e>
                            <m:r>
                              <a:rPr lang="de-CH" b="0" i="1" smtClean="0">
                                <a:latin typeface="Cambria Math" panose="02040503050406030204" pitchFamily="18" charset="0"/>
                              </a:rPr>
                              <m:t>𝑥</m:t>
                            </m:r>
                            <m:r>
                              <a:rPr lang="de-CH" b="0" i="1" smtClean="0">
                                <a:latin typeface="Cambria Math" panose="02040503050406030204" pitchFamily="18" charset="0"/>
                              </a:rPr>
                              <m:t>+</m:t>
                            </m:r>
                            <m:r>
                              <a:rPr lang="de-CH" b="0" i="1" smtClean="0">
                                <a:latin typeface="Cambria Math" panose="02040503050406030204" pitchFamily="18" charset="0"/>
                              </a:rPr>
                              <m:t>𝑦</m:t>
                            </m:r>
                            <m:r>
                              <a:rPr lang="de-CH" b="0" i="1" smtClean="0">
                                <a:latin typeface="Cambria Math" panose="02040503050406030204" pitchFamily="18" charset="0"/>
                              </a:rPr>
                              <m:t>+</m:t>
                            </m:r>
                            <m:r>
                              <a:rPr lang="de-CH" b="0" i="1" smtClean="0">
                                <a:latin typeface="Cambria Math" panose="02040503050406030204" pitchFamily="18" charset="0"/>
                              </a:rPr>
                              <m:t>𝑧</m:t>
                            </m:r>
                            <m:r>
                              <a:rPr lang="de-CH" b="0" i="1" smtClean="0">
                                <a:latin typeface="Cambria Math" panose="02040503050406030204" pitchFamily="18" charset="0"/>
                              </a:rPr>
                              <m:t>≥1</m:t>
                            </m:r>
                          </m:e>
                        </m:mr>
                        <m:mr>
                          <m:e>
                            <m:r>
                              <a:rPr lang="de-CH" i="1">
                                <a:latin typeface="Cambria Math" panose="02040503050406030204" pitchFamily="18" charset="0"/>
                              </a:rPr>
                              <m:t>𝐴</m:t>
                            </m:r>
                            <m:r>
                              <a:rPr lang="de-CH" i="1">
                                <a:latin typeface="Cambria Math" panose="02040503050406030204" pitchFamily="18" charset="0"/>
                              </a:rPr>
                              <m:t> </m:t>
                            </m:r>
                            <m:r>
                              <a:rPr lang="de-CH" i="1">
                                <a:latin typeface="Cambria Math" panose="02040503050406030204" pitchFamily="18" charset="0"/>
                              </a:rPr>
                              <m:t>𝑚𝑜𝑠𝑡</m:t>
                            </m:r>
                            <m:r>
                              <a:rPr lang="de-CH" i="1">
                                <a:latin typeface="Cambria Math" panose="02040503050406030204" pitchFamily="18" charset="0"/>
                              </a:rPr>
                              <m:t> </m:t>
                            </m:r>
                            <m:r>
                              <a:rPr lang="de-CH" i="1">
                                <a:latin typeface="Cambria Math" panose="02040503050406030204" pitchFamily="18" charset="0"/>
                              </a:rPr>
                              <m:t>𝑘</m:t>
                            </m:r>
                            <m:r>
                              <a:rPr lang="de-CH" i="1">
                                <a:latin typeface="Cambria Math" panose="02040503050406030204" pitchFamily="18" charset="0"/>
                              </a:rPr>
                              <m:t> </m:t>
                            </m:r>
                            <m:r>
                              <a:rPr lang="de-CH" i="1">
                                <a:latin typeface="Cambria Math" panose="02040503050406030204" pitchFamily="18" charset="0"/>
                              </a:rPr>
                              <m:t>𝑜𝑓</m:t>
                            </m:r>
                            <m:r>
                              <a:rPr lang="de-CH" i="1">
                                <a:latin typeface="Cambria Math" panose="02040503050406030204" pitchFamily="18" charset="0"/>
                              </a:rPr>
                              <m:t> </m:t>
                            </m:r>
                            <m:r>
                              <a:rPr lang="de-CH" i="1">
                                <a:latin typeface="Cambria Math" panose="02040503050406030204" pitchFamily="18" charset="0"/>
                              </a:rPr>
                              <m:t>𝑥</m:t>
                            </m:r>
                            <m:r>
                              <a:rPr lang="de-CH" i="1">
                                <a:latin typeface="Cambria Math" panose="02040503050406030204" pitchFamily="18" charset="0"/>
                              </a:rPr>
                              <m:t>,</m:t>
                            </m:r>
                            <m:r>
                              <a:rPr lang="de-CH" i="1">
                                <a:latin typeface="Cambria Math" panose="02040503050406030204" pitchFamily="18" charset="0"/>
                              </a:rPr>
                              <m:t>𝑦</m:t>
                            </m:r>
                            <m:r>
                              <a:rPr lang="de-CH" i="1">
                                <a:latin typeface="Cambria Math" panose="02040503050406030204" pitchFamily="18" charset="0"/>
                              </a:rPr>
                              <m:t>,</m:t>
                            </m:r>
                            <m:r>
                              <a:rPr lang="de-CH" i="1">
                                <a:latin typeface="Cambria Math" panose="02040503050406030204" pitchFamily="18" charset="0"/>
                              </a:rPr>
                              <m:t>𝑧</m:t>
                            </m:r>
                            <m:r>
                              <a:rPr lang="de-CH" i="1">
                                <a:latin typeface="Cambria Math" panose="02040503050406030204" pitchFamily="18" charset="0"/>
                              </a:rPr>
                              <m:t> </m:t>
                            </m:r>
                            <m:r>
                              <a:rPr lang="de-CH" i="1">
                                <a:latin typeface="Cambria Math" panose="02040503050406030204" pitchFamily="18" charset="0"/>
                              </a:rPr>
                              <m:t>h𝑜𝑙𝑑</m:t>
                            </m:r>
                          </m:e>
                          <m:e/>
                          <m:e>
                            <m:r>
                              <a:rPr lang="de-CH" b="0" i="1" smtClean="0">
                                <a:latin typeface="Cambria Math" panose="02040503050406030204" pitchFamily="18" charset="0"/>
                              </a:rPr>
                              <m:t>𝑥</m:t>
                            </m:r>
                            <m:r>
                              <a:rPr lang="de-CH" b="0" i="1" smtClean="0">
                                <a:latin typeface="Cambria Math" panose="02040503050406030204" pitchFamily="18" charset="0"/>
                              </a:rPr>
                              <m:t>+</m:t>
                            </m:r>
                            <m:r>
                              <a:rPr lang="de-CH" b="0" i="1" smtClean="0">
                                <a:latin typeface="Cambria Math" panose="02040503050406030204" pitchFamily="18" charset="0"/>
                              </a:rPr>
                              <m:t>𝑦</m:t>
                            </m:r>
                            <m:r>
                              <a:rPr lang="de-CH" b="0" i="1" smtClean="0">
                                <a:latin typeface="Cambria Math" panose="02040503050406030204" pitchFamily="18" charset="0"/>
                              </a:rPr>
                              <m:t>+</m:t>
                            </m:r>
                            <m:r>
                              <a:rPr lang="de-CH" b="0" i="1" smtClean="0">
                                <a:latin typeface="Cambria Math" panose="02040503050406030204" pitchFamily="18" charset="0"/>
                              </a:rPr>
                              <m:t>𝑧</m:t>
                            </m:r>
                            <m:r>
                              <a:rPr lang="de-CH" b="0" i="1" smtClean="0">
                                <a:latin typeface="Cambria Math" panose="02040503050406030204" pitchFamily="18" charset="0"/>
                              </a:rPr>
                              <m:t>≤</m:t>
                            </m:r>
                            <m:r>
                              <a:rPr lang="de-CH" b="0" i="1" smtClean="0">
                                <a:latin typeface="Cambria Math" panose="02040503050406030204" pitchFamily="18" charset="0"/>
                              </a:rPr>
                              <m:t>𝑘</m:t>
                            </m:r>
                          </m:e>
                        </m:mr>
                      </m:m>
                    </m:oMath>
                  </m:oMathPara>
                </a14:m>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01D9A207-B47E-FA48-8018-6C7024B4374E}"/>
                  </a:ext>
                </a:extLst>
              </p:cNvPr>
              <p:cNvSpPr>
                <a:spLocks noGrp="1" noRot="1" noChangeAspect="1" noMove="1" noResize="1" noEditPoints="1" noAdjustHandles="1" noChangeArrowheads="1" noChangeShapeType="1" noTextEdit="1"/>
              </p:cNvSpPr>
              <p:nvPr>
                <p:ph sz="quarter" idx="11"/>
              </p:nvPr>
            </p:nvSpPr>
            <p:spPr>
              <a:blipFill>
                <a:blip r:embed="rId2"/>
                <a:stretch>
                  <a:fillRect l="-1649" t="-62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6C6CFAE3-04C9-0248-A205-A316F25D386F}"/>
              </a:ext>
            </a:extLst>
          </p:cNvPr>
          <p:cNvSpPr>
            <a:spLocks noGrp="1"/>
          </p:cNvSpPr>
          <p:nvPr>
            <p:ph type="sldNum" sz="quarter" idx="4"/>
          </p:nvPr>
        </p:nvSpPr>
        <p:spPr/>
        <p:txBody>
          <a:bodyPr/>
          <a:lstStyle/>
          <a:p>
            <a:fld id="{05306F20-FBA2-4746-AE9F-DFBA4FFD6FE5}" type="slidenum">
              <a:rPr lang="en-US" smtClean="0"/>
              <a:t>11</a:t>
            </a:fld>
            <a:endParaRPr lang="en-US" dirty="0"/>
          </a:p>
        </p:txBody>
      </p:sp>
    </p:spTree>
    <p:extLst>
      <p:ext uri="{BB962C8B-B14F-4D97-AF65-F5344CB8AC3E}">
        <p14:creationId xmlns:p14="http://schemas.microsoft.com/office/powerpoint/2010/main" val="38831155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0A546-A8B3-533E-6D71-771BCBDB33D2}"/>
              </a:ext>
            </a:extLst>
          </p:cNvPr>
          <p:cNvSpPr>
            <a:spLocks noGrp="1"/>
          </p:cNvSpPr>
          <p:nvPr>
            <p:ph type="title"/>
          </p:nvPr>
        </p:nvSpPr>
        <p:spPr/>
        <p:txBody>
          <a:bodyPr/>
          <a:lstStyle/>
          <a:p>
            <a:r>
              <a:rPr lang="en-GB" dirty="0"/>
              <a:t>Boolean operators - example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4554BBC-C623-7F26-2365-6D0591503886}"/>
                  </a:ext>
                </a:extLst>
              </p:cNvPr>
              <p:cNvSpPr>
                <a:spLocks noGrp="1"/>
              </p:cNvSpPr>
              <p:nvPr>
                <p:ph sz="quarter" idx="11"/>
              </p:nvPr>
            </p:nvSpPr>
            <p:spPr/>
            <p:txBody>
              <a:bodyPr/>
              <a:lstStyle/>
              <a:p>
                <a:pPr>
                  <a:spcAft>
                    <a:spcPts val="720"/>
                  </a:spcAft>
                </a:pPr>
                <a:r>
                  <a:rPr lang="en-US" sz="1800" dirty="0">
                    <a:effectLst/>
                    <a:latin typeface="Calibri" panose="020F0502020204030204" pitchFamily="34" charset="0"/>
                    <a:ea typeface="Calibri" panose="020F0502020204030204" pitchFamily="34" charset="0"/>
                    <a:cs typeface="Calibri" panose="020F0502020204030204" pitchFamily="34" charset="0"/>
                  </a:rPr>
                  <a:t>SAT is a famous problem in theoretical computer science. The goal is to determine whether a Boolean expression is satisfiable, that this, whether there is a combination of logical values (TRUE or FALSE) to be assigned to the variables involved in the expression so that the expression is TRUE. For example, the Boolean expression</a:t>
                </a:r>
                <a:br>
                  <a:rPr lang="en-US" sz="1800" dirty="0">
                    <a:effectLst/>
                    <a:latin typeface="Calibri" panose="020F0502020204030204" pitchFamily="34" charset="0"/>
                    <a:ea typeface="Calibri" panose="020F0502020204030204" pitchFamily="34" charset="0"/>
                    <a:cs typeface="Calibri" panose="020F0502020204030204" pitchFamily="34" charset="0"/>
                  </a:rPr>
                </a:br>
                <a:br>
                  <a:rPr lang="en-US" sz="1800" dirty="0">
                    <a:effectLst/>
                    <a:latin typeface="Calibri" panose="020F0502020204030204" pitchFamily="34" charset="0"/>
                    <a:ea typeface="Calibri" panose="020F0502020204030204" pitchFamily="34" charset="0"/>
                    <a:cs typeface="Calibri" panose="020F0502020204030204" pitchFamily="34" charset="0"/>
                  </a:rPr>
                </a:br>
                <a14:m>
                  <m:oMath xmlns:m="http://schemas.openxmlformats.org/officeDocument/2006/math">
                    <m:r>
                      <a:rPr lang="en-US" sz="1800" i="1">
                        <a:effectLst/>
                        <a:latin typeface="Cambria Math" panose="02040503050406030204" pitchFamily="18" charset="0"/>
                        <a:ea typeface="Calibri" panose="020F0502020204030204" pitchFamily="34" charset="0"/>
                        <a:cs typeface="Calibri" panose="020F0502020204030204" pitchFamily="34" charset="0"/>
                      </a:rPr>
                      <m:t>𝐴</m:t>
                    </m:r>
                    <m:r>
                      <a:rPr lang="en-US" sz="1800" i="1">
                        <a:effectLst/>
                        <a:latin typeface="Cambria Math" panose="02040503050406030204" pitchFamily="18" charset="0"/>
                        <a:ea typeface="Calibri" panose="020F0502020204030204" pitchFamily="34" charset="0"/>
                        <a:cs typeface="Calibri" panose="020F0502020204030204" pitchFamily="34" charset="0"/>
                      </a:rPr>
                      <m:t> </m:t>
                    </m:r>
                    <m:r>
                      <a:rPr lang="en-US" sz="1800" i="1">
                        <a:effectLst/>
                        <a:latin typeface="Cambria Math" panose="02040503050406030204" pitchFamily="18" charset="0"/>
                        <a:ea typeface="Calibri" panose="020F0502020204030204" pitchFamily="34" charset="0"/>
                        <a:cs typeface="Calibri" panose="020F0502020204030204" pitchFamily="34" charset="0"/>
                      </a:rPr>
                      <m:t>𝑎𝑛𝑑</m:t>
                    </m:r>
                    <m:r>
                      <a:rPr lang="en-US" sz="1800" i="1">
                        <a:effectLst/>
                        <a:latin typeface="Cambria Math" panose="02040503050406030204" pitchFamily="18" charset="0"/>
                        <a:ea typeface="Calibri" panose="020F0502020204030204" pitchFamily="34" charset="0"/>
                        <a:cs typeface="Calibri" panose="020F0502020204030204" pitchFamily="34" charset="0"/>
                      </a:rPr>
                      <m:t> </m:t>
                    </m:r>
                    <m:d>
                      <m:dPr>
                        <m:ctrlPr>
                          <a:rPr lang="en-GB" sz="1800" i="1">
                            <a:effectLst/>
                            <a:latin typeface="Cambria Math" panose="02040503050406030204" pitchFamily="18" charset="0"/>
                            <a:ea typeface="Calibri" panose="020F0502020204030204" pitchFamily="34" charset="0"/>
                            <a:cs typeface="Calibri" panose="020F0502020204030204" pitchFamily="34" charset="0"/>
                          </a:rPr>
                        </m:ctrlPr>
                      </m:dPr>
                      <m:e>
                        <m:r>
                          <a:rPr lang="en-US" sz="1800" i="1">
                            <a:effectLst/>
                            <a:latin typeface="Cambria Math" panose="02040503050406030204" pitchFamily="18" charset="0"/>
                            <a:ea typeface="Calibri" panose="020F0502020204030204" pitchFamily="34" charset="0"/>
                            <a:cs typeface="Calibri" panose="020F0502020204030204" pitchFamily="34" charset="0"/>
                          </a:rPr>
                          <m:t>𝐵</m:t>
                        </m:r>
                        <m:r>
                          <a:rPr lang="en-US" sz="1800" i="1">
                            <a:effectLst/>
                            <a:latin typeface="Cambria Math" panose="02040503050406030204" pitchFamily="18" charset="0"/>
                            <a:ea typeface="Calibri" panose="020F0502020204030204" pitchFamily="34" charset="0"/>
                            <a:cs typeface="Calibri" panose="020F0502020204030204" pitchFamily="34" charset="0"/>
                          </a:rPr>
                          <m:t> </m:t>
                        </m:r>
                        <m:r>
                          <a:rPr lang="en-US" sz="1800" i="1">
                            <a:effectLst/>
                            <a:latin typeface="Cambria Math" panose="02040503050406030204" pitchFamily="18" charset="0"/>
                            <a:ea typeface="Calibri" panose="020F0502020204030204" pitchFamily="34" charset="0"/>
                            <a:cs typeface="Calibri" panose="020F0502020204030204" pitchFamily="34" charset="0"/>
                          </a:rPr>
                          <m:t>𝑜𝑟</m:t>
                        </m:r>
                        <m:r>
                          <a:rPr lang="en-US" sz="1800" i="1">
                            <a:effectLst/>
                            <a:latin typeface="Cambria Math" panose="02040503050406030204" pitchFamily="18" charset="0"/>
                            <a:ea typeface="Calibri" panose="020F0502020204030204" pitchFamily="34" charset="0"/>
                            <a:cs typeface="Calibri" panose="020F0502020204030204" pitchFamily="34" charset="0"/>
                          </a:rPr>
                          <m:t> </m:t>
                        </m:r>
                        <m:r>
                          <a:rPr lang="en-US" sz="1800" i="1">
                            <a:effectLst/>
                            <a:latin typeface="Cambria Math" panose="02040503050406030204" pitchFamily="18" charset="0"/>
                            <a:ea typeface="Calibri" panose="020F0502020204030204" pitchFamily="34" charset="0"/>
                            <a:cs typeface="Calibri" panose="020F0502020204030204" pitchFamily="34" charset="0"/>
                          </a:rPr>
                          <m:t>𝐶</m:t>
                        </m:r>
                      </m:e>
                    </m:d>
                  </m:oMath>
                </a14:m>
                <a:br>
                  <a:rPr lang="en-US" sz="1800" dirty="0">
                    <a:effectLst/>
                    <a:latin typeface="Calibri" panose="020F0502020204030204" pitchFamily="34" charset="0"/>
                    <a:ea typeface="Calibri" panose="020F0502020204030204" pitchFamily="34" charset="0"/>
                    <a:cs typeface="Calibri" panose="020F0502020204030204" pitchFamily="34" charset="0"/>
                  </a:rPr>
                </a:br>
                <a:r>
                  <a:rPr lang="en-US" sz="1800" dirty="0">
                    <a:effectLst/>
                    <a:latin typeface="Calibri" panose="020F0502020204030204" pitchFamily="34" charset="0"/>
                    <a:ea typeface="Calibri" panose="020F0502020204030204" pitchFamily="34" charset="0"/>
                    <a:cs typeface="Calibri" panose="020F0502020204030204" pitchFamily="34" charset="0"/>
                  </a:rPr>
                  <a:t>is satisfiable because if, for example, we assign the logical values </a:t>
                </a:r>
                <a14:m>
                  <m:oMath xmlns:m="http://schemas.openxmlformats.org/officeDocument/2006/math">
                    <m:r>
                      <a:rPr lang="en-US" sz="1800" i="1">
                        <a:effectLst/>
                        <a:latin typeface="Cambria Math" panose="02040503050406030204" pitchFamily="18" charset="0"/>
                        <a:ea typeface="Calibri" panose="020F0502020204030204" pitchFamily="34" charset="0"/>
                        <a:cs typeface="Calibri" panose="020F0502020204030204" pitchFamily="34" charset="0"/>
                      </a:rPr>
                      <m:t>𝐴</m:t>
                    </m:r>
                    <m:r>
                      <a:rPr lang="en-US" sz="1800" i="1">
                        <a:effectLst/>
                        <a:latin typeface="Cambria Math" panose="02040503050406030204" pitchFamily="18" charset="0"/>
                        <a:ea typeface="Calibri" panose="020F0502020204030204" pitchFamily="34" charset="0"/>
                        <a:cs typeface="Calibri" panose="020F0502020204030204" pitchFamily="34" charset="0"/>
                      </a:rPr>
                      <m:t> = </m:t>
                    </m:r>
                    <m:r>
                      <a:rPr lang="en-US" sz="1800" i="1">
                        <a:effectLst/>
                        <a:latin typeface="Cambria Math" panose="02040503050406030204" pitchFamily="18" charset="0"/>
                        <a:ea typeface="Calibri" panose="020F0502020204030204" pitchFamily="34" charset="0"/>
                        <a:cs typeface="Calibri" panose="020F0502020204030204" pitchFamily="34" charset="0"/>
                      </a:rPr>
                      <m:t>𝑇𝑅𝑈𝐸</m:t>
                    </m:r>
                    <m:r>
                      <a:rPr lang="en-US" sz="1800" i="1">
                        <a:effectLst/>
                        <a:latin typeface="Cambria Math" panose="02040503050406030204" pitchFamily="18" charset="0"/>
                        <a:ea typeface="Calibri" panose="020F0502020204030204" pitchFamily="34" charset="0"/>
                        <a:cs typeface="Calibri" panose="020F0502020204030204" pitchFamily="34" charset="0"/>
                      </a:rPr>
                      <m:t>, </m:t>
                    </m:r>
                    <m:r>
                      <a:rPr lang="en-US" sz="1800" i="1">
                        <a:effectLst/>
                        <a:latin typeface="Cambria Math" panose="02040503050406030204" pitchFamily="18" charset="0"/>
                        <a:ea typeface="Calibri" panose="020F0502020204030204" pitchFamily="34" charset="0"/>
                        <a:cs typeface="Calibri" panose="020F0502020204030204" pitchFamily="34" charset="0"/>
                      </a:rPr>
                      <m:t>𝐵</m:t>
                    </m:r>
                    <m:r>
                      <a:rPr lang="en-US" sz="1800" i="1">
                        <a:effectLst/>
                        <a:latin typeface="Cambria Math" panose="02040503050406030204" pitchFamily="18" charset="0"/>
                        <a:ea typeface="Calibri" panose="020F0502020204030204" pitchFamily="34" charset="0"/>
                        <a:cs typeface="Calibri" panose="020F0502020204030204" pitchFamily="34" charset="0"/>
                      </a:rPr>
                      <m:t> = </m:t>
                    </m:r>
                    <m:r>
                      <a:rPr lang="en-US" sz="1800" i="1">
                        <a:effectLst/>
                        <a:latin typeface="Cambria Math" panose="02040503050406030204" pitchFamily="18" charset="0"/>
                        <a:ea typeface="Calibri" panose="020F0502020204030204" pitchFamily="34" charset="0"/>
                        <a:cs typeface="Calibri" panose="020F0502020204030204" pitchFamily="34" charset="0"/>
                      </a:rPr>
                      <m:t>𝑇𝑅𝑈𝐸</m:t>
                    </m:r>
                  </m:oMath>
                </a14:m>
                <a:r>
                  <a:rPr lang="en-US" sz="1800" dirty="0">
                    <a:effectLst/>
                    <a:latin typeface="Calibri" panose="020F0502020204030204" pitchFamily="34" charset="0"/>
                    <a:ea typeface="Calibri" panose="020F0502020204030204" pitchFamily="34" charset="0"/>
                    <a:cs typeface="Calibri" panose="020F0502020204030204" pitchFamily="34" charset="0"/>
                  </a:rPr>
                  <a:t>, and </a:t>
                </a:r>
                <a14:m>
                  <m:oMath xmlns:m="http://schemas.openxmlformats.org/officeDocument/2006/math">
                    <m:r>
                      <a:rPr lang="en-US" sz="1800" i="1">
                        <a:effectLst/>
                        <a:latin typeface="Cambria Math" panose="02040503050406030204" pitchFamily="18" charset="0"/>
                        <a:ea typeface="Calibri" panose="020F0502020204030204" pitchFamily="34" charset="0"/>
                        <a:cs typeface="Calibri" panose="020F0502020204030204" pitchFamily="34" charset="0"/>
                      </a:rPr>
                      <m:t>𝐶</m:t>
                    </m:r>
                    <m:r>
                      <a:rPr lang="en-US" sz="1800" i="1">
                        <a:effectLst/>
                        <a:latin typeface="Cambria Math" panose="02040503050406030204" pitchFamily="18" charset="0"/>
                        <a:ea typeface="Calibri" panose="020F0502020204030204" pitchFamily="34" charset="0"/>
                        <a:cs typeface="Calibri" panose="020F0502020204030204" pitchFamily="34" charset="0"/>
                      </a:rPr>
                      <m:t> = </m:t>
                    </m:r>
                    <m:r>
                      <a:rPr lang="en-US" sz="1800" i="1">
                        <a:effectLst/>
                        <a:latin typeface="Cambria Math" panose="02040503050406030204" pitchFamily="18" charset="0"/>
                        <a:ea typeface="Calibri" panose="020F0502020204030204" pitchFamily="34" charset="0"/>
                        <a:cs typeface="Calibri" panose="020F0502020204030204" pitchFamily="34" charset="0"/>
                      </a:rPr>
                      <m:t>𝐹𝐴𝐿𝑆𝐸</m:t>
                    </m:r>
                  </m:oMath>
                </a14:m>
                <a:r>
                  <a:rPr lang="en-US" sz="1800" dirty="0">
                    <a:effectLst/>
                    <a:latin typeface="Calibri" panose="020F0502020204030204" pitchFamily="34" charset="0"/>
                    <a:ea typeface="Times New Roman" panose="02020603050405020304" pitchFamily="18" charset="0"/>
                    <a:cs typeface="Calibri" panose="020F0502020204030204" pitchFamily="34" charset="0"/>
                  </a:rPr>
                  <a:t>,</a:t>
                </a:r>
                <a:r>
                  <a:rPr lang="en-US" sz="1800" dirty="0">
                    <a:effectLst/>
                    <a:latin typeface="Calibri" panose="020F0502020204030204" pitchFamily="34" charset="0"/>
                    <a:ea typeface="Calibri" panose="020F0502020204030204" pitchFamily="34" charset="0"/>
                    <a:cs typeface="Calibri" panose="020F0502020204030204" pitchFamily="34" charset="0"/>
                  </a:rPr>
                  <a:t> then </a:t>
                </a:r>
                <a:br>
                  <a:rPr lang="en-US" sz="1800" dirty="0">
                    <a:effectLst/>
                    <a:latin typeface="Calibri" panose="020F0502020204030204" pitchFamily="34" charset="0"/>
                    <a:ea typeface="Calibri" panose="020F0502020204030204" pitchFamily="34" charset="0"/>
                    <a:cs typeface="Calibri" panose="020F0502020204030204" pitchFamily="34" charset="0"/>
                  </a:rPr>
                </a:br>
                <a:br>
                  <a:rPr lang="en-GB" sz="1800" dirty="0">
                    <a:effectLst/>
                    <a:latin typeface="Cambria Math" panose="02040503050406030204" pitchFamily="18" charset="0"/>
                    <a:ea typeface="Calibri" panose="020F0502020204030204" pitchFamily="34" charset="0"/>
                    <a:cs typeface="Arial" panose="020B0604020202020204" pitchFamily="34" charset="0"/>
                  </a:rPr>
                </a:br>
                <a14:m>
                  <m:oMath xmlns:m="http://schemas.openxmlformats.org/officeDocument/2006/math">
                    <m:r>
                      <a:rPr lang="en-US" sz="1800" i="1">
                        <a:effectLst/>
                        <a:latin typeface="Cambria Math" panose="02040503050406030204" pitchFamily="18" charset="0"/>
                        <a:ea typeface="Calibri" panose="020F0502020204030204" pitchFamily="34" charset="0"/>
                        <a:cs typeface="Calibri" panose="020F0502020204030204" pitchFamily="34" charset="0"/>
                      </a:rPr>
                      <m:t>𝐴</m:t>
                    </m:r>
                    <m:r>
                      <a:rPr lang="en-US" sz="1800" i="1">
                        <a:effectLst/>
                        <a:latin typeface="Cambria Math" panose="02040503050406030204" pitchFamily="18" charset="0"/>
                        <a:ea typeface="Calibri" panose="020F0502020204030204" pitchFamily="34" charset="0"/>
                        <a:cs typeface="Calibri" panose="020F0502020204030204" pitchFamily="34" charset="0"/>
                      </a:rPr>
                      <m:t> </m:t>
                    </m:r>
                    <m:r>
                      <a:rPr lang="en-US" sz="1800" i="1">
                        <a:effectLst/>
                        <a:latin typeface="Cambria Math" panose="02040503050406030204" pitchFamily="18" charset="0"/>
                        <a:ea typeface="Calibri" panose="020F0502020204030204" pitchFamily="34" charset="0"/>
                        <a:cs typeface="Calibri" panose="020F0502020204030204" pitchFamily="34" charset="0"/>
                      </a:rPr>
                      <m:t>𝑎𝑛𝑑</m:t>
                    </m:r>
                    <m:r>
                      <a:rPr lang="en-US" sz="1800" i="1">
                        <a:effectLst/>
                        <a:latin typeface="Cambria Math" panose="02040503050406030204" pitchFamily="18" charset="0"/>
                        <a:ea typeface="Calibri" panose="020F0502020204030204" pitchFamily="34" charset="0"/>
                        <a:cs typeface="Calibri" panose="020F0502020204030204" pitchFamily="34" charset="0"/>
                      </a:rPr>
                      <m:t> </m:t>
                    </m:r>
                    <m:d>
                      <m:dPr>
                        <m:ctrlPr>
                          <a:rPr lang="en-GB" sz="1800" i="1">
                            <a:effectLst/>
                            <a:latin typeface="Cambria Math" panose="02040503050406030204" pitchFamily="18" charset="0"/>
                            <a:ea typeface="Calibri" panose="020F0502020204030204" pitchFamily="34" charset="0"/>
                            <a:cs typeface="Calibri" panose="020F0502020204030204" pitchFamily="34" charset="0"/>
                          </a:rPr>
                        </m:ctrlPr>
                      </m:dPr>
                      <m:e>
                        <m:r>
                          <a:rPr lang="en-US" sz="1800" i="1">
                            <a:effectLst/>
                            <a:latin typeface="Cambria Math" panose="02040503050406030204" pitchFamily="18" charset="0"/>
                            <a:ea typeface="Calibri" panose="020F0502020204030204" pitchFamily="34" charset="0"/>
                            <a:cs typeface="Calibri" panose="020F0502020204030204" pitchFamily="34" charset="0"/>
                          </a:rPr>
                          <m:t>𝐵</m:t>
                        </m:r>
                        <m:r>
                          <a:rPr lang="en-US" sz="1800" i="1">
                            <a:effectLst/>
                            <a:latin typeface="Cambria Math" panose="02040503050406030204" pitchFamily="18" charset="0"/>
                            <a:ea typeface="Calibri" panose="020F0502020204030204" pitchFamily="34" charset="0"/>
                            <a:cs typeface="Calibri" panose="020F0502020204030204" pitchFamily="34" charset="0"/>
                          </a:rPr>
                          <m:t> </m:t>
                        </m:r>
                        <m:r>
                          <a:rPr lang="en-US" sz="1800" i="1">
                            <a:effectLst/>
                            <a:latin typeface="Cambria Math" panose="02040503050406030204" pitchFamily="18" charset="0"/>
                            <a:ea typeface="Calibri" panose="020F0502020204030204" pitchFamily="34" charset="0"/>
                            <a:cs typeface="Calibri" panose="020F0502020204030204" pitchFamily="34" charset="0"/>
                          </a:rPr>
                          <m:t>𝑜𝑟</m:t>
                        </m:r>
                        <m:r>
                          <a:rPr lang="en-US" sz="1800" i="1">
                            <a:effectLst/>
                            <a:latin typeface="Cambria Math" panose="02040503050406030204" pitchFamily="18" charset="0"/>
                            <a:ea typeface="Calibri" panose="020F0502020204030204" pitchFamily="34" charset="0"/>
                            <a:cs typeface="Calibri" panose="020F0502020204030204" pitchFamily="34" charset="0"/>
                          </a:rPr>
                          <m:t> </m:t>
                        </m:r>
                        <m:r>
                          <a:rPr lang="en-US" sz="1800" i="1">
                            <a:effectLst/>
                            <a:latin typeface="Cambria Math" panose="02040503050406030204" pitchFamily="18" charset="0"/>
                            <a:ea typeface="Calibri" panose="020F0502020204030204" pitchFamily="34" charset="0"/>
                            <a:cs typeface="Calibri" panose="020F0502020204030204" pitchFamily="34" charset="0"/>
                          </a:rPr>
                          <m:t>𝐶</m:t>
                        </m:r>
                      </m:e>
                    </m:d>
                    <m:r>
                      <a:rPr lang="en-US" sz="1800" i="1">
                        <a:effectLst/>
                        <a:latin typeface="Cambria Math" panose="02040503050406030204" pitchFamily="18" charset="0"/>
                        <a:ea typeface="Calibri" panose="020F0502020204030204" pitchFamily="34" charset="0"/>
                        <a:cs typeface="Calibri" panose="020F0502020204030204" pitchFamily="34" charset="0"/>
                      </a:rPr>
                      <m:t>=</m:t>
                    </m:r>
                    <m:d>
                      <m:dPr>
                        <m:begChr m:val="["/>
                        <m:endChr m:val="]"/>
                        <m:ctrlPr>
                          <a:rPr lang="en-GB" sz="1800" i="1">
                            <a:effectLst/>
                            <a:latin typeface="Cambria Math" panose="02040503050406030204" pitchFamily="18" charset="0"/>
                            <a:ea typeface="Calibri" panose="020F0502020204030204" pitchFamily="34" charset="0"/>
                            <a:cs typeface="Calibri" panose="020F0502020204030204" pitchFamily="34" charset="0"/>
                          </a:rPr>
                        </m:ctrlPr>
                      </m:dPr>
                      <m:e>
                        <m:r>
                          <a:rPr lang="en-US" sz="1800" i="1">
                            <a:effectLst/>
                            <a:latin typeface="Cambria Math" panose="02040503050406030204" pitchFamily="18" charset="0"/>
                            <a:ea typeface="Calibri" panose="020F0502020204030204" pitchFamily="34" charset="0"/>
                            <a:cs typeface="Calibri" panose="020F0502020204030204" pitchFamily="34" charset="0"/>
                          </a:rPr>
                          <m:t>𝑇𝑅𝑈𝐸</m:t>
                        </m:r>
                        <m:r>
                          <a:rPr lang="en-US" sz="1800" i="1">
                            <a:effectLst/>
                            <a:latin typeface="Cambria Math" panose="02040503050406030204" pitchFamily="18" charset="0"/>
                            <a:ea typeface="Calibri" panose="020F0502020204030204" pitchFamily="34" charset="0"/>
                            <a:cs typeface="Calibri" panose="020F0502020204030204" pitchFamily="34" charset="0"/>
                          </a:rPr>
                          <m:t> </m:t>
                        </m:r>
                        <m:r>
                          <a:rPr lang="en-US" sz="1800" i="1">
                            <a:effectLst/>
                            <a:latin typeface="Cambria Math" panose="02040503050406030204" pitchFamily="18" charset="0"/>
                            <a:ea typeface="Calibri" panose="020F0502020204030204" pitchFamily="34" charset="0"/>
                            <a:cs typeface="Calibri" panose="020F0502020204030204" pitchFamily="34" charset="0"/>
                          </a:rPr>
                          <m:t>𝑎𝑛𝑑</m:t>
                        </m:r>
                        <m:r>
                          <a:rPr lang="en-US" sz="1800" i="1">
                            <a:effectLst/>
                            <a:latin typeface="Cambria Math" panose="02040503050406030204" pitchFamily="18" charset="0"/>
                            <a:ea typeface="Calibri" panose="020F0502020204030204" pitchFamily="34" charset="0"/>
                            <a:cs typeface="Calibri" panose="020F0502020204030204" pitchFamily="34" charset="0"/>
                          </a:rPr>
                          <m:t> </m:t>
                        </m:r>
                        <m:d>
                          <m:dPr>
                            <m:ctrlPr>
                              <a:rPr lang="en-GB" sz="1800" i="1">
                                <a:effectLst/>
                                <a:latin typeface="Cambria Math" panose="02040503050406030204" pitchFamily="18" charset="0"/>
                                <a:ea typeface="Calibri" panose="020F0502020204030204" pitchFamily="34" charset="0"/>
                                <a:cs typeface="Calibri" panose="020F0502020204030204" pitchFamily="34" charset="0"/>
                              </a:rPr>
                            </m:ctrlPr>
                          </m:dPr>
                          <m:e>
                            <m:r>
                              <a:rPr lang="en-US" sz="1800" i="1">
                                <a:effectLst/>
                                <a:latin typeface="Cambria Math" panose="02040503050406030204" pitchFamily="18" charset="0"/>
                                <a:ea typeface="Calibri" panose="020F0502020204030204" pitchFamily="34" charset="0"/>
                                <a:cs typeface="Calibri" panose="020F0502020204030204" pitchFamily="34" charset="0"/>
                              </a:rPr>
                              <m:t>𝑇𝑅𝑈𝐸</m:t>
                            </m:r>
                            <m:r>
                              <a:rPr lang="en-US" sz="1800" i="1">
                                <a:effectLst/>
                                <a:latin typeface="Cambria Math" panose="02040503050406030204" pitchFamily="18" charset="0"/>
                                <a:ea typeface="Calibri" panose="020F0502020204030204" pitchFamily="34" charset="0"/>
                                <a:cs typeface="Calibri" panose="020F0502020204030204" pitchFamily="34" charset="0"/>
                              </a:rPr>
                              <m:t> </m:t>
                            </m:r>
                            <m:r>
                              <a:rPr lang="en-US" sz="1800" i="1">
                                <a:effectLst/>
                                <a:latin typeface="Cambria Math" panose="02040503050406030204" pitchFamily="18" charset="0"/>
                                <a:ea typeface="Calibri" panose="020F0502020204030204" pitchFamily="34" charset="0"/>
                                <a:cs typeface="Calibri" panose="020F0502020204030204" pitchFamily="34" charset="0"/>
                              </a:rPr>
                              <m:t>𝑜𝑟</m:t>
                            </m:r>
                            <m:r>
                              <a:rPr lang="en-US" sz="1800" i="1">
                                <a:effectLst/>
                                <a:latin typeface="Cambria Math" panose="02040503050406030204" pitchFamily="18" charset="0"/>
                                <a:ea typeface="Calibri" panose="020F0502020204030204" pitchFamily="34" charset="0"/>
                                <a:cs typeface="Calibri" panose="020F0502020204030204" pitchFamily="34" charset="0"/>
                              </a:rPr>
                              <m:t> </m:t>
                            </m:r>
                            <m:r>
                              <a:rPr lang="en-US" sz="1800" i="1">
                                <a:effectLst/>
                                <a:latin typeface="Cambria Math" panose="02040503050406030204" pitchFamily="18" charset="0"/>
                                <a:ea typeface="Calibri" panose="020F0502020204030204" pitchFamily="34" charset="0"/>
                                <a:cs typeface="Calibri" panose="020F0502020204030204" pitchFamily="34" charset="0"/>
                              </a:rPr>
                              <m:t>𝐹𝐴𝐿𝑆𝐸</m:t>
                            </m:r>
                          </m:e>
                        </m:d>
                      </m:e>
                    </m:d>
                    <m:r>
                      <a:rPr lang="en-US" sz="1800" i="1">
                        <a:effectLst/>
                        <a:latin typeface="Cambria Math" panose="02040503050406030204" pitchFamily="18" charset="0"/>
                        <a:ea typeface="Calibri" panose="020F0502020204030204" pitchFamily="34" charset="0"/>
                        <a:cs typeface="Calibri" panose="020F0502020204030204" pitchFamily="34" charset="0"/>
                      </a:rPr>
                      <m:t>=</m:t>
                    </m:r>
                    <m:d>
                      <m:dPr>
                        <m:begChr m:val="["/>
                        <m:endChr m:val="]"/>
                        <m:ctrlPr>
                          <a:rPr lang="en-GB" sz="1800" i="1">
                            <a:effectLst/>
                            <a:latin typeface="Cambria Math" panose="02040503050406030204" pitchFamily="18" charset="0"/>
                            <a:ea typeface="Calibri" panose="020F0502020204030204" pitchFamily="34" charset="0"/>
                            <a:cs typeface="Calibri" panose="020F0502020204030204" pitchFamily="34" charset="0"/>
                          </a:rPr>
                        </m:ctrlPr>
                      </m:dPr>
                      <m:e>
                        <m:r>
                          <a:rPr lang="en-US" sz="1800" i="1">
                            <a:effectLst/>
                            <a:latin typeface="Cambria Math" panose="02040503050406030204" pitchFamily="18" charset="0"/>
                            <a:ea typeface="Calibri" panose="020F0502020204030204" pitchFamily="34" charset="0"/>
                            <a:cs typeface="Calibri" panose="020F0502020204030204" pitchFamily="34" charset="0"/>
                          </a:rPr>
                          <m:t>𝑇𝑅𝑈𝐸</m:t>
                        </m:r>
                        <m:r>
                          <a:rPr lang="en-US" sz="1800" i="1">
                            <a:effectLst/>
                            <a:latin typeface="Cambria Math" panose="02040503050406030204" pitchFamily="18" charset="0"/>
                            <a:ea typeface="Calibri" panose="020F0502020204030204" pitchFamily="34" charset="0"/>
                            <a:cs typeface="Calibri" panose="020F0502020204030204" pitchFamily="34" charset="0"/>
                          </a:rPr>
                          <m:t> </m:t>
                        </m:r>
                        <m:r>
                          <a:rPr lang="en-US" sz="1800" i="1">
                            <a:effectLst/>
                            <a:latin typeface="Cambria Math" panose="02040503050406030204" pitchFamily="18" charset="0"/>
                            <a:ea typeface="Calibri" panose="020F0502020204030204" pitchFamily="34" charset="0"/>
                            <a:cs typeface="Calibri" panose="020F0502020204030204" pitchFamily="34" charset="0"/>
                          </a:rPr>
                          <m:t>𝑎𝑛𝑑</m:t>
                        </m:r>
                        <m:r>
                          <a:rPr lang="en-US" sz="1800" i="1">
                            <a:effectLst/>
                            <a:latin typeface="Cambria Math" panose="02040503050406030204" pitchFamily="18" charset="0"/>
                            <a:ea typeface="Calibri" panose="020F0502020204030204" pitchFamily="34" charset="0"/>
                            <a:cs typeface="Calibri" panose="020F0502020204030204" pitchFamily="34" charset="0"/>
                          </a:rPr>
                          <m:t> </m:t>
                        </m:r>
                        <m:r>
                          <a:rPr lang="en-US" sz="1800" i="1">
                            <a:effectLst/>
                            <a:latin typeface="Cambria Math" panose="02040503050406030204" pitchFamily="18" charset="0"/>
                            <a:ea typeface="Calibri" panose="020F0502020204030204" pitchFamily="34" charset="0"/>
                            <a:cs typeface="Calibri" panose="020F0502020204030204" pitchFamily="34" charset="0"/>
                          </a:rPr>
                          <m:t>𝑇𝑅𝑈𝐸</m:t>
                        </m:r>
                      </m:e>
                    </m:d>
                    <m:r>
                      <a:rPr lang="en-US" sz="1800" i="1">
                        <a:effectLst/>
                        <a:latin typeface="Cambria Math" panose="02040503050406030204" pitchFamily="18" charset="0"/>
                        <a:ea typeface="Calibri" panose="020F0502020204030204" pitchFamily="34" charset="0"/>
                        <a:cs typeface="Calibri" panose="020F0502020204030204" pitchFamily="34" charset="0"/>
                      </a:rPr>
                      <m:t>=</m:t>
                    </m:r>
                    <m:r>
                      <a:rPr lang="en-US" sz="1800" i="1">
                        <a:effectLst/>
                        <a:latin typeface="Cambria Math" panose="02040503050406030204" pitchFamily="18" charset="0"/>
                        <a:ea typeface="Calibri" panose="020F0502020204030204" pitchFamily="34" charset="0"/>
                        <a:cs typeface="Calibri" panose="020F0502020204030204" pitchFamily="34" charset="0"/>
                      </a:rPr>
                      <m:t>𝑇𝑅𝑈𝐸</m:t>
                    </m:r>
                    <m:r>
                      <a:rPr lang="en-US" sz="1800" i="1">
                        <a:effectLst/>
                        <a:latin typeface="Cambria Math" panose="02040503050406030204" pitchFamily="18" charset="0"/>
                        <a:ea typeface="Times New Roman" panose="02020603050405020304" pitchFamily="18" charset="0"/>
                        <a:cs typeface="Calibri" panose="020F0502020204030204" pitchFamily="34" charset="0"/>
                      </a:rPr>
                      <m:t>.</m:t>
                    </m:r>
                  </m:oMath>
                </a14:m>
                <a:endParaRPr lang="en-GB" sz="1800" dirty="0">
                  <a:effectLst/>
                  <a:latin typeface="Calibri" panose="020F0502020204030204" pitchFamily="34" charset="0"/>
                  <a:ea typeface="Calibri" panose="020F0502020204030204" pitchFamily="34" charset="0"/>
                  <a:cs typeface="Arial" panose="020B0604020202020204" pitchFamily="34" charset="0"/>
                </a:endParaRPr>
              </a:p>
              <a:p>
                <a:r>
                  <a:rPr lang="en-US" sz="1800" dirty="0">
                    <a:effectLst/>
                    <a:latin typeface="Calibri" panose="020F0502020204030204" pitchFamily="34" charset="0"/>
                    <a:ea typeface="Times New Roman" panose="02020603050405020304" pitchFamily="18" charset="0"/>
                  </a:rPr>
                  <a:t>Solving a SAT problem is NP-hard, meaning that it is “easy” to verify if a solution is correct, but that it is unlikely that there exist fast algorithms to solve it (although this is still an open question). Nevertheless, SAT problems can be modelled using integer programming.</a:t>
                </a:r>
                <a:endParaRPr lang="en-GB" dirty="0"/>
              </a:p>
            </p:txBody>
          </p:sp>
        </mc:Choice>
        <mc:Fallback>
          <p:sp>
            <p:nvSpPr>
              <p:cNvPr id="3" name="Content Placeholder 2">
                <a:extLst>
                  <a:ext uri="{FF2B5EF4-FFF2-40B4-BE49-F238E27FC236}">
                    <a16:creationId xmlns:a16="http://schemas.microsoft.com/office/drawing/2014/main" id="{54554BBC-C623-7F26-2365-6D0591503886}"/>
                  </a:ext>
                </a:extLst>
              </p:cNvPr>
              <p:cNvSpPr>
                <a:spLocks noGrp="1" noRot="1" noChangeAspect="1" noMove="1" noResize="1" noEditPoints="1" noAdjustHandles="1" noChangeArrowheads="1" noChangeShapeType="1" noTextEdit="1"/>
              </p:cNvSpPr>
              <p:nvPr>
                <p:ph sz="quarter" idx="11"/>
              </p:nvPr>
            </p:nvSpPr>
            <p:spPr>
              <a:blipFill>
                <a:blip r:embed="rId2"/>
                <a:stretch>
                  <a:fillRect l="-1876" t="-1794" r="-649" b="-1943"/>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E20B1034-440F-0CBC-07F1-98EA32C6953C}"/>
              </a:ext>
            </a:extLst>
          </p:cNvPr>
          <p:cNvSpPr>
            <a:spLocks noGrp="1"/>
          </p:cNvSpPr>
          <p:nvPr>
            <p:ph type="sldNum" sz="quarter" idx="4"/>
          </p:nvPr>
        </p:nvSpPr>
        <p:spPr/>
        <p:txBody>
          <a:bodyPr/>
          <a:lstStyle/>
          <a:p>
            <a:fld id="{05306F20-FBA2-4746-AE9F-DFBA4FFD6FE5}" type="slidenum">
              <a:rPr lang="en-US" smtClean="0"/>
              <a:t>12</a:t>
            </a:fld>
            <a:endParaRPr lang="en-US" dirty="0"/>
          </a:p>
        </p:txBody>
      </p:sp>
    </p:spTree>
    <p:extLst>
      <p:ext uri="{BB962C8B-B14F-4D97-AF65-F5344CB8AC3E}">
        <p14:creationId xmlns:p14="http://schemas.microsoft.com/office/powerpoint/2010/main" val="15112567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5418B-FB23-E334-1914-A729CCEEEBC0}"/>
              </a:ext>
            </a:extLst>
          </p:cNvPr>
          <p:cNvSpPr>
            <a:spLocks noGrp="1"/>
          </p:cNvSpPr>
          <p:nvPr>
            <p:ph type="title"/>
          </p:nvPr>
        </p:nvSpPr>
        <p:spPr/>
        <p:txBody>
          <a:bodyPr/>
          <a:lstStyle/>
          <a:p>
            <a:r>
              <a:rPr lang="en-GB" dirty="0"/>
              <a:t>Boolean operators - example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9F632E9-42EE-878D-DEA9-2021F99ED6A7}"/>
                  </a:ext>
                </a:extLst>
              </p:cNvPr>
              <p:cNvSpPr>
                <a:spLocks noGrp="1"/>
              </p:cNvSpPr>
              <p:nvPr>
                <p:ph sz="quarter" idx="11"/>
              </p:nvPr>
            </p:nvSpPr>
            <p:spPr/>
            <p:txBody>
              <a:bodyPr/>
              <a:lstStyle/>
              <a:p>
                <a:pPr>
                  <a:spcAft>
                    <a:spcPts val="720"/>
                  </a:spcAft>
                </a:pPr>
                <a:r>
                  <a:rPr lang="en-US" sz="1800" b="1" dirty="0">
                    <a:effectLst/>
                    <a:latin typeface="Calibri" panose="020F0502020204030204" pitchFamily="34" charset="0"/>
                    <a:ea typeface="Times New Roman" panose="02020603050405020304" pitchFamily="18" charset="0"/>
                    <a:cs typeface="Calibri" panose="020F0502020204030204" pitchFamily="34" charset="0"/>
                  </a:rPr>
                  <a:t>Question:</a:t>
                </a:r>
                <a:r>
                  <a:rPr lang="en-US" sz="1800" dirty="0">
                    <a:effectLst/>
                    <a:latin typeface="Calibri" panose="020F0502020204030204" pitchFamily="34" charset="0"/>
                    <a:ea typeface="Times New Roman" panose="02020603050405020304" pitchFamily="18" charset="0"/>
                    <a:cs typeface="Calibri" panose="020F0502020204030204" pitchFamily="34" charset="0"/>
                  </a:rPr>
                  <a:t> create a linear integer programming problem to determine a solution </a:t>
                </a:r>
                <a14:m>
                  <m:oMath xmlns:m="http://schemas.openxmlformats.org/officeDocument/2006/math">
                    <m:r>
                      <a:rPr lang="en-US" sz="1800" i="1">
                        <a:effectLst/>
                        <a:latin typeface="Cambria Math" panose="02040503050406030204" pitchFamily="18" charset="0"/>
                        <a:ea typeface="Times New Roman" panose="02020603050405020304" pitchFamily="18" charset="0"/>
                        <a:cs typeface="Calibri" panose="020F0502020204030204" pitchFamily="34" charset="0"/>
                      </a:rPr>
                      <m:t>(</m:t>
                    </m:r>
                    <m:r>
                      <a:rPr lang="en-US" sz="1800" i="1">
                        <a:effectLst/>
                        <a:latin typeface="Cambria Math" panose="02040503050406030204" pitchFamily="18" charset="0"/>
                        <a:ea typeface="Times New Roman" panose="02020603050405020304" pitchFamily="18" charset="0"/>
                        <a:cs typeface="Calibri" panose="020F0502020204030204" pitchFamily="34" charset="0"/>
                      </a:rPr>
                      <m:t>𝐴</m:t>
                    </m:r>
                    <m:r>
                      <a:rPr lang="en-US" sz="1800" i="1">
                        <a:effectLst/>
                        <a:latin typeface="Cambria Math" panose="02040503050406030204" pitchFamily="18" charset="0"/>
                        <a:ea typeface="Times New Roman" panose="02020603050405020304" pitchFamily="18" charset="0"/>
                        <a:cs typeface="Calibri" panose="020F0502020204030204" pitchFamily="34" charset="0"/>
                      </a:rPr>
                      <m:t>,</m:t>
                    </m:r>
                    <m:r>
                      <a:rPr lang="en-US" sz="1800" i="1">
                        <a:effectLst/>
                        <a:latin typeface="Cambria Math" panose="02040503050406030204" pitchFamily="18" charset="0"/>
                        <a:ea typeface="Times New Roman" panose="02020603050405020304" pitchFamily="18" charset="0"/>
                        <a:cs typeface="Calibri" panose="020F0502020204030204" pitchFamily="34" charset="0"/>
                      </a:rPr>
                      <m:t>𝐵</m:t>
                    </m:r>
                    <m:r>
                      <a:rPr lang="en-US" sz="1800" i="1">
                        <a:effectLst/>
                        <a:latin typeface="Cambria Math" panose="02040503050406030204" pitchFamily="18" charset="0"/>
                        <a:ea typeface="Times New Roman" panose="02020603050405020304" pitchFamily="18" charset="0"/>
                        <a:cs typeface="Calibri" panose="020F0502020204030204" pitchFamily="34" charset="0"/>
                      </a:rPr>
                      <m:t>,</m:t>
                    </m:r>
                    <m:r>
                      <a:rPr lang="en-US" sz="1800" i="1">
                        <a:effectLst/>
                        <a:latin typeface="Cambria Math" panose="02040503050406030204" pitchFamily="18" charset="0"/>
                        <a:ea typeface="Times New Roman" panose="02020603050405020304" pitchFamily="18" charset="0"/>
                        <a:cs typeface="Calibri" panose="020F0502020204030204" pitchFamily="34" charset="0"/>
                      </a:rPr>
                      <m:t>𝐶</m:t>
                    </m:r>
                    <m:r>
                      <a:rPr lang="en-US" sz="1800" i="1">
                        <a:effectLst/>
                        <a:latin typeface="Cambria Math" panose="02040503050406030204" pitchFamily="18" charset="0"/>
                        <a:ea typeface="Times New Roman" panose="02020603050405020304" pitchFamily="18" charset="0"/>
                        <a:cs typeface="Calibri" panose="020F0502020204030204" pitchFamily="34" charset="0"/>
                      </a:rPr>
                      <m:t>,</m:t>
                    </m:r>
                    <m:r>
                      <a:rPr lang="en-US" sz="1800" i="1">
                        <a:effectLst/>
                        <a:latin typeface="Cambria Math" panose="02040503050406030204" pitchFamily="18" charset="0"/>
                        <a:ea typeface="Times New Roman" panose="02020603050405020304" pitchFamily="18" charset="0"/>
                        <a:cs typeface="Calibri" panose="020F0502020204030204" pitchFamily="34" charset="0"/>
                      </a:rPr>
                      <m:t>𝐷</m:t>
                    </m:r>
                    <m:r>
                      <a:rPr lang="en-US" sz="1800" i="1">
                        <a:effectLst/>
                        <a:latin typeface="Cambria Math" panose="02040503050406030204" pitchFamily="18" charset="0"/>
                        <a:ea typeface="Times New Roman" panose="02020603050405020304" pitchFamily="18" charset="0"/>
                        <a:cs typeface="Calibri" panose="020F0502020204030204" pitchFamily="34" charset="0"/>
                      </a:rPr>
                      <m:t>)</m:t>
                    </m:r>
                  </m:oMath>
                </a14:m>
                <a:r>
                  <a:rPr lang="en-US" sz="1800" dirty="0">
                    <a:effectLst/>
                    <a:latin typeface="Calibri" panose="020F0502020204030204" pitchFamily="34" charset="0"/>
                    <a:ea typeface="Times New Roman" panose="02020603050405020304" pitchFamily="18" charset="0"/>
                    <a:cs typeface="Calibri" panose="020F0502020204030204" pitchFamily="34" charset="0"/>
                  </a:rPr>
                  <a:t> to the SAT problem</a:t>
                </a:r>
                <a:br>
                  <a:rPr lang="en-US" sz="1800" dirty="0">
                    <a:effectLst/>
                    <a:latin typeface="Calibri" panose="020F0502020204030204" pitchFamily="34" charset="0"/>
                    <a:ea typeface="Times New Roman" panose="02020603050405020304" pitchFamily="18" charset="0"/>
                    <a:cs typeface="Calibri" panose="020F0502020204030204" pitchFamily="34" charset="0"/>
                  </a:rPr>
                </a:br>
                <a:br>
                  <a:rPr lang="en-US" sz="1800" dirty="0">
                    <a:effectLst/>
                    <a:latin typeface="Calibri" panose="020F0502020204030204" pitchFamily="34" charset="0"/>
                    <a:ea typeface="Times New Roman" panose="02020603050405020304" pitchFamily="18" charset="0"/>
                    <a:cs typeface="Calibri" panose="020F0502020204030204" pitchFamily="34" charset="0"/>
                  </a:rPr>
                </a:br>
                <a14:m>
                  <m:oMath xmlns:m="http://schemas.openxmlformats.org/officeDocument/2006/math">
                    <m:d>
                      <m:dPr>
                        <m:ctrlPr>
                          <a:rPr lang="en-GB" sz="1800" i="1">
                            <a:effectLst/>
                            <a:latin typeface="Cambria Math" panose="02040503050406030204" pitchFamily="18" charset="0"/>
                            <a:ea typeface="Calibri" panose="020F0502020204030204" pitchFamily="34" charset="0"/>
                            <a:cs typeface="Calibri" panose="020F0502020204030204" pitchFamily="34" charset="0"/>
                          </a:rPr>
                        </m:ctrlPr>
                      </m:dPr>
                      <m:e>
                        <m:r>
                          <a:rPr lang="en-US" sz="1800" i="1">
                            <a:effectLst/>
                            <a:latin typeface="Cambria Math" panose="02040503050406030204" pitchFamily="18" charset="0"/>
                            <a:ea typeface="Calibri" panose="020F0502020204030204" pitchFamily="34" charset="0"/>
                            <a:cs typeface="Calibri" panose="020F0502020204030204" pitchFamily="34" charset="0"/>
                          </a:rPr>
                          <m:t>𝐴</m:t>
                        </m:r>
                        <m:r>
                          <a:rPr lang="en-US" sz="1800" i="1">
                            <a:effectLst/>
                            <a:latin typeface="Cambria Math" panose="02040503050406030204" pitchFamily="18" charset="0"/>
                            <a:ea typeface="Calibri" panose="020F0502020204030204" pitchFamily="34" charset="0"/>
                            <a:cs typeface="Calibri" panose="020F0502020204030204" pitchFamily="34" charset="0"/>
                          </a:rPr>
                          <m:t> </m:t>
                        </m:r>
                        <m:r>
                          <a:rPr lang="en-US" sz="1800" i="1">
                            <a:effectLst/>
                            <a:latin typeface="Cambria Math" panose="02040503050406030204" pitchFamily="18" charset="0"/>
                            <a:ea typeface="Calibri" panose="020F0502020204030204" pitchFamily="34" charset="0"/>
                            <a:cs typeface="Calibri" panose="020F0502020204030204" pitchFamily="34" charset="0"/>
                          </a:rPr>
                          <m:t>𝑎𝑛𝑑</m:t>
                        </m:r>
                        <m:r>
                          <a:rPr lang="en-US" sz="1800" i="1">
                            <a:effectLst/>
                            <a:latin typeface="Cambria Math" panose="02040503050406030204" pitchFamily="18" charset="0"/>
                            <a:ea typeface="Calibri" panose="020F0502020204030204" pitchFamily="34" charset="0"/>
                            <a:cs typeface="Calibri" panose="020F0502020204030204" pitchFamily="34" charset="0"/>
                          </a:rPr>
                          <m:t> </m:t>
                        </m:r>
                        <m:r>
                          <a:rPr lang="en-US" sz="1800" i="1">
                            <a:effectLst/>
                            <a:latin typeface="Cambria Math" panose="02040503050406030204" pitchFamily="18" charset="0"/>
                            <a:ea typeface="Calibri" panose="020F0502020204030204" pitchFamily="34" charset="0"/>
                            <a:cs typeface="Calibri" panose="020F0502020204030204" pitchFamily="34" charset="0"/>
                          </a:rPr>
                          <m:t>𝑛𝑜𝑡</m:t>
                        </m:r>
                        <m:r>
                          <a:rPr lang="en-US" sz="1800" i="1">
                            <a:effectLst/>
                            <a:latin typeface="Cambria Math" panose="02040503050406030204" pitchFamily="18" charset="0"/>
                            <a:ea typeface="Calibri" panose="020F0502020204030204" pitchFamily="34" charset="0"/>
                            <a:cs typeface="Calibri" panose="020F0502020204030204" pitchFamily="34" charset="0"/>
                          </a:rPr>
                          <m:t> </m:t>
                        </m:r>
                        <m:r>
                          <a:rPr lang="en-US" sz="1800" i="1">
                            <a:effectLst/>
                            <a:latin typeface="Cambria Math" panose="02040503050406030204" pitchFamily="18" charset="0"/>
                            <a:ea typeface="Calibri" panose="020F0502020204030204" pitchFamily="34" charset="0"/>
                            <a:cs typeface="Calibri" panose="020F0502020204030204" pitchFamily="34" charset="0"/>
                          </a:rPr>
                          <m:t>𝐵</m:t>
                        </m:r>
                      </m:e>
                    </m:d>
                    <m:r>
                      <a:rPr lang="en-US" sz="1800" i="1">
                        <a:effectLst/>
                        <a:latin typeface="Cambria Math" panose="02040503050406030204" pitchFamily="18" charset="0"/>
                        <a:ea typeface="Calibri" panose="020F0502020204030204" pitchFamily="34" charset="0"/>
                        <a:cs typeface="Calibri" panose="020F0502020204030204" pitchFamily="34" charset="0"/>
                      </a:rPr>
                      <m:t> </m:t>
                    </m:r>
                    <m:r>
                      <a:rPr lang="en-US" sz="1800" i="1">
                        <a:effectLst/>
                        <a:latin typeface="Cambria Math" panose="02040503050406030204" pitchFamily="18" charset="0"/>
                        <a:ea typeface="Calibri" panose="020F0502020204030204" pitchFamily="34" charset="0"/>
                        <a:cs typeface="Calibri" panose="020F0502020204030204" pitchFamily="34" charset="0"/>
                      </a:rPr>
                      <m:t>𝑎𝑛𝑑</m:t>
                    </m:r>
                    <m:r>
                      <a:rPr lang="en-US" sz="1800" i="1">
                        <a:effectLst/>
                        <a:latin typeface="Cambria Math" panose="02040503050406030204" pitchFamily="18" charset="0"/>
                        <a:ea typeface="Calibri" panose="020F0502020204030204" pitchFamily="34" charset="0"/>
                        <a:cs typeface="Calibri" panose="020F0502020204030204" pitchFamily="34" charset="0"/>
                      </a:rPr>
                      <m:t> </m:t>
                    </m:r>
                    <m:d>
                      <m:dPr>
                        <m:ctrlPr>
                          <a:rPr lang="en-GB" sz="1800" i="1">
                            <a:effectLst/>
                            <a:latin typeface="Cambria Math" panose="02040503050406030204" pitchFamily="18" charset="0"/>
                            <a:ea typeface="Calibri" panose="020F0502020204030204" pitchFamily="34" charset="0"/>
                            <a:cs typeface="Calibri" panose="020F0502020204030204" pitchFamily="34" charset="0"/>
                          </a:rPr>
                        </m:ctrlPr>
                      </m:dPr>
                      <m:e>
                        <m:r>
                          <a:rPr lang="en-US" sz="1800" i="1">
                            <a:effectLst/>
                            <a:latin typeface="Cambria Math" panose="02040503050406030204" pitchFamily="18" charset="0"/>
                            <a:ea typeface="Calibri" panose="020F0502020204030204" pitchFamily="34" charset="0"/>
                            <a:cs typeface="Calibri" panose="020F0502020204030204" pitchFamily="34" charset="0"/>
                          </a:rPr>
                          <m:t>𝐶</m:t>
                        </m:r>
                        <m:r>
                          <a:rPr lang="en-US" sz="1800" i="1">
                            <a:effectLst/>
                            <a:latin typeface="Cambria Math" panose="02040503050406030204" pitchFamily="18" charset="0"/>
                            <a:ea typeface="Calibri" panose="020F0502020204030204" pitchFamily="34" charset="0"/>
                            <a:cs typeface="Calibri" panose="020F0502020204030204" pitchFamily="34" charset="0"/>
                          </a:rPr>
                          <m:t> </m:t>
                        </m:r>
                        <m:r>
                          <a:rPr lang="en-US" sz="1800" i="1">
                            <a:effectLst/>
                            <a:latin typeface="Cambria Math" panose="02040503050406030204" pitchFamily="18" charset="0"/>
                            <a:ea typeface="Calibri" panose="020F0502020204030204" pitchFamily="34" charset="0"/>
                            <a:cs typeface="Calibri" panose="020F0502020204030204" pitchFamily="34" charset="0"/>
                          </a:rPr>
                          <m:t>𝑜𝑟</m:t>
                        </m:r>
                        <m:r>
                          <a:rPr lang="en-US" sz="1800" i="1">
                            <a:effectLst/>
                            <a:latin typeface="Cambria Math" panose="02040503050406030204" pitchFamily="18" charset="0"/>
                            <a:ea typeface="Calibri" panose="020F0502020204030204" pitchFamily="34" charset="0"/>
                            <a:cs typeface="Calibri" panose="020F0502020204030204" pitchFamily="34" charset="0"/>
                          </a:rPr>
                          <m:t> </m:t>
                        </m:r>
                        <m:r>
                          <a:rPr lang="en-US" sz="1800" i="1">
                            <a:effectLst/>
                            <a:latin typeface="Cambria Math" panose="02040503050406030204" pitchFamily="18" charset="0"/>
                            <a:ea typeface="Calibri" panose="020F0502020204030204" pitchFamily="34" charset="0"/>
                            <a:cs typeface="Calibri" panose="020F0502020204030204" pitchFamily="34" charset="0"/>
                          </a:rPr>
                          <m:t>𝐷</m:t>
                        </m:r>
                      </m:e>
                    </m:d>
                    <m:r>
                      <a:rPr lang="en-US" sz="1800" i="1">
                        <a:effectLst/>
                        <a:latin typeface="Cambria Math" panose="02040503050406030204" pitchFamily="18" charset="0"/>
                        <a:ea typeface="Calibri" panose="020F0502020204030204" pitchFamily="34" charset="0"/>
                        <a:cs typeface="Calibri" panose="020F0502020204030204" pitchFamily="34" charset="0"/>
                      </a:rPr>
                      <m:t>,</m:t>
                    </m:r>
                  </m:oMath>
                </a14:m>
                <a:endParaRPr lang="en-GB" sz="1800" dirty="0">
                  <a:effectLst/>
                  <a:latin typeface="Calibri" panose="020F0502020204030204" pitchFamily="34" charset="0"/>
                  <a:ea typeface="Calibri" panose="020F0502020204030204" pitchFamily="34" charset="0"/>
                  <a:cs typeface="Arial" panose="020B0604020202020204" pitchFamily="34" charset="0"/>
                </a:endParaRPr>
              </a:p>
              <a:p>
                <a:pPr marL="270510">
                  <a:spcAft>
                    <a:spcPts val="720"/>
                  </a:spcAft>
                </a:pPr>
                <a:r>
                  <a:rPr lang="en-US" sz="1800" dirty="0">
                    <a:effectLst/>
                    <a:latin typeface="Calibri" panose="020F0502020204030204" pitchFamily="34" charset="0"/>
                    <a:ea typeface="Times New Roman" panose="02020603050405020304" pitchFamily="18" charset="0"/>
                    <a:cs typeface="Calibri" panose="020F0502020204030204" pitchFamily="34" charset="0"/>
                  </a:rPr>
                  <a:t> </a:t>
                </a:r>
                <a:endParaRPr lang="en-GB" sz="1800" dirty="0">
                  <a:effectLst/>
                  <a:latin typeface="Calibri" panose="020F0502020204030204" pitchFamily="34" charset="0"/>
                  <a:ea typeface="Calibri" panose="020F0502020204030204" pitchFamily="34" charset="0"/>
                  <a:cs typeface="Arial" panose="020B0604020202020204" pitchFamily="34" charset="0"/>
                </a:endParaRPr>
              </a:p>
              <a:p>
                <a:r>
                  <a:rPr lang="en-US" sz="1800" dirty="0">
                    <a:effectLst/>
                    <a:latin typeface="Calibri" panose="020F0502020204030204" pitchFamily="34" charset="0"/>
                    <a:ea typeface="Times New Roman" panose="02020603050405020304" pitchFamily="18" charset="0"/>
                  </a:rPr>
                  <a:t>with as few variables set to TRUE as possible.</a:t>
                </a:r>
                <a:br>
                  <a:rPr lang="en-US" sz="1800" dirty="0">
                    <a:effectLst/>
                    <a:latin typeface="Calibri" panose="020F0502020204030204" pitchFamily="34" charset="0"/>
                    <a:ea typeface="Times New Roman" panose="02020603050405020304" pitchFamily="18" charset="0"/>
                  </a:rPr>
                </a:br>
                <a:endParaRPr lang="en-GB" dirty="0"/>
              </a:p>
            </p:txBody>
          </p:sp>
        </mc:Choice>
        <mc:Fallback>
          <p:sp>
            <p:nvSpPr>
              <p:cNvPr id="3" name="Content Placeholder 2">
                <a:extLst>
                  <a:ext uri="{FF2B5EF4-FFF2-40B4-BE49-F238E27FC236}">
                    <a16:creationId xmlns:a16="http://schemas.microsoft.com/office/drawing/2014/main" id="{19F632E9-42EE-878D-DEA9-2021F99ED6A7}"/>
                  </a:ext>
                </a:extLst>
              </p:cNvPr>
              <p:cNvSpPr>
                <a:spLocks noGrp="1" noRot="1" noChangeAspect="1" noMove="1" noResize="1" noEditPoints="1" noAdjustHandles="1" noChangeArrowheads="1" noChangeShapeType="1" noTextEdit="1"/>
              </p:cNvSpPr>
              <p:nvPr>
                <p:ph sz="quarter" idx="11"/>
              </p:nvPr>
            </p:nvSpPr>
            <p:spPr>
              <a:blipFill>
                <a:blip r:embed="rId2"/>
                <a:stretch>
                  <a:fillRect l="-1876" t="-1794"/>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D702A212-FFC2-EFA9-DE27-AD6C5802851C}"/>
              </a:ext>
            </a:extLst>
          </p:cNvPr>
          <p:cNvSpPr>
            <a:spLocks noGrp="1"/>
          </p:cNvSpPr>
          <p:nvPr>
            <p:ph type="sldNum" sz="quarter" idx="4"/>
          </p:nvPr>
        </p:nvSpPr>
        <p:spPr/>
        <p:txBody>
          <a:bodyPr/>
          <a:lstStyle/>
          <a:p>
            <a:fld id="{05306F20-FBA2-4746-AE9F-DFBA4FFD6FE5}" type="slidenum">
              <a:rPr lang="en-US" smtClean="0"/>
              <a:t>13</a:t>
            </a:fld>
            <a:endParaRPr lang="en-US" dirty="0"/>
          </a:p>
        </p:txBody>
      </p:sp>
    </p:spTree>
    <p:extLst>
      <p:ext uri="{BB962C8B-B14F-4D97-AF65-F5344CB8AC3E}">
        <p14:creationId xmlns:p14="http://schemas.microsoft.com/office/powerpoint/2010/main" val="27634302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101D7-7820-F21D-406B-040C612B88EB}"/>
              </a:ext>
            </a:extLst>
          </p:cNvPr>
          <p:cNvSpPr>
            <a:spLocks noGrp="1"/>
          </p:cNvSpPr>
          <p:nvPr>
            <p:ph type="title"/>
          </p:nvPr>
        </p:nvSpPr>
        <p:spPr/>
        <p:txBody>
          <a:bodyPr/>
          <a:lstStyle/>
          <a:p>
            <a:r>
              <a:rPr lang="en-GB" dirty="0"/>
              <a:t>Boolean operators - example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DB0F6D1-0B18-1BE3-1F36-521C515E74CA}"/>
                  </a:ext>
                </a:extLst>
              </p:cNvPr>
              <p:cNvSpPr>
                <a:spLocks noGrp="1"/>
              </p:cNvSpPr>
              <p:nvPr>
                <p:ph sz="quarter" idx="11"/>
              </p:nvPr>
            </p:nvSpPr>
            <p:spPr/>
            <p:txBody>
              <a:bodyPr/>
              <a:lstStyle/>
              <a:p>
                <a:pPr>
                  <a:spcAft>
                    <a:spcPts val="720"/>
                  </a:spcAft>
                </a:pPr>
                <a:r>
                  <a:rPr lang="en-US" sz="1800" b="1" dirty="0">
                    <a:solidFill>
                      <a:srgbClr val="4472C4"/>
                    </a:solidFill>
                    <a:effectLst/>
                    <a:latin typeface="Calibri" panose="020F0502020204030204" pitchFamily="34" charset="0"/>
                    <a:ea typeface="Times New Roman" panose="02020603050405020304" pitchFamily="18" charset="0"/>
                    <a:cs typeface="Calibri" panose="020F0502020204030204" pitchFamily="34" charset="0"/>
                  </a:rPr>
                  <a:t>Solution:</a:t>
                </a:r>
                <a:r>
                  <a:rPr lang="en-US" sz="1800" dirty="0">
                    <a:solidFill>
                      <a:srgbClr val="4472C4"/>
                    </a:solidFill>
                    <a:effectLst/>
                    <a:latin typeface="Calibri" panose="020F0502020204030204" pitchFamily="34" charset="0"/>
                    <a:ea typeface="Times New Roman" panose="02020603050405020304" pitchFamily="18" charset="0"/>
                    <a:cs typeface="Calibri" panose="020F0502020204030204" pitchFamily="34" charset="0"/>
                  </a:rPr>
                  <a:t> </a:t>
                </a:r>
                <a:r>
                  <a:rPr lang="en-US" sz="1800" dirty="0">
                    <a:effectLst/>
                    <a:latin typeface="Calibri" panose="020F0502020204030204" pitchFamily="34" charset="0"/>
                    <a:ea typeface="Times New Roman" panose="02020603050405020304" pitchFamily="18" charset="0"/>
                    <a:cs typeface="Calibri" panose="020F0502020204030204" pitchFamily="34" charset="0"/>
                  </a:rPr>
                  <a:t>Let </a:t>
                </a:r>
                <a14:m>
                  <m:oMath xmlns:m="http://schemas.openxmlformats.org/officeDocument/2006/math">
                    <m:sSub>
                      <m:sSubPr>
                        <m:ctrlPr>
                          <a:rPr lang="en-GB" sz="1800" i="1">
                            <a:effectLst/>
                            <a:latin typeface="Cambria Math" panose="02040503050406030204" pitchFamily="18" charset="0"/>
                            <a:ea typeface="Times New Roman" panose="02020603050405020304" pitchFamily="18" charset="0"/>
                            <a:cs typeface="Calibri" panose="020F0502020204030204" pitchFamily="34" charset="0"/>
                          </a:rPr>
                        </m:ctrlPr>
                      </m:sSubPr>
                      <m:e>
                        <m:r>
                          <a:rPr lang="en-US" sz="1800" i="1">
                            <a:effectLst/>
                            <a:latin typeface="Cambria Math" panose="02040503050406030204" pitchFamily="18" charset="0"/>
                            <a:ea typeface="Times New Roman" panose="02020603050405020304" pitchFamily="18" charset="0"/>
                            <a:cs typeface="Calibri" panose="020F0502020204030204" pitchFamily="34" charset="0"/>
                          </a:rPr>
                          <m:t>𝑥</m:t>
                        </m:r>
                      </m:e>
                      <m:sub>
                        <m:r>
                          <a:rPr lang="en-US" sz="1800" i="1">
                            <a:effectLst/>
                            <a:latin typeface="Cambria Math" panose="02040503050406030204" pitchFamily="18" charset="0"/>
                            <a:ea typeface="Times New Roman" panose="02020603050405020304" pitchFamily="18" charset="0"/>
                            <a:cs typeface="Calibri" panose="020F0502020204030204" pitchFamily="34" charset="0"/>
                          </a:rPr>
                          <m:t>1</m:t>
                        </m:r>
                      </m:sub>
                    </m:sSub>
                    <m:r>
                      <a:rPr lang="en-US" sz="1800" i="1">
                        <a:effectLst/>
                        <a:latin typeface="Cambria Math" panose="02040503050406030204" pitchFamily="18" charset="0"/>
                        <a:ea typeface="Times New Roman" panose="02020603050405020304" pitchFamily="18" charset="0"/>
                        <a:cs typeface="Calibri" panose="020F0502020204030204" pitchFamily="34" charset="0"/>
                      </a:rPr>
                      <m:t>=</m:t>
                    </m:r>
                    <m:r>
                      <a:rPr lang="en-US" sz="1800" i="1">
                        <a:effectLst/>
                        <a:latin typeface="Cambria Math" panose="02040503050406030204" pitchFamily="18" charset="0"/>
                        <a:ea typeface="Times New Roman" panose="02020603050405020304" pitchFamily="18" charset="0"/>
                        <a:cs typeface="Calibri" panose="020F0502020204030204" pitchFamily="34" charset="0"/>
                      </a:rPr>
                      <m:t>𝐴</m:t>
                    </m:r>
                    <m:r>
                      <a:rPr lang="en-US" sz="1800" i="1">
                        <a:effectLst/>
                        <a:latin typeface="Cambria Math" panose="02040503050406030204" pitchFamily="18" charset="0"/>
                        <a:ea typeface="Times New Roman" panose="02020603050405020304" pitchFamily="18" charset="0"/>
                        <a:cs typeface="Calibri" panose="020F0502020204030204" pitchFamily="34" charset="0"/>
                      </a:rPr>
                      <m:t>,</m:t>
                    </m:r>
                    <m:sSub>
                      <m:sSubPr>
                        <m:ctrlPr>
                          <a:rPr lang="en-GB" sz="1800" i="1">
                            <a:effectLst/>
                            <a:latin typeface="Cambria Math" panose="02040503050406030204" pitchFamily="18" charset="0"/>
                            <a:ea typeface="Times New Roman" panose="02020603050405020304" pitchFamily="18" charset="0"/>
                            <a:cs typeface="Calibri" panose="020F0502020204030204" pitchFamily="34" charset="0"/>
                          </a:rPr>
                        </m:ctrlPr>
                      </m:sSubPr>
                      <m:e>
                        <m:r>
                          <a:rPr lang="en-US" sz="1800" i="1">
                            <a:effectLst/>
                            <a:latin typeface="Cambria Math" panose="02040503050406030204" pitchFamily="18" charset="0"/>
                            <a:ea typeface="Times New Roman" panose="02020603050405020304" pitchFamily="18" charset="0"/>
                            <a:cs typeface="Calibri" panose="020F0502020204030204" pitchFamily="34" charset="0"/>
                          </a:rPr>
                          <m:t>𝑥</m:t>
                        </m:r>
                      </m:e>
                      <m:sub>
                        <m:r>
                          <a:rPr lang="en-US" sz="1800" i="1">
                            <a:effectLst/>
                            <a:latin typeface="Cambria Math" panose="02040503050406030204" pitchFamily="18" charset="0"/>
                            <a:ea typeface="Times New Roman" panose="02020603050405020304" pitchFamily="18" charset="0"/>
                            <a:cs typeface="Calibri" panose="020F0502020204030204" pitchFamily="34" charset="0"/>
                          </a:rPr>
                          <m:t>2</m:t>
                        </m:r>
                      </m:sub>
                    </m:sSub>
                    <m:r>
                      <a:rPr lang="en-US" sz="1800" i="1">
                        <a:effectLst/>
                        <a:latin typeface="Cambria Math" panose="02040503050406030204" pitchFamily="18" charset="0"/>
                        <a:ea typeface="Times New Roman" panose="02020603050405020304" pitchFamily="18" charset="0"/>
                        <a:cs typeface="Calibri" panose="020F0502020204030204" pitchFamily="34" charset="0"/>
                      </a:rPr>
                      <m:t>=</m:t>
                    </m:r>
                    <m:r>
                      <a:rPr lang="en-US" sz="1800" i="1">
                        <a:effectLst/>
                        <a:latin typeface="Cambria Math" panose="02040503050406030204" pitchFamily="18" charset="0"/>
                        <a:ea typeface="Times New Roman" panose="02020603050405020304" pitchFamily="18" charset="0"/>
                        <a:cs typeface="Calibri" panose="020F0502020204030204" pitchFamily="34" charset="0"/>
                      </a:rPr>
                      <m:t>𝐵</m:t>
                    </m:r>
                    <m:r>
                      <a:rPr lang="en-US" sz="1800" i="1">
                        <a:effectLst/>
                        <a:latin typeface="Cambria Math" panose="02040503050406030204" pitchFamily="18" charset="0"/>
                        <a:ea typeface="Times New Roman" panose="02020603050405020304" pitchFamily="18" charset="0"/>
                        <a:cs typeface="Calibri" panose="020F0502020204030204" pitchFamily="34" charset="0"/>
                      </a:rPr>
                      <m:t>,</m:t>
                    </m:r>
                    <m:sSub>
                      <m:sSubPr>
                        <m:ctrlPr>
                          <a:rPr lang="en-GB" sz="1800" i="1">
                            <a:effectLst/>
                            <a:latin typeface="Cambria Math" panose="02040503050406030204" pitchFamily="18" charset="0"/>
                            <a:ea typeface="Times New Roman" panose="02020603050405020304" pitchFamily="18" charset="0"/>
                            <a:cs typeface="Calibri" panose="020F0502020204030204" pitchFamily="34" charset="0"/>
                          </a:rPr>
                        </m:ctrlPr>
                      </m:sSubPr>
                      <m:e>
                        <m:r>
                          <a:rPr lang="en-US" sz="1800" i="1">
                            <a:effectLst/>
                            <a:latin typeface="Cambria Math" panose="02040503050406030204" pitchFamily="18" charset="0"/>
                            <a:ea typeface="Times New Roman" panose="02020603050405020304" pitchFamily="18" charset="0"/>
                            <a:cs typeface="Calibri" panose="020F0502020204030204" pitchFamily="34" charset="0"/>
                          </a:rPr>
                          <m:t>𝑥</m:t>
                        </m:r>
                      </m:e>
                      <m:sub>
                        <m:r>
                          <a:rPr lang="en-US" sz="1800" i="1">
                            <a:effectLst/>
                            <a:latin typeface="Cambria Math" panose="02040503050406030204" pitchFamily="18" charset="0"/>
                            <a:ea typeface="Times New Roman" panose="02020603050405020304" pitchFamily="18" charset="0"/>
                            <a:cs typeface="Calibri" panose="020F0502020204030204" pitchFamily="34" charset="0"/>
                          </a:rPr>
                          <m:t>3</m:t>
                        </m:r>
                      </m:sub>
                    </m:sSub>
                    <m:r>
                      <a:rPr lang="en-US" sz="1800" i="1">
                        <a:effectLst/>
                        <a:latin typeface="Cambria Math" panose="02040503050406030204" pitchFamily="18" charset="0"/>
                        <a:ea typeface="Times New Roman" panose="02020603050405020304" pitchFamily="18" charset="0"/>
                        <a:cs typeface="Calibri" panose="020F0502020204030204" pitchFamily="34" charset="0"/>
                      </a:rPr>
                      <m:t>=</m:t>
                    </m:r>
                    <m:r>
                      <a:rPr lang="en-US" sz="1800" i="1">
                        <a:effectLst/>
                        <a:latin typeface="Cambria Math" panose="02040503050406030204" pitchFamily="18" charset="0"/>
                        <a:ea typeface="Times New Roman" panose="02020603050405020304" pitchFamily="18" charset="0"/>
                        <a:cs typeface="Calibri" panose="020F0502020204030204" pitchFamily="34" charset="0"/>
                      </a:rPr>
                      <m:t>𝐶</m:t>
                    </m:r>
                    <m:r>
                      <a:rPr lang="en-US" sz="1800" i="1">
                        <a:effectLst/>
                        <a:latin typeface="Cambria Math" panose="02040503050406030204" pitchFamily="18" charset="0"/>
                        <a:ea typeface="Times New Roman" panose="02020603050405020304" pitchFamily="18" charset="0"/>
                        <a:cs typeface="Calibri" panose="020F0502020204030204" pitchFamily="34" charset="0"/>
                      </a:rPr>
                      <m:t>, </m:t>
                    </m:r>
                    <m:sSub>
                      <m:sSubPr>
                        <m:ctrlPr>
                          <a:rPr lang="en-GB" sz="1800" i="1">
                            <a:effectLst/>
                            <a:latin typeface="Cambria Math" panose="02040503050406030204" pitchFamily="18" charset="0"/>
                            <a:ea typeface="Times New Roman" panose="02020603050405020304" pitchFamily="18" charset="0"/>
                            <a:cs typeface="Calibri" panose="020F0502020204030204" pitchFamily="34" charset="0"/>
                          </a:rPr>
                        </m:ctrlPr>
                      </m:sSubPr>
                      <m:e>
                        <m:r>
                          <a:rPr lang="en-US" sz="1800" i="1">
                            <a:effectLst/>
                            <a:latin typeface="Cambria Math" panose="02040503050406030204" pitchFamily="18" charset="0"/>
                            <a:ea typeface="Times New Roman" panose="02020603050405020304" pitchFamily="18" charset="0"/>
                            <a:cs typeface="Calibri" panose="020F0502020204030204" pitchFamily="34" charset="0"/>
                          </a:rPr>
                          <m:t>𝑥</m:t>
                        </m:r>
                      </m:e>
                      <m:sub>
                        <m:r>
                          <a:rPr lang="en-US" sz="1800" i="1">
                            <a:effectLst/>
                            <a:latin typeface="Cambria Math" panose="02040503050406030204" pitchFamily="18" charset="0"/>
                            <a:ea typeface="Times New Roman" panose="02020603050405020304" pitchFamily="18" charset="0"/>
                            <a:cs typeface="Calibri" panose="020F0502020204030204" pitchFamily="34" charset="0"/>
                          </a:rPr>
                          <m:t>4</m:t>
                        </m:r>
                      </m:sub>
                    </m:sSub>
                    <m:r>
                      <a:rPr lang="en-US" sz="1800" i="1">
                        <a:effectLst/>
                        <a:latin typeface="Cambria Math" panose="02040503050406030204" pitchFamily="18" charset="0"/>
                        <a:ea typeface="Times New Roman" panose="02020603050405020304" pitchFamily="18" charset="0"/>
                        <a:cs typeface="Calibri" panose="020F0502020204030204" pitchFamily="34" charset="0"/>
                      </a:rPr>
                      <m:t>=</m:t>
                    </m:r>
                    <m:r>
                      <a:rPr lang="en-US" sz="1800" i="1">
                        <a:effectLst/>
                        <a:latin typeface="Cambria Math" panose="02040503050406030204" pitchFamily="18" charset="0"/>
                        <a:ea typeface="Times New Roman" panose="02020603050405020304" pitchFamily="18" charset="0"/>
                        <a:cs typeface="Calibri" panose="020F0502020204030204" pitchFamily="34" charset="0"/>
                      </a:rPr>
                      <m:t>𝐷</m:t>
                    </m:r>
                  </m:oMath>
                </a14:m>
                <a:r>
                  <a:rPr lang="en-US" sz="1800" dirty="0">
                    <a:effectLst/>
                    <a:latin typeface="Calibri" panose="020F0502020204030204" pitchFamily="34" charset="0"/>
                    <a:ea typeface="Times New Roman" panose="02020603050405020304" pitchFamily="18" charset="0"/>
                    <a:cs typeface="Calibri" panose="020F0502020204030204" pitchFamily="34" charset="0"/>
                  </a:rPr>
                  <a:t>, </a:t>
                </a:r>
                <a14:m>
                  <m:oMath xmlns:m="http://schemas.openxmlformats.org/officeDocument/2006/math">
                    <m:sSub>
                      <m:sSubPr>
                        <m:ctrlPr>
                          <a:rPr lang="en-GB" sz="1800" i="1">
                            <a:effectLst/>
                            <a:latin typeface="Cambria Math" panose="02040503050406030204" pitchFamily="18" charset="0"/>
                            <a:ea typeface="Times New Roman" panose="02020603050405020304" pitchFamily="18" charset="0"/>
                            <a:cs typeface="Calibri" panose="020F0502020204030204" pitchFamily="34" charset="0"/>
                          </a:rPr>
                        </m:ctrlPr>
                      </m:sSubPr>
                      <m:e>
                        <m:r>
                          <a:rPr lang="en-US" sz="1800" i="1">
                            <a:effectLst/>
                            <a:latin typeface="Cambria Math" panose="02040503050406030204" pitchFamily="18" charset="0"/>
                            <a:ea typeface="Times New Roman" panose="02020603050405020304" pitchFamily="18" charset="0"/>
                            <a:cs typeface="Calibri" panose="020F0502020204030204" pitchFamily="34" charset="0"/>
                          </a:rPr>
                          <m:t>𝑥</m:t>
                        </m:r>
                      </m:e>
                      <m:sub>
                        <m:r>
                          <a:rPr lang="en-US" sz="1800" i="1">
                            <a:effectLst/>
                            <a:latin typeface="Cambria Math" panose="02040503050406030204" pitchFamily="18" charset="0"/>
                            <a:ea typeface="Times New Roman" panose="02020603050405020304" pitchFamily="18" charset="0"/>
                            <a:cs typeface="Calibri" panose="020F0502020204030204" pitchFamily="34" charset="0"/>
                          </a:rPr>
                          <m:t>5</m:t>
                        </m:r>
                      </m:sub>
                    </m:sSub>
                    <m:r>
                      <a:rPr lang="en-US" sz="1800" i="1">
                        <a:effectLst/>
                        <a:latin typeface="Cambria Math" panose="02040503050406030204" pitchFamily="18" charset="0"/>
                        <a:ea typeface="Times New Roman" panose="02020603050405020304" pitchFamily="18" charset="0"/>
                        <a:cs typeface="Calibri" panose="020F0502020204030204" pitchFamily="34" charset="0"/>
                      </a:rPr>
                      <m:t>=</m:t>
                    </m:r>
                    <m:d>
                      <m:dPr>
                        <m:ctrlPr>
                          <a:rPr lang="en-GB" sz="1800" i="1">
                            <a:effectLst/>
                            <a:latin typeface="Cambria Math" panose="02040503050406030204" pitchFamily="18" charset="0"/>
                            <a:ea typeface="Times New Roman" panose="02020603050405020304" pitchFamily="18" charset="0"/>
                            <a:cs typeface="Calibri" panose="020F0502020204030204" pitchFamily="34" charset="0"/>
                          </a:rPr>
                        </m:ctrlPr>
                      </m:dPr>
                      <m:e>
                        <m:r>
                          <a:rPr lang="en-US" sz="1800" i="1">
                            <a:effectLst/>
                            <a:latin typeface="Cambria Math" panose="02040503050406030204" pitchFamily="18" charset="0"/>
                            <a:ea typeface="Times New Roman" panose="02020603050405020304" pitchFamily="18" charset="0"/>
                            <a:cs typeface="Calibri" panose="020F0502020204030204" pitchFamily="34" charset="0"/>
                          </a:rPr>
                          <m:t>𝑛𝑜𝑡</m:t>
                        </m:r>
                        <m:r>
                          <a:rPr lang="en-US" sz="1800" i="1">
                            <a:effectLst/>
                            <a:latin typeface="Cambria Math" panose="02040503050406030204" pitchFamily="18" charset="0"/>
                            <a:ea typeface="Times New Roman" panose="02020603050405020304" pitchFamily="18" charset="0"/>
                            <a:cs typeface="Calibri" panose="020F0502020204030204" pitchFamily="34" charset="0"/>
                          </a:rPr>
                          <m:t> </m:t>
                        </m:r>
                        <m:r>
                          <a:rPr lang="en-US" sz="1800" i="1">
                            <a:effectLst/>
                            <a:latin typeface="Cambria Math" panose="02040503050406030204" pitchFamily="18" charset="0"/>
                            <a:ea typeface="Times New Roman" panose="02020603050405020304" pitchFamily="18" charset="0"/>
                            <a:cs typeface="Calibri" panose="020F0502020204030204" pitchFamily="34" charset="0"/>
                          </a:rPr>
                          <m:t>𝐵</m:t>
                        </m:r>
                      </m:e>
                    </m:d>
                    <m:r>
                      <a:rPr lang="en-US" sz="1800" i="1">
                        <a:effectLst/>
                        <a:latin typeface="Cambria Math" panose="02040503050406030204" pitchFamily="18" charset="0"/>
                        <a:ea typeface="Times New Roman" panose="02020603050405020304" pitchFamily="18" charset="0"/>
                        <a:cs typeface="Calibri" panose="020F0502020204030204" pitchFamily="34" charset="0"/>
                      </a:rPr>
                      <m:t>, </m:t>
                    </m:r>
                    <m:sSub>
                      <m:sSubPr>
                        <m:ctrlPr>
                          <a:rPr lang="en-GB" sz="1800" i="1">
                            <a:effectLst/>
                            <a:latin typeface="Cambria Math" panose="02040503050406030204" pitchFamily="18" charset="0"/>
                            <a:ea typeface="Times New Roman" panose="02020603050405020304" pitchFamily="18" charset="0"/>
                            <a:cs typeface="Calibri" panose="020F0502020204030204" pitchFamily="34" charset="0"/>
                          </a:rPr>
                        </m:ctrlPr>
                      </m:sSubPr>
                      <m:e>
                        <m:r>
                          <a:rPr lang="en-US" sz="1800" i="1">
                            <a:effectLst/>
                            <a:latin typeface="Cambria Math" panose="02040503050406030204" pitchFamily="18" charset="0"/>
                            <a:ea typeface="Times New Roman" panose="02020603050405020304" pitchFamily="18" charset="0"/>
                            <a:cs typeface="Calibri" panose="020F0502020204030204" pitchFamily="34" charset="0"/>
                          </a:rPr>
                          <m:t>𝑥</m:t>
                        </m:r>
                      </m:e>
                      <m:sub>
                        <m:r>
                          <a:rPr lang="en-US" sz="1800" i="1">
                            <a:effectLst/>
                            <a:latin typeface="Cambria Math" panose="02040503050406030204" pitchFamily="18" charset="0"/>
                            <a:ea typeface="Times New Roman" panose="02020603050405020304" pitchFamily="18" charset="0"/>
                            <a:cs typeface="Calibri" panose="020F0502020204030204" pitchFamily="34" charset="0"/>
                          </a:rPr>
                          <m:t>6</m:t>
                        </m:r>
                      </m:sub>
                    </m:sSub>
                    <m:r>
                      <a:rPr lang="en-US" sz="1800" i="1">
                        <a:effectLst/>
                        <a:latin typeface="Cambria Math" panose="02040503050406030204" pitchFamily="18" charset="0"/>
                        <a:ea typeface="Times New Roman" panose="02020603050405020304" pitchFamily="18" charset="0"/>
                        <a:cs typeface="Calibri" panose="020F0502020204030204" pitchFamily="34" charset="0"/>
                      </a:rPr>
                      <m:t>=</m:t>
                    </m:r>
                    <m:d>
                      <m:dPr>
                        <m:ctrlPr>
                          <a:rPr lang="en-GB" sz="1800" i="1">
                            <a:effectLst/>
                            <a:latin typeface="Cambria Math" panose="02040503050406030204" pitchFamily="18" charset="0"/>
                            <a:ea typeface="Times New Roman" panose="02020603050405020304" pitchFamily="18" charset="0"/>
                            <a:cs typeface="Calibri" panose="020F0502020204030204" pitchFamily="34" charset="0"/>
                          </a:rPr>
                        </m:ctrlPr>
                      </m:dPr>
                      <m:e>
                        <m:r>
                          <a:rPr lang="en-US" sz="1800" i="1">
                            <a:effectLst/>
                            <a:latin typeface="Cambria Math" panose="02040503050406030204" pitchFamily="18" charset="0"/>
                            <a:ea typeface="Times New Roman" panose="02020603050405020304" pitchFamily="18" charset="0"/>
                            <a:cs typeface="Calibri" panose="020F0502020204030204" pitchFamily="34" charset="0"/>
                          </a:rPr>
                          <m:t>𝐴</m:t>
                        </m:r>
                        <m:r>
                          <a:rPr lang="en-US" sz="1800" i="1">
                            <a:effectLst/>
                            <a:latin typeface="Cambria Math" panose="02040503050406030204" pitchFamily="18" charset="0"/>
                            <a:ea typeface="Times New Roman" panose="02020603050405020304" pitchFamily="18" charset="0"/>
                            <a:cs typeface="Calibri" panose="020F0502020204030204" pitchFamily="34" charset="0"/>
                          </a:rPr>
                          <m:t> </m:t>
                        </m:r>
                        <m:r>
                          <a:rPr lang="en-US" sz="1800" i="1">
                            <a:effectLst/>
                            <a:latin typeface="Cambria Math" panose="02040503050406030204" pitchFamily="18" charset="0"/>
                            <a:ea typeface="Times New Roman" panose="02020603050405020304" pitchFamily="18" charset="0"/>
                            <a:cs typeface="Calibri" panose="020F0502020204030204" pitchFamily="34" charset="0"/>
                          </a:rPr>
                          <m:t>𝑎𝑛𝑑</m:t>
                        </m:r>
                        <m:r>
                          <a:rPr lang="en-US" sz="1800" i="1">
                            <a:effectLst/>
                            <a:latin typeface="Cambria Math" panose="02040503050406030204" pitchFamily="18" charset="0"/>
                            <a:ea typeface="Times New Roman" panose="02020603050405020304" pitchFamily="18" charset="0"/>
                            <a:cs typeface="Calibri" panose="020F0502020204030204" pitchFamily="34" charset="0"/>
                          </a:rPr>
                          <m:t> </m:t>
                        </m:r>
                        <m:r>
                          <a:rPr lang="en-US" sz="1800" i="1">
                            <a:effectLst/>
                            <a:latin typeface="Cambria Math" panose="02040503050406030204" pitchFamily="18" charset="0"/>
                            <a:ea typeface="Times New Roman" panose="02020603050405020304" pitchFamily="18" charset="0"/>
                            <a:cs typeface="Calibri" panose="020F0502020204030204" pitchFamily="34" charset="0"/>
                          </a:rPr>
                          <m:t>𝑛𝑜𝑡</m:t>
                        </m:r>
                        <m:r>
                          <a:rPr lang="en-US" sz="1800" i="1">
                            <a:effectLst/>
                            <a:latin typeface="Cambria Math" panose="02040503050406030204" pitchFamily="18" charset="0"/>
                            <a:ea typeface="Times New Roman" panose="02020603050405020304" pitchFamily="18" charset="0"/>
                            <a:cs typeface="Calibri" panose="020F0502020204030204" pitchFamily="34" charset="0"/>
                          </a:rPr>
                          <m:t> </m:t>
                        </m:r>
                        <m:r>
                          <a:rPr lang="en-US" sz="1800" i="1">
                            <a:effectLst/>
                            <a:latin typeface="Cambria Math" panose="02040503050406030204" pitchFamily="18" charset="0"/>
                            <a:ea typeface="Times New Roman" panose="02020603050405020304" pitchFamily="18" charset="0"/>
                            <a:cs typeface="Calibri" panose="020F0502020204030204" pitchFamily="34" charset="0"/>
                          </a:rPr>
                          <m:t>𝐵</m:t>
                        </m:r>
                      </m:e>
                    </m:d>
                    <m:r>
                      <a:rPr lang="en-US" sz="1800" i="1">
                        <a:effectLst/>
                        <a:latin typeface="Cambria Math" panose="02040503050406030204" pitchFamily="18" charset="0"/>
                        <a:ea typeface="Times New Roman" panose="02020603050405020304" pitchFamily="18" charset="0"/>
                        <a:cs typeface="Calibri" panose="020F0502020204030204" pitchFamily="34" charset="0"/>
                      </a:rPr>
                      <m:t>, </m:t>
                    </m:r>
                    <m:sSub>
                      <m:sSubPr>
                        <m:ctrlPr>
                          <a:rPr lang="en-GB" sz="1800" i="1">
                            <a:effectLst/>
                            <a:latin typeface="Cambria Math" panose="02040503050406030204" pitchFamily="18" charset="0"/>
                            <a:ea typeface="Times New Roman" panose="02020603050405020304" pitchFamily="18" charset="0"/>
                            <a:cs typeface="Calibri" panose="020F0502020204030204" pitchFamily="34" charset="0"/>
                          </a:rPr>
                        </m:ctrlPr>
                      </m:sSubPr>
                      <m:e>
                        <m:r>
                          <a:rPr lang="en-US" sz="1800" i="1">
                            <a:effectLst/>
                            <a:latin typeface="Cambria Math" panose="02040503050406030204" pitchFamily="18" charset="0"/>
                            <a:ea typeface="Times New Roman" panose="02020603050405020304" pitchFamily="18" charset="0"/>
                            <a:cs typeface="Calibri" panose="020F0502020204030204" pitchFamily="34" charset="0"/>
                          </a:rPr>
                          <m:t>𝑥</m:t>
                        </m:r>
                      </m:e>
                      <m:sub>
                        <m:r>
                          <a:rPr lang="en-US" sz="1800" i="1">
                            <a:effectLst/>
                            <a:latin typeface="Cambria Math" panose="02040503050406030204" pitchFamily="18" charset="0"/>
                            <a:ea typeface="Times New Roman" panose="02020603050405020304" pitchFamily="18" charset="0"/>
                            <a:cs typeface="Calibri" panose="020F0502020204030204" pitchFamily="34" charset="0"/>
                          </a:rPr>
                          <m:t>7</m:t>
                        </m:r>
                      </m:sub>
                    </m:sSub>
                    <m:r>
                      <a:rPr lang="en-US" sz="1800" i="1">
                        <a:effectLst/>
                        <a:latin typeface="Cambria Math" panose="02040503050406030204" pitchFamily="18" charset="0"/>
                        <a:ea typeface="Times New Roman" panose="02020603050405020304" pitchFamily="18" charset="0"/>
                        <a:cs typeface="Calibri" panose="020F0502020204030204" pitchFamily="34" charset="0"/>
                      </a:rPr>
                      <m:t>=</m:t>
                    </m:r>
                    <m:d>
                      <m:dPr>
                        <m:ctrlPr>
                          <a:rPr lang="en-GB" sz="1800" i="1">
                            <a:effectLst/>
                            <a:latin typeface="Cambria Math" panose="02040503050406030204" pitchFamily="18" charset="0"/>
                            <a:ea typeface="Times New Roman" panose="02020603050405020304" pitchFamily="18" charset="0"/>
                            <a:cs typeface="Calibri" panose="020F0502020204030204" pitchFamily="34" charset="0"/>
                          </a:rPr>
                        </m:ctrlPr>
                      </m:dPr>
                      <m:e>
                        <m:r>
                          <a:rPr lang="en-US" sz="1800" i="1">
                            <a:effectLst/>
                            <a:latin typeface="Cambria Math" panose="02040503050406030204" pitchFamily="18" charset="0"/>
                            <a:ea typeface="Times New Roman" panose="02020603050405020304" pitchFamily="18" charset="0"/>
                            <a:cs typeface="Calibri" panose="020F0502020204030204" pitchFamily="34" charset="0"/>
                          </a:rPr>
                          <m:t>𝐶</m:t>
                        </m:r>
                        <m:r>
                          <a:rPr lang="en-US" sz="1800" i="1">
                            <a:effectLst/>
                            <a:latin typeface="Cambria Math" panose="02040503050406030204" pitchFamily="18" charset="0"/>
                            <a:ea typeface="Times New Roman" panose="02020603050405020304" pitchFamily="18" charset="0"/>
                            <a:cs typeface="Calibri" panose="020F0502020204030204" pitchFamily="34" charset="0"/>
                          </a:rPr>
                          <m:t> </m:t>
                        </m:r>
                        <m:r>
                          <a:rPr lang="en-US" sz="1800" i="1">
                            <a:effectLst/>
                            <a:latin typeface="Cambria Math" panose="02040503050406030204" pitchFamily="18" charset="0"/>
                            <a:ea typeface="Times New Roman" panose="02020603050405020304" pitchFamily="18" charset="0"/>
                            <a:cs typeface="Calibri" panose="020F0502020204030204" pitchFamily="34" charset="0"/>
                          </a:rPr>
                          <m:t>𝑜𝑟</m:t>
                        </m:r>
                        <m:r>
                          <a:rPr lang="en-US" sz="1800" i="1">
                            <a:effectLst/>
                            <a:latin typeface="Cambria Math" panose="02040503050406030204" pitchFamily="18" charset="0"/>
                            <a:ea typeface="Times New Roman" panose="02020603050405020304" pitchFamily="18" charset="0"/>
                            <a:cs typeface="Calibri" panose="020F0502020204030204" pitchFamily="34" charset="0"/>
                          </a:rPr>
                          <m:t> </m:t>
                        </m:r>
                        <m:r>
                          <a:rPr lang="en-US" sz="1800" i="1">
                            <a:effectLst/>
                            <a:latin typeface="Cambria Math" panose="02040503050406030204" pitchFamily="18" charset="0"/>
                            <a:ea typeface="Times New Roman" panose="02020603050405020304" pitchFamily="18" charset="0"/>
                            <a:cs typeface="Calibri" panose="020F0502020204030204" pitchFamily="34" charset="0"/>
                          </a:rPr>
                          <m:t>𝐷</m:t>
                        </m:r>
                      </m:e>
                    </m:d>
                    <m:r>
                      <a:rPr lang="en-US" sz="1800" i="1">
                        <a:effectLst/>
                        <a:latin typeface="Cambria Math" panose="02040503050406030204" pitchFamily="18" charset="0"/>
                        <a:ea typeface="Times New Roman" panose="02020603050405020304" pitchFamily="18" charset="0"/>
                        <a:cs typeface="Calibri" panose="020F0502020204030204" pitchFamily="34" charset="0"/>
                      </a:rPr>
                      <m:t>, </m:t>
                    </m:r>
                    <m:sSub>
                      <m:sSubPr>
                        <m:ctrlPr>
                          <a:rPr lang="en-GB" sz="1800" i="1">
                            <a:effectLst/>
                            <a:latin typeface="Cambria Math" panose="02040503050406030204" pitchFamily="18" charset="0"/>
                            <a:ea typeface="Times New Roman" panose="02020603050405020304" pitchFamily="18" charset="0"/>
                            <a:cs typeface="Calibri" panose="020F0502020204030204" pitchFamily="34" charset="0"/>
                          </a:rPr>
                        </m:ctrlPr>
                      </m:sSubPr>
                      <m:e>
                        <m:r>
                          <a:rPr lang="en-US" sz="1800" i="1">
                            <a:effectLst/>
                            <a:latin typeface="Cambria Math" panose="02040503050406030204" pitchFamily="18" charset="0"/>
                            <a:ea typeface="Times New Roman" panose="02020603050405020304" pitchFamily="18" charset="0"/>
                            <a:cs typeface="Calibri" panose="020F0502020204030204" pitchFamily="34" charset="0"/>
                          </a:rPr>
                          <m:t>𝑥</m:t>
                        </m:r>
                      </m:e>
                      <m:sub>
                        <m:r>
                          <a:rPr lang="en-US" sz="1800" i="1">
                            <a:effectLst/>
                            <a:latin typeface="Cambria Math" panose="02040503050406030204" pitchFamily="18" charset="0"/>
                            <a:ea typeface="Times New Roman" panose="02020603050405020304" pitchFamily="18" charset="0"/>
                            <a:cs typeface="Calibri" panose="020F0502020204030204" pitchFamily="34" charset="0"/>
                          </a:rPr>
                          <m:t>8</m:t>
                        </m:r>
                      </m:sub>
                    </m:sSub>
                    <m:r>
                      <a:rPr lang="en-US" sz="1800" i="1">
                        <a:effectLst/>
                        <a:latin typeface="Cambria Math" panose="02040503050406030204" pitchFamily="18" charset="0"/>
                        <a:ea typeface="Times New Roman" panose="02020603050405020304" pitchFamily="18" charset="0"/>
                        <a:cs typeface="Calibri" panose="020F0502020204030204" pitchFamily="34" charset="0"/>
                      </a:rPr>
                      <m:t>=</m:t>
                    </m:r>
                    <m:d>
                      <m:dPr>
                        <m:ctrlPr>
                          <a:rPr lang="en-GB" sz="1800" i="1">
                            <a:effectLst/>
                            <a:latin typeface="Cambria Math" panose="02040503050406030204" pitchFamily="18" charset="0"/>
                            <a:ea typeface="Calibri" panose="020F0502020204030204" pitchFamily="34" charset="0"/>
                            <a:cs typeface="Calibri" panose="020F0502020204030204" pitchFamily="34" charset="0"/>
                          </a:rPr>
                        </m:ctrlPr>
                      </m:dPr>
                      <m:e>
                        <m:r>
                          <a:rPr lang="en-US" sz="1800" i="1">
                            <a:effectLst/>
                            <a:latin typeface="Cambria Math" panose="02040503050406030204" pitchFamily="18" charset="0"/>
                            <a:ea typeface="Calibri" panose="020F0502020204030204" pitchFamily="34" charset="0"/>
                            <a:cs typeface="Calibri" panose="020F0502020204030204" pitchFamily="34" charset="0"/>
                          </a:rPr>
                          <m:t>𝐴</m:t>
                        </m:r>
                        <m:r>
                          <a:rPr lang="en-US" sz="1800" i="1">
                            <a:effectLst/>
                            <a:latin typeface="Cambria Math" panose="02040503050406030204" pitchFamily="18" charset="0"/>
                            <a:ea typeface="Calibri" panose="020F0502020204030204" pitchFamily="34" charset="0"/>
                            <a:cs typeface="Calibri" panose="020F0502020204030204" pitchFamily="34" charset="0"/>
                          </a:rPr>
                          <m:t> </m:t>
                        </m:r>
                        <m:r>
                          <a:rPr lang="en-US" sz="1800" i="1">
                            <a:effectLst/>
                            <a:latin typeface="Cambria Math" panose="02040503050406030204" pitchFamily="18" charset="0"/>
                            <a:ea typeface="Calibri" panose="020F0502020204030204" pitchFamily="34" charset="0"/>
                            <a:cs typeface="Calibri" panose="020F0502020204030204" pitchFamily="34" charset="0"/>
                          </a:rPr>
                          <m:t>𝑎𝑛𝑑</m:t>
                        </m:r>
                        <m:r>
                          <a:rPr lang="en-US" sz="1800" i="1">
                            <a:effectLst/>
                            <a:latin typeface="Cambria Math" panose="02040503050406030204" pitchFamily="18" charset="0"/>
                            <a:ea typeface="Calibri" panose="020F0502020204030204" pitchFamily="34" charset="0"/>
                            <a:cs typeface="Calibri" panose="020F0502020204030204" pitchFamily="34" charset="0"/>
                          </a:rPr>
                          <m:t> </m:t>
                        </m:r>
                        <m:r>
                          <a:rPr lang="en-US" sz="1800" i="1">
                            <a:effectLst/>
                            <a:latin typeface="Cambria Math" panose="02040503050406030204" pitchFamily="18" charset="0"/>
                            <a:ea typeface="Calibri" panose="020F0502020204030204" pitchFamily="34" charset="0"/>
                            <a:cs typeface="Calibri" panose="020F0502020204030204" pitchFamily="34" charset="0"/>
                          </a:rPr>
                          <m:t>𝑛𝑜𝑡</m:t>
                        </m:r>
                        <m:r>
                          <a:rPr lang="en-US" sz="1800" i="1">
                            <a:effectLst/>
                            <a:latin typeface="Cambria Math" panose="02040503050406030204" pitchFamily="18" charset="0"/>
                            <a:ea typeface="Calibri" panose="020F0502020204030204" pitchFamily="34" charset="0"/>
                            <a:cs typeface="Calibri" panose="020F0502020204030204" pitchFamily="34" charset="0"/>
                          </a:rPr>
                          <m:t> </m:t>
                        </m:r>
                        <m:r>
                          <a:rPr lang="en-US" sz="1800" i="1">
                            <a:effectLst/>
                            <a:latin typeface="Cambria Math" panose="02040503050406030204" pitchFamily="18" charset="0"/>
                            <a:ea typeface="Calibri" panose="020F0502020204030204" pitchFamily="34" charset="0"/>
                            <a:cs typeface="Calibri" panose="020F0502020204030204" pitchFamily="34" charset="0"/>
                          </a:rPr>
                          <m:t>𝐵</m:t>
                        </m:r>
                      </m:e>
                    </m:d>
                    <m:r>
                      <a:rPr lang="en-US" sz="1800" i="1">
                        <a:effectLst/>
                        <a:latin typeface="Cambria Math" panose="02040503050406030204" pitchFamily="18" charset="0"/>
                        <a:ea typeface="Calibri" panose="020F0502020204030204" pitchFamily="34" charset="0"/>
                        <a:cs typeface="Calibri" panose="020F0502020204030204" pitchFamily="34" charset="0"/>
                      </a:rPr>
                      <m:t> </m:t>
                    </m:r>
                    <m:r>
                      <a:rPr lang="en-US" sz="1800" i="1">
                        <a:effectLst/>
                        <a:latin typeface="Cambria Math" panose="02040503050406030204" pitchFamily="18" charset="0"/>
                        <a:ea typeface="Calibri" panose="020F0502020204030204" pitchFamily="34" charset="0"/>
                        <a:cs typeface="Calibri" panose="020F0502020204030204" pitchFamily="34" charset="0"/>
                      </a:rPr>
                      <m:t>𝑎𝑛𝑑</m:t>
                    </m:r>
                    <m:r>
                      <a:rPr lang="en-US" sz="1800" i="1">
                        <a:effectLst/>
                        <a:latin typeface="Cambria Math" panose="02040503050406030204" pitchFamily="18" charset="0"/>
                        <a:ea typeface="Calibri" panose="020F0502020204030204" pitchFamily="34" charset="0"/>
                        <a:cs typeface="Calibri" panose="020F0502020204030204" pitchFamily="34" charset="0"/>
                      </a:rPr>
                      <m:t> </m:t>
                    </m:r>
                    <m:d>
                      <m:dPr>
                        <m:ctrlPr>
                          <a:rPr lang="en-GB" sz="1800" i="1">
                            <a:effectLst/>
                            <a:latin typeface="Cambria Math" panose="02040503050406030204" pitchFamily="18" charset="0"/>
                            <a:ea typeface="Calibri" panose="020F0502020204030204" pitchFamily="34" charset="0"/>
                            <a:cs typeface="Calibri" panose="020F0502020204030204" pitchFamily="34" charset="0"/>
                          </a:rPr>
                        </m:ctrlPr>
                      </m:dPr>
                      <m:e>
                        <m:r>
                          <a:rPr lang="en-US" sz="1800" i="1">
                            <a:effectLst/>
                            <a:latin typeface="Cambria Math" panose="02040503050406030204" pitchFamily="18" charset="0"/>
                            <a:ea typeface="Calibri" panose="020F0502020204030204" pitchFamily="34" charset="0"/>
                            <a:cs typeface="Calibri" panose="020F0502020204030204" pitchFamily="34" charset="0"/>
                          </a:rPr>
                          <m:t>𝐶</m:t>
                        </m:r>
                        <m:r>
                          <a:rPr lang="en-US" sz="1800" i="1">
                            <a:effectLst/>
                            <a:latin typeface="Cambria Math" panose="02040503050406030204" pitchFamily="18" charset="0"/>
                            <a:ea typeface="Calibri" panose="020F0502020204030204" pitchFamily="34" charset="0"/>
                            <a:cs typeface="Calibri" panose="020F0502020204030204" pitchFamily="34" charset="0"/>
                          </a:rPr>
                          <m:t> </m:t>
                        </m:r>
                        <m:r>
                          <a:rPr lang="en-US" sz="1800" i="1">
                            <a:effectLst/>
                            <a:latin typeface="Cambria Math" panose="02040503050406030204" pitchFamily="18" charset="0"/>
                            <a:ea typeface="Calibri" panose="020F0502020204030204" pitchFamily="34" charset="0"/>
                            <a:cs typeface="Calibri" panose="020F0502020204030204" pitchFamily="34" charset="0"/>
                          </a:rPr>
                          <m:t>𝑜𝑟</m:t>
                        </m:r>
                        <m:r>
                          <a:rPr lang="en-US" sz="1800" i="1">
                            <a:effectLst/>
                            <a:latin typeface="Cambria Math" panose="02040503050406030204" pitchFamily="18" charset="0"/>
                            <a:ea typeface="Calibri" panose="020F0502020204030204" pitchFamily="34" charset="0"/>
                            <a:cs typeface="Calibri" panose="020F0502020204030204" pitchFamily="34" charset="0"/>
                          </a:rPr>
                          <m:t> </m:t>
                        </m:r>
                        <m:r>
                          <a:rPr lang="en-US" sz="1800" i="1">
                            <a:effectLst/>
                            <a:latin typeface="Cambria Math" panose="02040503050406030204" pitchFamily="18" charset="0"/>
                            <a:ea typeface="Calibri" panose="020F0502020204030204" pitchFamily="34" charset="0"/>
                            <a:cs typeface="Calibri" panose="020F0502020204030204" pitchFamily="34" charset="0"/>
                          </a:rPr>
                          <m:t>𝐷</m:t>
                        </m:r>
                      </m:e>
                    </m:d>
                    <m:r>
                      <a:rPr lang="en-US" sz="1800" i="1">
                        <a:effectLst/>
                        <a:latin typeface="Cambria Math" panose="02040503050406030204" pitchFamily="18" charset="0"/>
                        <a:ea typeface="Calibri" panose="020F0502020204030204" pitchFamily="34" charset="0"/>
                        <a:cs typeface="Calibri" panose="020F0502020204030204" pitchFamily="34" charset="0"/>
                      </a:rPr>
                      <m:t>.</m:t>
                    </m:r>
                  </m:oMath>
                </a14:m>
                <a:r>
                  <a:rPr lang="en-US" sz="1800" dirty="0">
                    <a:effectLst/>
                    <a:latin typeface="Calibri" panose="020F0502020204030204" pitchFamily="34" charset="0"/>
                    <a:ea typeface="Times New Roman" panose="02020603050405020304" pitchFamily="18" charset="0"/>
                    <a:cs typeface="Calibri" panose="020F0502020204030204" pitchFamily="34" charset="0"/>
                  </a:rPr>
                  <a:t> Then, we can convert these into the linear inequalities</a:t>
                </a:r>
                <a:endParaRPr lang="en-GB" sz="1800" dirty="0">
                  <a:effectLst/>
                  <a:latin typeface="Calibri" panose="020F0502020204030204" pitchFamily="34" charset="0"/>
                  <a:ea typeface="Calibri" panose="020F0502020204030204" pitchFamily="34" charset="0"/>
                  <a:cs typeface="Arial" panose="020B0604020202020204" pitchFamily="34" charset="0"/>
                </a:endParaRPr>
              </a:p>
              <a:p>
                <a:pPr marL="270510">
                  <a:spcAft>
                    <a:spcPts val="720"/>
                  </a:spcAft>
                </a:pPr>
                <a14:m>
                  <m:oMath xmlns:m="http://schemas.openxmlformats.org/officeDocument/2006/math">
                    <m:sSub>
                      <m:sSubPr>
                        <m:ctrlPr>
                          <a:rPr lang="en-GB" sz="1800" i="1">
                            <a:effectLst/>
                            <a:latin typeface="Cambria Math" panose="02040503050406030204" pitchFamily="18" charset="0"/>
                            <a:ea typeface="Times New Roman" panose="02020603050405020304" pitchFamily="18" charset="0"/>
                            <a:cs typeface="Calibri" panose="020F0502020204030204" pitchFamily="34" charset="0"/>
                          </a:rPr>
                        </m:ctrlPr>
                      </m:sSubPr>
                      <m:e>
                        <m:r>
                          <a:rPr lang="en-US" sz="1800" i="1">
                            <a:effectLst/>
                            <a:latin typeface="Cambria Math" panose="02040503050406030204" pitchFamily="18" charset="0"/>
                            <a:ea typeface="Times New Roman" panose="02020603050405020304" pitchFamily="18" charset="0"/>
                            <a:cs typeface="Calibri" panose="020F0502020204030204" pitchFamily="34" charset="0"/>
                          </a:rPr>
                          <m:t>𝑥</m:t>
                        </m:r>
                      </m:e>
                      <m:sub>
                        <m:r>
                          <a:rPr lang="en-US" sz="1800" i="1">
                            <a:effectLst/>
                            <a:latin typeface="Cambria Math" panose="02040503050406030204" pitchFamily="18" charset="0"/>
                            <a:ea typeface="Times New Roman" panose="02020603050405020304" pitchFamily="18" charset="0"/>
                            <a:cs typeface="Calibri" panose="020F0502020204030204" pitchFamily="34" charset="0"/>
                          </a:rPr>
                          <m:t>5</m:t>
                        </m:r>
                      </m:sub>
                    </m:sSub>
                    <m:r>
                      <a:rPr lang="en-US" sz="1800" i="1">
                        <a:effectLst/>
                        <a:latin typeface="Cambria Math" panose="02040503050406030204" pitchFamily="18" charset="0"/>
                        <a:ea typeface="Times New Roman" panose="02020603050405020304" pitchFamily="18" charset="0"/>
                        <a:cs typeface="Calibri" panose="020F0502020204030204" pitchFamily="34" charset="0"/>
                      </a:rPr>
                      <m:t>=1−</m:t>
                    </m:r>
                    <m:sSub>
                      <m:sSubPr>
                        <m:ctrlPr>
                          <a:rPr lang="en-GB" sz="1800" i="1">
                            <a:effectLst/>
                            <a:latin typeface="Cambria Math" panose="02040503050406030204" pitchFamily="18" charset="0"/>
                            <a:ea typeface="Times New Roman" panose="02020603050405020304" pitchFamily="18" charset="0"/>
                            <a:cs typeface="Calibri" panose="020F0502020204030204" pitchFamily="34" charset="0"/>
                          </a:rPr>
                        </m:ctrlPr>
                      </m:sSubPr>
                      <m:e>
                        <m:r>
                          <a:rPr lang="en-US" sz="1800" i="1">
                            <a:effectLst/>
                            <a:latin typeface="Cambria Math" panose="02040503050406030204" pitchFamily="18" charset="0"/>
                            <a:ea typeface="Times New Roman" panose="02020603050405020304" pitchFamily="18" charset="0"/>
                            <a:cs typeface="Calibri" panose="020F0502020204030204" pitchFamily="34" charset="0"/>
                          </a:rPr>
                          <m:t>𝑥</m:t>
                        </m:r>
                      </m:e>
                      <m:sub>
                        <m:r>
                          <a:rPr lang="en-US" sz="1800" i="1">
                            <a:effectLst/>
                            <a:latin typeface="Cambria Math" panose="02040503050406030204" pitchFamily="18" charset="0"/>
                            <a:ea typeface="Times New Roman" panose="02020603050405020304" pitchFamily="18" charset="0"/>
                            <a:cs typeface="Calibri" panose="020F0502020204030204" pitchFamily="34" charset="0"/>
                          </a:rPr>
                          <m:t>2</m:t>
                        </m:r>
                      </m:sub>
                    </m:sSub>
                  </m:oMath>
                </a14:m>
                <a:br>
                  <a:rPr lang="en-US" sz="1800" i="1" dirty="0">
                    <a:effectLst/>
                    <a:latin typeface="Cambria Math" panose="02040503050406030204" pitchFamily="18" charset="0"/>
                    <a:ea typeface="Times New Roman" panose="02020603050405020304" pitchFamily="18" charset="0"/>
                    <a:cs typeface="Calibri" panose="020F0502020204030204" pitchFamily="34" charset="0"/>
                  </a:rPr>
                </a:br>
                <a14:m>
                  <m:oMath xmlns:m="http://schemas.openxmlformats.org/officeDocument/2006/math">
                    <m:sSub>
                      <m:sSubPr>
                        <m:ctrlPr>
                          <a:rPr lang="en-GB" sz="1800" i="1">
                            <a:effectLst/>
                            <a:latin typeface="Cambria Math" panose="02040503050406030204" pitchFamily="18" charset="0"/>
                            <a:ea typeface="Times New Roman" panose="02020603050405020304" pitchFamily="18" charset="0"/>
                            <a:cs typeface="Calibri" panose="020F0502020204030204" pitchFamily="34" charset="0"/>
                          </a:rPr>
                        </m:ctrlPr>
                      </m:sSubPr>
                      <m:e>
                        <m:r>
                          <a:rPr lang="en-US" sz="1800" i="1">
                            <a:effectLst/>
                            <a:latin typeface="Cambria Math" panose="02040503050406030204" pitchFamily="18" charset="0"/>
                            <a:ea typeface="Times New Roman" panose="02020603050405020304" pitchFamily="18" charset="0"/>
                            <a:cs typeface="Calibri" panose="020F0502020204030204" pitchFamily="34" charset="0"/>
                          </a:rPr>
                          <m:t>𝑥</m:t>
                        </m:r>
                      </m:e>
                      <m:sub>
                        <m:r>
                          <a:rPr lang="en-US" sz="1800" i="1">
                            <a:effectLst/>
                            <a:latin typeface="Cambria Math" panose="02040503050406030204" pitchFamily="18" charset="0"/>
                            <a:ea typeface="Times New Roman" panose="02020603050405020304" pitchFamily="18" charset="0"/>
                            <a:cs typeface="Calibri" panose="020F0502020204030204" pitchFamily="34" charset="0"/>
                          </a:rPr>
                          <m:t>6</m:t>
                        </m:r>
                      </m:sub>
                    </m:sSub>
                    <m:r>
                      <a:rPr lang="en-US" sz="1800" i="1">
                        <a:effectLst/>
                        <a:latin typeface="Cambria Math" panose="02040503050406030204" pitchFamily="18" charset="0"/>
                        <a:ea typeface="Times New Roman" panose="02020603050405020304" pitchFamily="18" charset="0"/>
                        <a:cs typeface="Calibri" panose="020F0502020204030204" pitchFamily="34" charset="0"/>
                      </a:rPr>
                      <m:t>≤</m:t>
                    </m:r>
                    <m:sSub>
                      <m:sSubPr>
                        <m:ctrlPr>
                          <a:rPr lang="en-GB" sz="1800" i="1">
                            <a:effectLst/>
                            <a:latin typeface="Cambria Math" panose="02040503050406030204" pitchFamily="18" charset="0"/>
                            <a:ea typeface="Times New Roman" panose="02020603050405020304" pitchFamily="18" charset="0"/>
                            <a:cs typeface="Calibri" panose="020F0502020204030204" pitchFamily="34" charset="0"/>
                          </a:rPr>
                        </m:ctrlPr>
                      </m:sSubPr>
                      <m:e>
                        <m:r>
                          <a:rPr lang="en-US" sz="1800" i="1">
                            <a:effectLst/>
                            <a:latin typeface="Cambria Math" panose="02040503050406030204" pitchFamily="18" charset="0"/>
                            <a:ea typeface="Times New Roman" panose="02020603050405020304" pitchFamily="18" charset="0"/>
                            <a:cs typeface="Calibri" panose="020F0502020204030204" pitchFamily="34" charset="0"/>
                          </a:rPr>
                          <m:t>𝑥</m:t>
                        </m:r>
                      </m:e>
                      <m:sub>
                        <m:r>
                          <a:rPr lang="en-US" sz="1800" i="1">
                            <a:effectLst/>
                            <a:latin typeface="Cambria Math" panose="02040503050406030204" pitchFamily="18" charset="0"/>
                            <a:ea typeface="Times New Roman" panose="02020603050405020304" pitchFamily="18" charset="0"/>
                            <a:cs typeface="Calibri" panose="020F0502020204030204" pitchFamily="34" charset="0"/>
                          </a:rPr>
                          <m:t>1</m:t>
                        </m:r>
                      </m:sub>
                    </m:sSub>
                    <m:r>
                      <a:rPr lang="en-US" sz="1800" i="1">
                        <a:effectLst/>
                        <a:latin typeface="Cambria Math" panose="02040503050406030204" pitchFamily="18" charset="0"/>
                        <a:ea typeface="Times New Roman" panose="02020603050405020304" pitchFamily="18" charset="0"/>
                        <a:cs typeface="Calibri" panose="020F0502020204030204" pitchFamily="34" charset="0"/>
                      </a:rPr>
                      <m:t>, </m:t>
                    </m:r>
                    <m:sSub>
                      <m:sSubPr>
                        <m:ctrlPr>
                          <a:rPr lang="en-GB" sz="1800" i="1">
                            <a:effectLst/>
                            <a:latin typeface="Cambria Math" panose="02040503050406030204" pitchFamily="18" charset="0"/>
                            <a:ea typeface="Times New Roman" panose="02020603050405020304" pitchFamily="18" charset="0"/>
                            <a:cs typeface="Calibri" panose="020F0502020204030204" pitchFamily="34" charset="0"/>
                          </a:rPr>
                        </m:ctrlPr>
                      </m:sSubPr>
                      <m:e>
                        <m:r>
                          <a:rPr lang="en-US" sz="1800" i="1">
                            <a:effectLst/>
                            <a:latin typeface="Cambria Math" panose="02040503050406030204" pitchFamily="18" charset="0"/>
                            <a:ea typeface="Times New Roman" panose="02020603050405020304" pitchFamily="18" charset="0"/>
                            <a:cs typeface="Calibri" panose="020F0502020204030204" pitchFamily="34" charset="0"/>
                          </a:rPr>
                          <m:t>𝑥</m:t>
                        </m:r>
                      </m:e>
                      <m:sub>
                        <m:r>
                          <a:rPr lang="en-US" sz="1800" i="1">
                            <a:effectLst/>
                            <a:latin typeface="Cambria Math" panose="02040503050406030204" pitchFamily="18" charset="0"/>
                            <a:ea typeface="Times New Roman" panose="02020603050405020304" pitchFamily="18" charset="0"/>
                            <a:cs typeface="Calibri" panose="020F0502020204030204" pitchFamily="34" charset="0"/>
                          </a:rPr>
                          <m:t>6</m:t>
                        </m:r>
                      </m:sub>
                    </m:sSub>
                    <m:r>
                      <a:rPr lang="en-US" sz="1800" i="1">
                        <a:effectLst/>
                        <a:latin typeface="Cambria Math" panose="02040503050406030204" pitchFamily="18" charset="0"/>
                        <a:ea typeface="Times New Roman" panose="02020603050405020304" pitchFamily="18" charset="0"/>
                        <a:cs typeface="Calibri" panose="020F0502020204030204" pitchFamily="34" charset="0"/>
                      </a:rPr>
                      <m:t>≤</m:t>
                    </m:r>
                    <m:sSub>
                      <m:sSubPr>
                        <m:ctrlPr>
                          <a:rPr lang="en-GB" sz="1800" i="1">
                            <a:effectLst/>
                            <a:latin typeface="Cambria Math" panose="02040503050406030204" pitchFamily="18" charset="0"/>
                            <a:ea typeface="Times New Roman" panose="02020603050405020304" pitchFamily="18" charset="0"/>
                            <a:cs typeface="Calibri" panose="020F0502020204030204" pitchFamily="34" charset="0"/>
                          </a:rPr>
                        </m:ctrlPr>
                      </m:sSubPr>
                      <m:e>
                        <m:r>
                          <a:rPr lang="en-US" sz="1800" i="1">
                            <a:effectLst/>
                            <a:latin typeface="Cambria Math" panose="02040503050406030204" pitchFamily="18" charset="0"/>
                            <a:ea typeface="Times New Roman" panose="02020603050405020304" pitchFamily="18" charset="0"/>
                            <a:cs typeface="Calibri" panose="020F0502020204030204" pitchFamily="34" charset="0"/>
                          </a:rPr>
                          <m:t>𝑥</m:t>
                        </m:r>
                      </m:e>
                      <m:sub>
                        <m:r>
                          <a:rPr lang="en-US" sz="1800" i="1">
                            <a:effectLst/>
                            <a:latin typeface="Cambria Math" panose="02040503050406030204" pitchFamily="18" charset="0"/>
                            <a:ea typeface="Times New Roman" panose="02020603050405020304" pitchFamily="18" charset="0"/>
                            <a:cs typeface="Calibri" panose="020F0502020204030204" pitchFamily="34" charset="0"/>
                          </a:rPr>
                          <m:t>5</m:t>
                        </m:r>
                      </m:sub>
                    </m:sSub>
                    <m:r>
                      <a:rPr lang="en-US" sz="1800" i="1">
                        <a:effectLst/>
                        <a:latin typeface="Cambria Math" panose="02040503050406030204" pitchFamily="18" charset="0"/>
                        <a:ea typeface="Times New Roman" panose="02020603050405020304" pitchFamily="18" charset="0"/>
                        <a:cs typeface="Calibri" panose="020F0502020204030204" pitchFamily="34" charset="0"/>
                      </a:rPr>
                      <m:t>,</m:t>
                    </m:r>
                    <m:sSub>
                      <m:sSubPr>
                        <m:ctrlPr>
                          <a:rPr lang="en-GB" sz="1800" i="1">
                            <a:effectLst/>
                            <a:latin typeface="Cambria Math" panose="02040503050406030204" pitchFamily="18" charset="0"/>
                            <a:ea typeface="Times New Roman" panose="02020603050405020304" pitchFamily="18" charset="0"/>
                            <a:cs typeface="Calibri" panose="020F0502020204030204" pitchFamily="34" charset="0"/>
                          </a:rPr>
                        </m:ctrlPr>
                      </m:sSubPr>
                      <m:e>
                        <m:r>
                          <a:rPr lang="en-US" sz="1800" i="1">
                            <a:effectLst/>
                            <a:latin typeface="Cambria Math" panose="02040503050406030204" pitchFamily="18" charset="0"/>
                            <a:ea typeface="Times New Roman" panose="02020603050405020304" pitchFamily="18" charset="0"/>
                            <a:cs typeface="Calibri" panose="020F0502020204030204" pitchFamily="34" charset="0"/>
                          </a:rPr>
                          <m:t>𝑥</m:t>
                        </m:r>
                      </m:e>
                      <m:sub>
                        <m:r>
                          <a:rPr lang="en-US" sz="1800" i="1">
                            <a:effectLst/>
                            <a:latin typeface="Cambria Math" panose="02040503050406030204" pitchFamily="18" charset="0"/>
                            <a:ea typeface="Times New Roman" panose="02020603050405020304" pitchFamily="18" charset="0"/>
                            <a:cs typeface="Calibri" panose="020F0502020204030204" pitchFamily="34" charset="0"/>
                          </a:rPr>
                          <m:t>6</m:t>
                        </m:r>
                      </m:sub>
                    </m:sSub>
                    <m:r>
                      <a:rPr lang="en-US" sz="1800" i="1">
                        <a:effectLst/>
                        <a:latin typeface="Cambria Math" panose="02040503050406030204" pitchFamily="18" charset="0"/>
                        <a:ea typeface="Times New Roman" panose="02020603050405020304" pitchFamily="18" charset="0"/>
                        <a:cs typeface="Calibri" panose="020F0502020204030204" pitchFamily="34" charset="0"/>
                      </a:rPr>
                      <m:t>+1≥</m:t>
                    </m:r>
                    <m:sSub>
                      <m:sSubPr>
                        <m:ctrlPr>
                          <a:rPr lang="en-GB" sz="1800" i="1">
                            <a:effectLst/>
                            <a:latin typeface="Cambria Math" panose="02040503050406030204" pitchFamily="18" charset="0"/>
                            <a:ea typeface="Times New Roman" panose="02020603050405020304" pitchFamily="18" charset="0"/>
                            <a:cs typeface="Calibri" panose="020F0502020204030204" pitchFamily="34" charset="0"/>
                          </a:rPr>
                        </m:ctrlPr>
                      </m:sSubPr>
                      <m:e>
                        <m:r>
                          <a:rPr lang="en-US" sz="1800" i="1">
                            <a:effectLst/>
                            <a:latin typeface="Cambria Math" panose="02040503050406030204" pitchFamily="18" charset="0"/>
                            <a:ea typeface="Times New Roman" panose="02020603050405020304" pitchFamily="18" charset="0"/>
                            <a:cs typeface="Calibri" panose="020F0502020204030204" pitchFamily="34" charset="0"/>
                          </a:rPr>
                          <m:t>𝑥</m:t>
                        </m:r>
                      </m:e>
                      <m:sub>
                        <m:r>
                          <a:rPr lang="en-US" sz="1800" i="1">
                            <a:effectLst/>
                            <a:latin typeface="Cambria Math" panose="02040503050406030204" pitchFamily="18" charset="0"/>
                            <a:ea typeface="Times New Roman" panose="02020603050405020304" pitchFamily="18" charset="0"/>
                            <a:cs typeface="Calibri" panose="020F0502020204030204" pitchFamily="34" charset="0"/>
                          </a:rPr>
                          <m:t>1</m:t>
                        </m:r>
                      </m:sub>
                    </m:sSub>
                    <m:r>
                      <a:rPr lang="en-US" sz="1800" i="1">
                        <a:effectLst/>
                        <a:latin typeface="Cambria Math" panose="02040503050406030204" pitchFamily="18" charset="0"/>
                        <a:ea typeface="Times New Roman" panose="02020603050405020304" pitchFamily="18" charset="0"/>
                        <a:cs typeface="Calibri" panose="020F0502020204030204" pitchFamily="34" charset="0"/>
                      </a:rPr>
                      <m:t>+</m:t>
                    </m:r>
                    <m:sSub>
                      <m:sSubPr>
                        <m:ctrlPr>
                          <a:rPr lang="en-GB" sz="1800" i="1">
                            <a:effectLst/>
                            <a:latin typeface="Cambria Math" panose="02040503050406030204" pitchFamily="18" charset="0"/>
                            <a:ea typeface="Times New Roman" panose="02020603050405020304" pitchFamily="18" charset="0"/>
                            <a:cs typeface="Calibri" panose="020F0502020204030204" pitchFamily="34" charset="0"/>
                          </a:rPr>
                        </m:ctrlPr>
                      </m:sSubPr>
                      <m:e>
                        <m:r>
                          <a:rPr lang="en-US" sz="1800" i="1">
                            <a:effectLst/>
                            <a:latin typeface="Cambria Math" panose="02040503050406030204" pitchFamily="18" charset="0"/>
                            <a:ea typeface="Times New Roman" panose="02020603050405020304" pitchFamily="18" charset="0"/>
                            <a:cs typeface="Calibri" panose="020F0502020204030204" pitchFamily="34" charset="0"/>
                          </a:rPr>
                          <m:t>𝑥</m:t>
                        </m:r>
                      </m:e>
                      <m:sub>
                        <m:r>
                          <a:rPr lang="en-US" sz="1800" i="1">
                            <a:effectLst/>
                            <a:latin typeface="Cambria Math" panose="02040503050406030204" pitchFamily="18" charset="0"/>
                            <a:ea typeface="Times New Roman" panose="02020603050405020304" pitchFamily="18" charset="0"/>
                            <a:cs typeface="Calibri" panose="020F0502020204030204" pitchFamily="34" charset="0"/>
                          </a:rPr>
                          <m:t>5</m:t>
                        </m:r>
                      </m:sub>
                    </m:sSub>
                  </m:oMath>
                </a14:m>
                <a:br>
                  <a:rPr lang="en-US" sz="1800" i="1" dirty="0">
                    <a:effectLst/>
                    <a:latin typeface="Cambria Math" panose="02040503050406030204" pitchFamily="18" charset="0"/>
                    <a:ea typeface="Times New Roman" panose="02020603050405020304" pitchFamily="18" charset="0"/>
                    <a:cs typeface="Calibri" panose="020F0502020204030204" pitchFamily="34" charset="0"/>
                  </a:rPr>
                </a:br>
                <a14:m>
                  <m:oMath xmlns:m="http://schemas.openxmlformats.org/officeDocument/2006/math">
                    <m:sSub>
                      <m:sSubPr>
                        <m:ctrlPr>
                          <a:rPr lang="en-GB" sz="1800" i="1">
                            <a:effectLst/>
                            <a:latin typeface="Cambria Math" panose="02040503050406030204" pitchFamily="18" charset="0"/>
                            <a:ea typeface="Times New Roman" panose="02020603050405020304" pitchFamily="18" charset="0"/>
                            <a:cs typeface="Calibri" panose="020F0502020204030204" pitchFamily="34" charset="0"/>
                          </a:rPr>
                        </m:ctrlPr>
                      </m:sSubPr>
                      <m:e>
                        <m:r>
                          <a:rPr lang="en-US" sz="1800" i="1">
                            <a:effectLst/>
                            <a:latin typeface="Cambria Math" panose="02040503050406030204" pitchFamily="18" charset="0"/>
                            <a:ea typeface="Times New Roman" panose="02020603050405020304" pitchFamily="18" charset="0"/>
                            <a:cs typeface="Calibri" panose="020F0502020204030204" pitchFamily="34" charset="0"/>
                          </a:rPr>
                          <m:t>𝑥</m:t>
                        </m:r>
                      </m:e>
                      <m:sub>
                        <m:r>
                          <a:rPr lang="en-US" sz="1800" i="1">
                            <a:effectLst/>
                            <a:latin typeface="Cambria Math" panose="02040503050406030204" pitchFamily="18" charset="0"/>
                            <a:ea typeface="Times New Roman" panose="02020603050405020304" pitchFamily="18" charset="0"/>
                            <a:cs typeface="Calibri" panose="020F0502020204030204" pitchFamily="34" charset="0"/>
                          </a:rPr>
                          <m:t>3</m:t>
                        </m:r>
                      </m:sub>
                    </m:sSub>
                    <m:r>
                      <a:rPr lang="en-US" sz="1800" i="1">
                        <a:effectLst/>
                        <a:latin typeface="Cambria Math" panose="02040503050406030204" pitchFamily="18" charset="0"/>
                        <a:ea typeface="Times New Roman" panose="02020603050405020304" pitchFamily="18" charset="0"/>
                        <a:cs typeface="Calibri" panose="020F0502020204030204" pitchFamily="34" charset="0"/>
                      </a:rPr>
                      <m:t>≤</m:t>
                    </m:r>
                    <m:sSub>
                      <m:sSubPr>
                        <m:ctrlPr>
                          <a:rPr lang="en-GB" sz="1800" i="1">
                            <a:effectLst/>
                            <a:latin typeface="Cambria Math" panose="02040503050406030204" pitchFamily="18" charset="0"/>
                            <a:ea typeface="Times New Roman" panose="02020603050405020304" pitchFamily="18" charset="0"/>
                            <a:cs typeface="Calibri" panose="020F0502020204030204" pitchFamily="34" charset="0"/>
                          </a:rPr>
                        </m:ctrlPr>
                      </m:sSubPr>
                      <m:e>
                        <m:r>
                          <a:rPr lang="en-US" sz="1800" i="1">
                            <a:effectLst/>
                            <a:latin typeface="Cambria Math" panose="02040503050406030204" pitchFamily="18" charset="0"/>
                            <a:ea typeface="Times New Roman" panose="02020603050405020304" pitchFamily="18" charset="0"/>
                            <a:cs typeface="Calibri" panose="020F0502020204030204" pitchFamily="34" charset="0"/>
                          </a:rPr>
                          <m:t>𝑥</m:t>
                        </m:r>
                      </m:e>
                      <m:sub>
                        <m:r>
                          <a:rPr lang="en-US" sz="1800" i="1">
                            <a:effectLst/>
                            <a:latin typeface="Cambria Math" panose="02040503050406030204" pitchFamily="18" charset="0"/>
                            <a:ea typeface="Times New Roman" panose="02020603050405020304" pitchFamily="18" charset="0"/>
                            <a:cs typeface="Calibri" panose="020F0502020204030204" pitchFamily="34" charset="0"/>
                          </a:rPr>
                          <m:t>7</m:t>
                        </m:r>
                      </m:sub>
                    </m:sSub>
                    <m:r>
                      <a:rPr lang="en-US" sz="1800" i="1">
                        <a:effectLst/>
                        <a:latin typeface="Cambria Math" panose="02040503050406030204" pitchFamily="18" charset="0"/>
                        <a:ea typeface="Times New Roman" panose="02020603050405020304" pitchFamily="18" charset="0"/>
                        <a:cs typeface="Calibri" panose="020F0502020204030204" pitchFamily="34" charset="0"/>
                      </a:rPr>
                      <m:t>,</m:t>
                    </m:r>
                    <m:sSub>
                      <m:sSubPr>
                        <m:ctrlPr>
                          <a:rPr lang="en-GB" sz="1800" i="1">
                            <a:effectLst/>
                            <a:latin typeface="Cambria Math" panose="02040503050406030204" pitchFamily="18" charset="0"/>
                            <a:ea typeface="Times New Roman" panose="02020603050405020304" pitchFamily="18" charset="0"/>
                            <a:cs typeface="Calibri" panose="020F0502020204030204" pitchFamily="34" charset="0"/>
                          </a:rPr>
                        </m:ctrlPr>
                      </m:sSubPr>
                      <m:e>
                        <m:r>
                          <a:rPr lang="en-US" sz="1800" i="1">
                            <a:effectLst/>
                            <a:latin typeface="Cambria Math" panose="02040503050406030204" pitchFamily="18" charset="0"/>
                            <a:ea typeface="Times New Roman" panose="02020603050405020304" pitchFamily="18" charset="0"/>
                            <a:cs typeface="Calibri" panose="020F0502020204030204" pitchFamily="34" charset="0"/>
                          </a:rPr>
                          <m:t>𝑥</m:t>
                        </m:r>
                      </m:e>
                      <m:sub>
                        <m:r>
                          <a:rPr lang="en-US" sz="1800" i="1">
                            <a:effectLst/>
                            <a:latin typeface="Cambria Math" panose="02040503050406030204" pitchFamily="18" charset="0"/>
                            <a:ea typeface="Times New Roman" panose="02020603050405020304" pitchFamily="18" charset="0"/>
                            <a:cs typeface="Calibri" panose="020F0502020204030204" pitchFamily="34" charset="0"/>
                          </a:rPr>
                          <m:t>4</m:t>
                        </m:r>
                      </m:sub>
                    </m:sSub>
                    <m:r>
                      <a:rPr lang="en-US" sz="1800" i="1">
                        <a:effectLst/>
                        <a:latin typeface="Cambria Math" panose="02040503050406030204" pitchFamily="18" charset="0"/>
                        <a:ea typeface="Times New Roman" panose="02020603050405020304" pitchFamily="18" charset="0"/>
                        <a:cs typeface="Calibri" panose="020F0502020204030204" pitchFamily="34" charset="0"/>
                      </a:rPr>
                      <m:t>≤</m:t>
                    </m:r>
                    <m:sSub>
                      <m:sSubPr>
                        <m:ctrlPr>
                          <a:rPr lang="en-GB" sz="1800" i="1">
                            <a:effectLst/>
                            <a:latin typeface="Cambria Math" panose="02040503050406030204" pitchFamily="18" charset="0"/>
                            <a:ea typeface="Times New Roman" panose="02020603050405020304" pitchFamily="18" charset="0"/>
                            <a:cs typeface="Calibri" panose="020F0502020204030204" pitchFamily="34" charset="0"/>
                          </a:rPr>
                        </m:ctrlPr>
                      </m:sSubPr>
                      <m:e>
                        <m:r>
                          <a:rPr lang="en-US" sz="1800" i="1">
                            <a:effectLst/>
                            <a:latin typeface="Cambria Math" panose="02040503050406030204" pitchFamily="18" charset="0"/>
                            <a:ea typeface="Times New Roman" panose="02020603050405020304" pitchFamily="18" charset="0"/>
                            <a:cs typeface="Calibri" panose="020F0502020204030204" pitchFamily="34" charset="0"/>
                          </a:rPr>
                          <m:t>𝑥</m:t>
                        </m:r>
                      </m:e>
                      <m:sub>
                        <m:r>
                          <a:rPr lang="en-US" sz="1800" i="1">
                            <a:effectLst/>
                            <a:latin typeface="Cambria Math" panose="02040503050406030204" pitchFamily="18" charset="0"/>
                            <a:ea typeface="Times New Roman" panose="02020603050405020304" pitchFamily="18" charset="0"/>
                            <a:cs typeface="Calibri" panose="020F0502020204030204" pitchFamily="34" charset="0"/>
                          </a:rPr>
                          <m:t>7</m:t>
                        </m:r>
                      </m:sub>
                    </m:sSub>
                    <m:r>
                      <a:rPr lang="en-US" sz="1800" i="1">
                        <a:effectLst/>
                        <a:latin typeface="Cambria Math" panose="02040503050406030204" pitchFamily="18" charset="0"/>
                        <a:ea typeface="Times New Roman" panose="02020603050405020304" pitchFamily="18" charset="0"/>
                        <a:cs typeface="Calibri" panose="020F0502020204030204" pitchFamily="34" charset="0"/>
                      </a:rPr>
                      <m:t>,</m:t>
                    </m:r>
                    <m:sSub>
                      <m:sSubPr>
                        <m:ctrlPr>
                          <a:rPr lang="en-GB" sz="1800" i="1">
                            <a:effectLst/>
                            <a:latin typeface="Cambria Math" panose="02040503050406030204" pitchFamily="18" charset="0"/>
                            <a:ea typeface="Times New Roman" panose="02020603050405020304" pitchFamily="18" charset="0"/>
                            <a:cs typeface="Calibri" panose="020F0502020204030204" pitchFamily="34" charset="0"/>
                          </a:rPr>
                        </m:ctrlPr>
                      </m:sSubPr>
                      <m:e>
                        <m:r>
                          <a:rPr lang="en-US" sz="1800" i="1">
                            <a:effectLst/>
                            <a:latin typeface="Cambria Math" panose="02040503050406030204" pitchFamily="18" charset="0"/>
                            <a:ea typeface="Times New Roman" panose="02020603050405020304" pitchFamily="18" charset="0"/>
                            <a:cs typeface="Calibri" panose="020F0502020204030204" pitchFamily="34" charset="0"/>
                          </a:rPr>
                          <m:t>𝑥</m:t>
                        </m:r>
                      </m:e>
                      <m:sub>
                        <m:r>
                          <a:rPr lang="en-US" sz="1800" i="1">
                            <a:effectLst/>
                            <a:latin typeface="Cambria Math" panose="02040503050406030204" pitchFamily="18" charset="0"/>
                            <a:ea typeface="Times New Roman" panose="02020603050405020304" pitchFamily="18" charset="0"/>
                            <a:cs typeface="Calibri" panose="020F0502020204030204" pitchFamily="34" charset="0"/>
                          </a:rPr>
                          <m:t>7</m:t>
                        </m:r>
                      </m:sub>
                    </m:sSub>
                    <m:r>
                      <a:rPr lang="en-US" sz="1800" i="1">
                        <a:effectLst/>
                        <a:latin typeface="Cambria Math" panose="02040503050406030204" pitchFamily="18" charset="0"/>
                        <a:ea typeface="Times New Roman" panose="02020603050405020304" pitchFamily="18" charset="0"/>
                        <a:cs typeface="Calibri" panose="020F0502020204030204" pitchFamily="34" charset="0"/>
                      </a:rPr>
                      <m:t>≤</m:t>
                    </m:r>
                    <m:sSub>
                      <m:sSubPr>
                        <m:ctrlPr>
                          <a:rPr lang="en-GB" sz="1800" i="1">
                            <a:effectLst/>
                            <a:latin typeface="Cambria Math" panose="02040503050406030204" pitchFamily="18" charset="0"/>
                            <a:ea typeface="Times New Roman" panose="02020603050405020304" pitchFamily="18" charset="0"/>
                            <a:cs typeface="Calibri" panose="020F0502020204030204" pitchFamily="34" charset="0"/>
                          </a:rPr>
                        </m:ctrlPr>
                      </m:sSubPr>
                      <m:e>
                        <m:r>
                          <a:rPr lang="en-US" sz="1800" i="1">
                            <a:effectLst/>
                            <a:latin typeface="Cambria Math" panose="02040503050406030204" pitchFamily="18" charset="0"/>
                            <a:ea typeface="Times New Roman" panose="02020603050405020304" pitchFamily="18" charset="0"/>
                            <a:cs typeface="Calibri" panose="020F0502020204030204" pitchFamily="34" charset="0"/>
                          </a:rPr>
                          <m:t>𝑥</m:t>
                        </m:r>
                      </m:e>
                      <m:sub>
                        <m:r>
                          <a:rPr lang="en-US" sz="1800" i="1">
                            <a:effectLst/>
                            <a:latin typeface="Cambria Math" panose="02040503050406030204" pitchFamily="18" charset="0"/>
                            <a:ea typeface="Times New Roman" panose="02020603050405020304" pitchFamily="18" charset="0"/>
                            <a:cs typeface="Calibri" panose="020F0502020204030204" pitchFamily="34" charset="0"/>
                          </a:rPr>
                          <m:t>3</m:t>
                        </m:r>
                      </m:sub>
                    </m:sSub>
                    <m:r>
                      <a:rPr lang="en-US" sz="1800" i="1">
                        <a:effectLst/>
                        <a:latin typeface="Cambria Math" panose="02040503050406030204" pitchFamily="18" charset="0"/>
                        <a:ea typeface="Times New Roman" panose="02020603050405020304" pitchFamily="18" charset="0"/>
                        <a:cs typeface="Calibri" panose="020F0502020204030204" pitchFamily="34" charset="0"/>
                      </a:rPr>
                      <m:t>+</m:t>
                    </m:r>
                    <m:sSub>
                      <m:sSubPr>
                        <m:ctrlPr>
                          <a:rPr lang="en-GB" sz="1800" i="1">
                            <a:effectLst/>
                            <a:latin typeface="Cambria Math" panose="02040503050406030204" pitchFamily="18" charset="0"/>
                            <a:ea typeface="Times New Roman" panose="02020603050405020304" pitchFamily="18" charset="0"/>
                            <a:cs typeface="Calibri" panose="020F0502020204030204" pitchFamily="34" charset="0"/>
                          </a:rPr>
                        </m:ctrlPr>
                      </m:sSubPr>
                      <m:e>
                        <m:r>
                          <a:rPr lang="en-US" sz="1800" i="1">
                            <a:effectLst/>
                            <a:latin typeface="Cambria Math" panose="02040503050406030204" pitchFamily="18" charset="0"/>
                            <a:ea typeface="Times New Roman" panose="02020603050405020304" pitchFamily="18" charset="0"/>
                            <a:cs typeface="Calibri" panose="020F0502020204030204" pitchFamily="34" charset="0"/>
                          </a:rPr>
                          <m:t>𝑥</m:t>
                        </m:r>
                      </m:e>
                      <m:sub>
                        <m:r>
                          <a:rPr lang="en-US" sz="1800" i="1">
                            <a:effectLst/>
                            <a:latin typeface="Cambria Math" panose="02040503050406030204" pitchFamily="18" charset="0"/>
                            <a:ea typeface="Times New Roman" panose="02020603050405020304" pitchFamily="18" charset="0"/>
                            <a:cs typeface="Calibri" panose="020F0502020204030204" pitchFamily="34" charset="0"/>
                          </a:rPr>
                          <m:t>4</m:t>
                        </m:r>
                      </m:sub>
                    </m:sSub>
                  </m:oMath>
                </a14:m>
                <a:br>
                  <a:rPr lang="en-US" sz="1800" i="1" dirty="0">
                    <a:effectLst/>
                    <a:latin typeface="Cambria Math" panose="02040503050406030204" pitchFamily="18" charset="0"/>
                    <a:ea typeface="Times New Roman" panose="02020603050405020304" pitchFamily="18" charset="0"/>
                    <a:cs typeface="Calibri" panose="020F0502020204030204" pitchFamily="34" charset="0"/>
                  </a:rPr>
                </a:br>
                <a14:m>
                  <m:oMath xmlns:m="http://schemas.openxmlformats.org/officeDocument/2006/math">
                    <m:sSub>
                      <m:sSubPr>
                        <m:ctrlPr>
                          <a:rPr lang="en-GB" sz="1800" i="1">
                            <a:effectLst/>
                            <a:latin typeface="Cambria Math" panose="02040503050406030204" pitchFamily="18" charset="0"/>
                            <a:ea typeface="Times New Roman" panose="02020603050405020304" pitchFamily="18" charset="0"/>
                            <a:cs typeface="Calibri" panose="020F0502020204030204" pitchFamily="34" charset="0"/>
                          </a:rPr>
                        </m:ctrlPr>
                      </m:sSubPr>
                      <m:e>
                        <m:r>
                          <a:rPr lang="en-US" sz="1800" i="1">
                            <a:effectLst/>
                            <a:latin typeface="Cambria Math" panose="02040503050406030204" pitchFamily="18" charset="0"/>
                            <a:ea typeface="Times New Roman" panose="02020603050405020304" pitchFamily="18" charset="0"/>
                            <a:cs typeface="Calibri" panose="020F0502020204030204" pitchFamily="34" charset="0"/>
                          </a:rPr>
                          <m:t>𝑥</m:t>
                        </m:r>
                      </m:e>
                      <m:sub>
                        <m:r>
                          <a:rPr lang="en-US" sz="1800" i="1">
                            <a:effectLst/>
                            <a:latin typeface="Cambria Math" panose="02040503050406030204" pitchFamily="18" charset="0"/>
                            <a:ea typeface="Times New Roman" panose="02020603050405020304" pitchFamily="18" charset="0"/>
                            <a:cs typeface="Calibri" panose="020F0502020204030204" pitchFamily="34" charset="0"/>
                          </a:rPr>
                          <m:t>8</m:t>
                        </m:r>
                      </m:sub>
                    </m:sSub>
                    <m:r>
                      <a:rPr lang="en-US" sz="1800" i="1">
                        <a:effectLst/>
                        <a:latin typeface="Cambria Math" panose="02040503050406030204" pitchFamily="18" charset="0"/>
                        <a:ea typeface="Times New Roman" panose="02020603050405020304" pitchFamily="18" charset="0"/>
                        <a:cs typeface="Calibri" panose="020F0502020204030204" pitchFamily="34" charset="0"/>
                      </a:rPr>
                      <m:t>≤</m:t>
                    </m:r>
                    <m:sSub>
                      <m:sSubPr>
                        <m:ctrlPr>
                          <a:rPr lang="en-GB" sz="1800" i="1">
                            <a:effectLst/>
                            <a:latin typeface="Cambria Math" panose="02040503050406030204" pitchFamily="18" charset="0"/>
                            <a:ea typeface="Times New Roman" panose="02020603050405020304" pitchFamily="18" charset="0"/>
                            <a:cs typeface="Calibri" panose="020F0502020204030204" pitchFamily="34" charset="0"/>
                          </a:rPr>
                        </m:ctrlPr>
                      </m:sSubPr>
                      <m:e>
                        <m:r>
                          <a:rPr lang="en-US" sz="1800" i="1">
                            <a:effectLst/>
                            <a:latin typeface="Cambria Math" panose="02040503050406030204" pitchFamily="18" charset="0"/>
                            <a:ea typeface="Times New Roman" panose="02020603050405020304" pitchFamily="18" charset="0"/>
                            <a:cs typeface="Calibri" panose="020F0502020204030204" pitchFamily="34" charset="0"/>
                          </a:rPr>
                          <m:t>𝑥</m:t>
                        </m:r>
                      </m:e>
                      <m:sub>
                        <m:r>
                          <a:rPr lang="en-US" sz="1800" i="1">
                            <a:effectLst/>
                            <a:latin typeface="Cambria Math" panose="02040503050406030204" pitchFamily="18" charset="0"/>
                            <a:ea typeface="Times New Roman" panose="02020603050405020304" pitchFamily="18" charset="0"/>
                            <a:cs typeface="Calibri" panose="020F0502020204030204" pitchFamily="34" charset="0"/>
                          </a:rPr>
                          <m:t>6</m:t>
                        </m:r>
                      </m:sub>
                    </m:sSub>
                    <m:r>
                      <a:rPr lang="en-US" sz="1800" i="1">
                        <a:effectLst/>
                        <a:latin typeface="Cambria Math" panose="02040503050406030204" pitchFamily="18" charset="0"/>
                        <a:ea typeface="Times New Roman" panose="02020603050405020304" pitchFamily="18" charset="0"/>
                        <a:cs typeface="Calibri" panose="020F0502020204030204" pitchFamily="34" charset="0"/>
                      </a:rPr>
                      <m:t>,</m:t>
                    </m:r>
                    <m:sSub>
                      <m:sSubPr>
                        <m:ctrlPr>
                          <a:rPr lang="en-GB" sz="1800" i="1">
                            <a:effectLst/>
                            <a:latin typeface="Cambria Math" panose="02040503050406030204" pitchFamily="18" charset="0"/>
                            <a:ea typeface="Times New Roman" panose="02020603050405020304" pitchFamily="18" charset="0"/>
                            <a:cs typeface="Calibri" panose="020F0502020204030204" pitchFamily="34" charset="0"/>
                          </a:rPr>
                        </m:ctrlPr>
                      </m:sSubPr>
                      <m:e>
                        <m:r>
                          <a:rPr lang="en-US" sz="1800" i="1">
                            <a:effectLst/>
                            <a:latin typeface="Cambria Math" panose="02040503050406030204" pitchFamily="18" charset="0"/>
                            <a:ea typeface="Times New Roman" panose="02020603050405020304" pitchFamily="18" charset="0"/>
                            <a:cs typeface="Calibri" panose="020F0502020204030204" pitchFamily="34" charset="0"/>
                          </a:rPr>
                          <m:t>𝑥</m:t>
                        </m:r>
                      </m:e>
                      <m:sub>
                        <m:r>
                          <a:rPr lang="en-US" sz="1800" i="1">
                            <a:effectLst/>
                            <a:latin typeface="Cambria Math" panose="02040503050406030204" pitchFamily="18" charset="0"/>
                            <a:ea typeface="Times New Roman" panose="02020603050405020304" pitchFamily="18" charset="0"/>
                            <a:cs typeface="Calibri" panose="020F0502020204030204" pitchFamily="34" charset="0"/>
                          </a:rPr>
                          <m:t>8</m:t>
                        </m:r>
                      </m:sub>
                    </m:sSub>
                    <m:r>
                      <a:rPr lang="en-US" sz="1800" i="1">
                        <a:effectLst/>
                        <a:latin typeface="Cambria Math" panose="02040503050406030204" pitchFamily="18" charset="0"/>
                        <a:ea typeface="Times New Roman" panose="02020603050405020304" pitchFamily="18" charset="0"/>
                        <a:cs typeface="Calibri" panose="020F0502020204030204" pitchFamily="34" charset="0"/>
                      </a:rPr>
                      <m:t>≤</m:t>
                    </m:r>
                    <m:sSub>
                      <m:sSubPr>
                        <m:ctrlPr>
                          <a:rPr lang="en-GB" sz="1800" i="1">
                            <a:effectLst/>
                            <a:latin typeface="Cambria Math" panose="02040503050406030204" pitchFamily="18" charset="0"/>
                            <a:ea typeface="Times New Roman" panose="02020603050405020304" pitchFamily="18" charset="0"/>
                            <a:cs typeface="Calibri" panose="020F0502020204030204" pitchFamily="34" charset="0"/>
                          </a:rPr>
                        </m:ctrlPr>
                      </m:sSubPr>
                      <m:e>
                        <m:r>
                          <a:rPr lang="en-US" sz="1800" i="1">
                            <a:effectLst/>
                            <a:latin typeface="Cambria Math" panose="02040503050406030204" pitchFamily="18" charset="0"/>
                            <a:ea typeface="Times New Roman" panose="02020603050405020304" pitchFamily="18" charset="0"/>
                            <a:cs typeface="Calibri" panose="020F0502020204030204" pitchFamily="34" charset="0"/>
                          </a:rPr>
                          <m:t>𝑥</m:t>
                        </m:r>
                      </m:e>
                      <m:sub>
                        <m:r>
                          <a:rPr lang="en-US" sz="1800" i="1">
                            <a:effectLst/>
                            <a:latin typeface="Cambria Math" panose="02040503050406030204" pitchFamily="18" charset="0"/>
                            <a:ea typeface="Times New Roman" panose="02020603050405020304" pitchFamily="18" charset="0"/>
                            <a:cs typeface="Calibri" panose="020F0502020204030204" pitchFamily="34" charset="0"/>
                          </a:rPr>
                          <m:t>7</m:t>
                        </m:r>
                      </m:sub>
                    </m:sSub>
                    <m:r>
                      <a:rPr lang="en-US" sz="1800" i="1">
                        <a:effectLst/>
                        <a:latin typeface="Cambria Math" panose="02040503050406030204" pitchFamily="18" charset="0"/>
                        <a:ea typeface="Times New Roman" panose="02020603050405020304" pitchFamily="18" charset="0"/>
                        <a:cs typeface="Calibri" panose="020F0502020204030204" pitchFamily="34" charset="0"/>
                      </a:rPr>
                      <m:t>,</m:t>
                    </m:r>
                    <m:sSub>
                      <m:sSubPr>
                        <m:ctrlPr>
                          <a:rPr lang="en-GB" sz="1800" i="1">
                            <a:effectLst/>
                            <a:latin typeface="Cambria Math" panose="02040503050406030204" pitchFamily="18" charset="0"/>
                            <a:ea typeface="Times New Roman" panose="02020603050405020304" pitchFamily="18" charset="0"/>
                            <a:cs typeface="Calibri" panose="020F0502020204030204" pitchFamily="34" charset="0"/>
                          </a:rPr>
                        </m:ctrlPr>
                      </m:sSubPr>
                      <m:e>
                        <m:r>
                          <a:rPr lang="en-US" sz="1800" i="1">
                            <a:effectLst/>
                            <a:latin typeface="Cambria Math" panose="02040503050406030204" pitchFamily="18" charset="0"/>
                            <a:ea typeface="Times New Roman" panose="02020603050405020304" pitchFamily="18" charset="0"/>
                            <a:cs typeface="Calibri" panose="020F0502020204030204" pitchFamily="34" charset="0"/>
                          </a:rPr>
                          <m:t>𝑥</m:t>
                        </m:r>
                      </m:e>
                      <m:sub>
                        <m:r>
                          <a:rPr lang="en-US" sz="1800" i="1">
                            <a:effectLst/>
                            <a:latin typeface="Cambria Math" panose="02040503050406030204" pitchFamily="18" charset="0"/>
                            <a:ea typeface="Times New Roman" panose="02020603050405020304" pitchFamily="18" charset="0"/>
                            <a:cs typeface="Calibri" panose="020F0502020204030204" pitchFamily="34" charset="0"/>
                          </a:rPr>
                          <m:t>8</m:t>
                        </m:r>
                      </m:sub>
                    </m:sSub>
                    <m:r>
                      <a:rPr lang="en-US" sz="1800" i="1">
                        <a:effectLst/>
                        <a:latin typeface="Cambria Math" panose="02040503050406030204" pitchFamily="18" charset="0"/>
                        <a:ea typeface="Times New Roman" panose="02020603050405020304" pitchFamily="18" charset="0"/>
                        <a:cs typeface="Calibri" panose="020F0502020204030204" pitchFamily="34" charset="0"/>
                      </a:rPr>
                      <m:t>+1≥</m:t>
                    </m:r>
                    <m:sSub>
                      <m:sSubPr>
                        <m:ctrlPr>
                          <a:rPr lang="en-GB" sz="1800" i="1">
                            <a:effectLst/>
                            <a:latin typeface="Cambria Math" panose="02040503050406030204" pitchFamily="18" charset="0"/>
                            <a:ea typeface="Times New Roman" panose="02020603050405020304" pitchFamily="18" charset="0"/>
                            <a:cs typeface="Calibri" panose="020F0502020204030204" pitchFamily="34" charset="0"/>
                          </a:rPr>
                        </m:ctrlPr>
                      </m:sSubPr>
                      <m:e>
                        <m:r>
                          <a:rPr lang="en-US" sz="1800" i="1">
                            <a:effectLst/>
                            <a:latin typeface="Cambria Math" panose="02040503050406030204" pitchFamily="18" charset="0"/>
                            <a:ea typeface="Times New Roman" panose="02020603050405020304" pitchFamily="18" charset="0"/>
                            <a:cs typeface="Calibri" panose="020F0502020204030204" pitchFamily="34" charset="0"/>
                          </a:rPr>
                          <m:t>𝑥</m:t>
                        </m:r>
                      </m:e>
                      <m:sub>
                        <m:r>
                          <a:rPr lang="en-US" sz="1800" i="1">
                            <a:effectLst/>
                            <a:latin typeface="Cambria Math" panose="02040503050406030204" pitchFamily="18" charset="0"/>
                            <a:ea typeface="Times New Roman" panose="02020603050405020304" pitchFamily="18" charset="0"/>
                            <a:cs typeface="Calibri" panose="020F0502020204030204" pitchFamily="34" charset="0"/>
                          </a:rPr>
                          <m:t>6</m:t>
                        </m:r>
                      </m:sub>
                    </m:sSub>
                    <m:r>
                      <a:rPr lang="en-US" sz="1800" i="1">
                        <a:effectLst/>
                        <a:latin typeface="Cambria Math" panose="02040503050406030204" pitchFamily="18" charset="0"/>
                        <a:ea typeface="Times New Roman" panose="02020603050405020304" pitchFamily="18" charset="0"/>
                        <a:cs typeface="Calibri" panose="020F0502020204030204" pitchFamily="34" charset="0"/>
                      </a:rPr>
                      <m:t>+</m:t>
                    </m:r>
                    <m:sSub>
                      <m:sSubPr>
                        <m:ctrlPr>
                          <a:rPr lang="en-GB" sz="1800" i="1">
                            <a:effectLst/>
                            <a:latin typeface="Cambria Math" panose="02040503050406030204" pitchFamily="18" charset="0"/>
                            <a:ea typeface="Times New Roman" panose="02020603050405020304" pitchFamily="18" charset="0"/>
                            <a:cs typeface="Calibri" panose="020F0502020204030204" pitchFamily="34" charset="0"/>
                          </a:rPr>
                        </m:ctrlPr>
                      </m:sSubPr>
                      <m:e>
                        <m:r>
                          <a:rPr lang="en-US" sz="1800" i="1">
                            <a:effectLst/>
                            <a:latin typeface="Cambria Math" panose="02040503050406030204" pitchFamily="18" charset="0"/>
                            <a:ea typeface="Times New Roman" panose="02020603050405020304" pitchFamily="18" charset="0"/>
                            <a:cs typeface="Calibri" panose="020F0502020204030204" pitchFamily="34" charset="0"/>
                          </a:rPr>
                          <m:t>𝑥</m:t>
                        </m:r>
                      </m:e>
                      <m:sub>
                        <m:r>
                          <a:rPr lang="en-US" sz="1800" i="1">
                            <a:effectLst/>
                            <a:latin typeface="Cambria Math" panose="02040503050406030204" pitchFamily="18" charset="0"/>
                            <a:ea typeface="Times New Roman" panose="02020603050405020304" pitchFamily="18" charset="0"/>
                            <a:cs typeface="Calibri" panose="020F0502020204030204" pitchFamily="34" charset="0"/>
                          </a:rPr>
                          <m:t>8</m:t>
                        </m:r>
                      </m:sub>
                    </m:sSub>
                  </m:oMath>
                </a14:m>
                <a:endParaRPr lang="en-GB" sz="1800" dirty="0">
                  <a:effectLst/>
                  <a:latin typeface="Calibri" panose="020F0502020204030204" pitchFamily="34" charset="0"/>
                  <a:ea typeface="Calibri" panose="020F0502020204030204" pitchFamily="34" charset="0"/>
                  <a:cs typeface="Arial" panose="020B0604020202020204" pitchFamily="34" charset="0"/>
                </a:endParaRPr>
              </a:p>
              <a:p>
                <a:pPr marL="457200">
                  <a:spcAft>
                    <a:spcPts val="720"/>
                  </a:spcAft>
                </a:pPr>
                <a:r>
                  <a:rPr lang="en-US" sz="1800" dirty="0">
                    <a:effectLst/>
                    <a:latin typeface="Calibri" panose="020F0502020204030204" pitchFamily="34" charset="0"/>
                    <a:ea typeface="Times New Roman" panose="02020603050405020304" pitchFamily="18" charset="0"/>
                    <a:cs typeface="Calibri" panose="020F0502020204030204" pitchFamily="34" charset="0"/>
                  </a:rPr>
                  <a:t>Finally, since </a:t>
                </a:r>
                <a14:m>
                  <m:oMath xmlns:m="http://schemas.openxmlformats.org/officeDocument/2006/math">
                    <m:d>
                      <m:dPr>
                        <m:ctrlPr>
                          <a:rPr lang="en-GB" sz="1800" i="1">
                            <a:effectLst/>
                            <a:latin typeface="Cambria Math" panose="02040503050406030204" pitchFamily="18" charset="0"/>
                            <a:ea typeface="Calibri" panose="020F0502020204030204" pitchFamily="34" charset="0"/>
                            <a:cs typeface="Calibri" panose="020F0502020204030204" pitchFamily="34" charset="0"/>
                          </a:rPr>
                        </m:ctrlPr>
                      </m:dPr>
                      <m:e>
                        <m:r>
                          <a:rPr lang="en-US" sz="1800" i="1">
                            <a:effectLst/>
                            <a:latin typeface="Cambria Math" panose="02040503050406030204" pitchFamily="18" charset="0"/>
                            <a:ea typeface="Calibri" panose="020F0502020204030204" pitchFamily="34" charset="0"/>
                            <a:cs typeface="Calibri" panose="020F0502020204030204" pitchFamily="34" charset="0"/>
                          </a:rPr>
                          <m:t>𝐴</m:t>
                        </m:r>
                        <m:r>
                          <a:rPr lang="en-US" sz="1800" i="1">
                            <a:effectLst/>
                            <a:latin typeface="Cambria Math" panose="02040503050406030204" pitchFamily="18" charset="0"/>
                            <a:ea typeface="Calibri" panose="020F0502020204030204" pitchFamily="34" charset="0"/>
                            <a:cs typeface="Calibri" panose="020F0502020204030204" pitchFamily="34" charset="0"/>
                          </a:rPr>
                          <m:t> </m:t>
                        </m:r>
                        <m:r>
                          <a:rPr lang="en-US" sz="1800" i="1">
                            <a:effectLst/>
                            <a:latin typeface="Cambria Math" panose="02040503050406030204" pitchFamily="18" charset="0"/>
                            <a:ea typeface="Calibri" panose="020F0502020204030204" pitchFamily="34" charset="0"/>
                            <a:cs typeface="Calibri" panose="020F0502020204030204" pitchFamily="34" charset="0"/>
                          </a:rPr>
                          <m:t>𝑎𝑛𝑑</m:t>
                        </m:r>
                        <m:r>
                          <a:rPr lang="en-US" sz="1800" i="1">
                            <a:effectLst/>
                            <a:latin typeface="Cambria Math" panose="02040503050406030204" pitchFamily="18" charset="0"/>
                            <a:ea typeface="Calibri" panose="020F0502020204030204" pitchFamily="34" charset="0"/>
                            <a:cs typeface="Calibri" panose="020F0502020204030204" pitchFamily="34" charset="0"/>
                          </a:rPr>
                          <m:t> </m:t>
                        </m:r>
                        <m:r>
                          <a:rPr lang="en-US" sz="1800" i="1">
                            <a:effectLst/>
                            <a:latin typeface="Cambria Math" panose="02040503050406030204" pitchFamily="18" charset="0"/>
                            <a:ea typeface="Calibri" panose="020F0502020204030204" pitchFamily="34" charset="0"/>
                            <a:cs typeface="Calibri" panose="020F0502020204030204" pitchFamily="34" charset="0"/>
                          </a:rPr>
                          <m:t>𝑛𝑜𝑡</m:t>
                        </m:r>
                        <m:r>
                          <a:rPr lang="en-US" sz="1800" i="1">
                            <a:effectLst/>
                            <a:latin typeface="Cambria Math" panose="02040503050406030204" pitchFamily="18" charset="0"/>
                            <a:ea typeface="Calibri" panose="020F0502020204030204" pitchFamily="34" charset="0"/>
                            <a:cs typeface="Calibri" panose="020F0502020204030204" pitchFamily="34" charset="0"/>
                          </a:rPr>
                          <m:t> </m:t>
                        </m:r>
                        <m:r>
                          <a:rPr lang="en-US" sz="1800" i="1">
                            <a:effectLst/>
                            <a:latin typeface="Cambria Math" panose="02040503050406030204" pitchFamily="18" charset="0"/>
                            <a:ea typeface="Calibri" panose="020F0502020204030204" pitchFamily="34" charset="0"/>
                            <a:cs typeface="Calibri" panose="020F0502020204030204" pitchFamily="34" charset="0"/>
                          </a:rPr>
                          <m:t>𝐵</m:t>
                        </m:r>
                      </m:e>
                    </m:d>
                    <m:r>
                      <a:rPr lang="en-US" sz="1800" i="1">
                        <a:effectLst/>
                        <a:latin typeface="Cambria Math" panose="02040503050406030204" pitchFamily="18" charset="0"/>
                        <a:ea typeface="Calibri" panose="020F0502020204030204" pitchFamily="34" charset="0"/>
                        <a:cs typeface="Calibri" panose="020F0502020204030204" pitchFamily="34" charset="0"/>
                      </a:rPr>
                      <m:t> </m:t>
                    </m:r>
                    <m:r>
                      <a:rPr lang="en-US" sz="1800" i="1">
                        <a:effectLst/>
                        <a:latin typeface="Cambria Math" panose="02040503050406030204" pitchFamily="18" charset="0"/>
                        <a:ea typeface="Calibri" panose="020F0502020204030204" pitchFamily="34" charset="0"/>
                        <a:cs typeface="Calibri" panose="020F0502020204030204" pitchFamily="34" charset="0"/>
                      </a:rPr>
                      <m:t>𝑎𝑛𝑑</m:t>
                    </m:r>
                    <m:r>
                      <a:rPr lang="en-US" sz="1800" i="1">
                        <a:effectLst/>
                        <a:latin typeface="Cambria Math" panose="02040503050406030204" pitchFamily="18" charset="0"/>
                        <a:ea typeface="Calibri" panose="020F0502020204030204" pitchFamily="34" charset="0"/>
                        <a:cs typeface="Calibri" panose="020F0502020204030204" pitchFamily="34" charset="0"/>
                      </a:rPr>
                      <m:t> </m:t>
                    </m:r>
                    <m:d>
                      <m:dPr>
                        <m:ctrlPr>
                          <a:rPr lang="en-GB" sz="1800" i="1">
                            <a:effectLst/>
                            <a:latin typeface="Cambria Math" panose="02040503050406030204" pitchFamily="18" charset="0"/>
                            <a:ea typeface="Calibri" panose="020F0502020204030204" pitchFamily="34" charset="0"/>
                            <a:cs typeface="Calibri" panose="020F0502020204030204" pitchFamily="34" charset="0"/>
                          </a:rPr>
                        </m:ctrlPr>
                      </m:dPr>
                      <m:e>
                        <m:r>
                          <a:rPr lang="en-US" sz="1800" i="1">
                            <a:effectLst/>
                            <a:latin typeface="Cambria Math" panose="02040503050406030204" pitchFamily="18" charset="0"/>
                            <a:ea typeface="Calibri" panose="020F0502020204030204" pitchFamily="34" charset="0"/>
                            <a:cs typeface="Calibri" panose="020F0502020204030204" pitchFamily="34" charset="0"/>
                          </a:rPr>
                          <m:t>𝐶</m:t>
                        </m:r>
                        <m:r>
                          <a:rPr lang="en-US" sz="1800" i="1">
                            <a:effectLst/>
                            <a:latin typeface="Cambria Math" panose="02040503050406030204" pitchFamily="18" charset="0"/>
                            <a:ea typeface="Calibri" panose="020F0502020204030204" pitchFamily="34" charset="0"/>
                            <a:cs typeface="Calibri" panose="020F0502020204030204" pitchFamily="34" charset="0"/>
                          </a:rPr>
                          <m:t> </m:t>
                        </m:r>
                        <m:r>
                          <a:rPr lang="en-US" sz="1800" i="1">
                            <a:effectLst/>
                            <a:latin typeface="Cambria Math" panose="02040503050406030204" pitchFamily="18" charset="0"/>
                            <a:ea typeface="Calibri" panose="020F0502020204030204" pitchFamily="34" charset="0"/>
                            <a:cs typeface="Calibri" panose="020F0502020204030204" pitchFamily="34" charset="0"/>
                          </a:rPr>
                          <m:t>𝑜𝑟</m:t>
                        </m:r>
                        <m:r>
                          <a:rPr lang="en-US" sz="1800" i="1">
                            <a:effectLst/>
                            <a:latin typeface="Cambria Math" panose="02040503050406030204" pitchFamily="18" charset="0"/>
                            <a:ea typeface="Calibri" panose="020F0502020204030204" pitchFamily="34" charset="0"/>
                            <a:cs typeface="Calibri" panose="020F0502020204030204" pitchFamily="34" charset="0"/>
                          </a:rPr>
                          <m:t> </m:t>
                        </m:r>
                        <m:r>
                          <a:rPr lang="en-US" sz="1800" i="1">
                            <a:effectLst/>
                            <a:latin typeface="Cambria Math" panose="02040503050406030204" pitchFamily="18" charset="0"/>
                            <a:ea typeface="Calibri" panose="020F0502020204030204" pitchFamily="34" charset="0"/>
                            <a:cs typeface="Calibri" panose="020F0502020204030204" pitchFamily="34" charset="0"/>
                          </a:rPr>
                          <m:t>𝐷</m:t>
                        </m:r>
                      </m:e>
                    </m:d>
                  </m:oMath>
                </a14:m>
                <a:r>
                  <a:rPr lang="en-US" sz="1800" dirty="0">
                    <a:effectLst/>
                    <a:latin typeface="Calibri" panose="020F0502020204030204" pitchFamily="34" charset="0"/>
                    <a:ea typeface="Times New Roman" panose="02020603050405020304" pitchFamily="18" charset="0"/>
                    <a:cs typeface="Calibri" panose="020F0502020204030204" pitchFamily="34" charset="0"/>
                  </a:rPr>
                  <a:t> is satisfied only if </a:t>
                </a:r>
                <a14:m>
                  <m:oMath xmlns:m="http://schemas.openxmlformats.org/officeDocument/2006/math">
                    <m:sSub>
                      <m:sSubPr>
                        <m:ctrlPr>
                          <a:rPr lang="en-GB" sz="1800" i="1">
                            <a:effectLst/>
                            <a:latin typeface="Cambria Math" panose="02040503050406030204" pitchFamily="18" charset="0"/>
                            <a:ea typeface="Times New Roman" panose="02020603050405020304" pitchFamily="18" charset="0"/>
                            <a:cs typeface="Calibri" panose="020F0502020204030204" pitchFamily="34" charset="0"/>
                          </a:rPr>
                        </m:ctrlPr>
                      </m:sSubPr>
                      <m:e>
                        <m:r>
                          <a:rPr lang="en-US" sz="1800" i="1">
                            <a:effectLst/>
                            <a:latin typeface="Cambria Math" panose="02040503050406030204" pitchFamily="18" charset="0"/>
                            <a:ea typeface="Times New Roman" panose="02020603050405020304" pitchFamily="18" charset="0"/>
                            <a:cs typeface="Calibri" panose="020F0502020204030204" pitchFamily="34" charset="0"/>
                          </a:rPr>
                          <m:t>𝑥</m:t>
                        </m:r>
                      </m:e>
                      <m:sub>
                        <m:r>
                          <a:rPr lang="en-US" sz="1800" i="1">
                            <a:effectLst/>
                            <a:latin typeface="Cambria Math" panose="02040503050406030204" pitchFamily="18" charset="0"/>
                            <a:ea typeface="Times New Roman" panose="02020603050405020304" pitchFamily="18" charset="0"/>
                            <a:cs typeface="Calibri" panose="020F0502020204030204" pitchFamily="34" charset="0"/>
                          </a:rPr>
                          <m:t>8</m:t>
                        </m:r>
                      </m:sub>
                    </m:sSub>
                    <m:r>
                      <a:rPr lang="en-US" sz="1800" i="1">
                        <a:effectLst/>
                        <a:latin typeface="Cambria Math" panose="02040503050406030204" pitchFamily="18" charset="0"/>
                        <a:ea typeface="Times New Roman" panose="02020603050405020304" pitchFamily="18" charset="0"/>
                        <a:cs typeface="Calibri" panose="020F0502020204030204" pitchFamily="34" charset="0"/>
                      </a:rPr>
                      <m:t>=1</m:t>
                    </m:r>
                  </m:oMath>
                </a14:m>
                <a:r>
                  <a:rPr lang="en-US" sz="1800" dirty="0">
                    <a:effectLst/>
                    <a:latin typeface="Calibri" panose="020F0502020204030204" pitchFamily="34" charset="0"/>
                    <a:ea typeface="Times New Roman" panose="02020603050405020304" pitchFamily="18" charset="0"/>
                    <a:cs typeface="Calibri" panose="020F0502020204030204" pitchFamily="34" charset="0"/>
                  </a:rPr>
                  <a:t>, we obtain the linear programming problem</a:t>
                </a:r>
                <a:endParaRPr lang="en-GB" sz="1800" dirty="0">
                  <a:effectLst/>
                  <a:latin typeface="Calibri" panose="020F0502020204030204" pitchFamily="34" charset="0"/>
                  <a:ea typeface="Calibri" panose="020F0502020204030204" pitchFamily="34" charset="0"/>
                  <a:cs typeface="Arial" panose="020B0604020202020204" pitchFamily="34" charset="0"/>
                </a:endParaRPr>
              </a:p>
              <a:p>
                <a:pPr marL="270510">
                  <a:spcAft>
                    <a:spcPts val="720"/>
                  </a:spcAft>
                </a:pPr>
                <a14:m>
                  <m:oMath xmlns:m="http://schemas.openxmlformats.org/officeDocument/2006/math">
                    <m:func>
                      <m:funcPr>
                        <m:ctrlPr>
                          <a:rPr lang="en-GB" sz="1800" i="1">
                            <a:effectLst/>
                            <a:latin typeface="Cambria Math" panose="02040503050406030204" pitchFamily="18" charset="0"/>
                            <a:ea typeface="Times New Roman" panose="02020603050405020304" pitchFamily="18" charset="0"/>
                            <a:cs typeface="Calibri" panose="020F0502020204030204" pitchFamily="34" charset="0"/>
                          </a:rPr>
                        </m:ctrlPr>
                      </m:funcPr>
                      <m:fName>
                        <m:limLow>
                          <m:limLowPr>
                            <m:ctrlPr>
                              <a:rPr lang="en-GB" sz="1800" i="1">
                                <a:effectLst/>
                                <a:latin typeface="Cambria Math" panose="02040503050406030204" pitchFamily="18" charset="0"/>
                                <a:ea typeface="Times New Roman" panose="02020603050405020304" pitchFamily="18" charset="0"/>
                                <a:cs typeface="Calibri" panose="020F0502020204030204" pitchFamily="34" charset="0"/>
                              </a:rPr>
                            </m:ctrlPr>
                          </m:limLowPr>
                          <m:e>
                            <m:r>
                              <m:rPr>
                                <m:sty m:val="p"/>
                              </m:rPr>
                              <a:rPr lang="en-US" sz="1800">
                                <a:effectLst/>
                                <a:latin typeface="Cambria Math" panose="02040503050406030204" pitchFamily="18" charset="0"/>
                                <a:ea typeface="Times New Roman" panose="02020603050405020304" pitchFamily="18" charset="0"/>
                                <a:cs typeface="Calibri" panose="020F0502020204030204" pitchFamily="34" charset="0"/>
                              </a:rPr>
                              <m:t>min</m:t>
                            </m:r>
                          </m:e>
                          <m:lim>
                            <m:r>
                              <a:rPr lang="en-US" sz="1800" i="1">
                                <a:effectLst/>
                                <a:latin typeface="Cambria Math" panose="02040503050406030204" pitchFamily="18" charset="0"/>
                                <a:ea typeface="Times New Roman" panose="02020603050405020304" pitchFamily="18" charset="0"/>
                                <a:cs typeface="Calibri" panose="020F0502020204030204" pitchFamily="34" charset="0"/>
                              </a:rPr>
                              <m:t>𝑥</m:t>
                            </m:r>
                          </m:lim>
                        </m:limLow>
                      </m:fName>
                      <m:e>
                        <m:sSub>
                          <m:sSubPr>
                            <m:ctrlPr>
                              <a:rPr lang="en-GB" sz="1800" i="1">
                                <a:effectLst/>
                                <a:latin typeface="Cambria Math" panose="02040503050406030204" pitchFamily="18" charset="0"/>
                                <a:ea typeface="Times New Roman" panose="02020603050405020304" pitchFamily="18" charset="0"/>
                                <a:cs typeface="Calibri" panose="020F0502020204030204" pitchFamily="34" charset="0"/>
                              </a:rPr>
                            </m:ctrlPr>
                          </m:sSubPr>
                          <m:e>
                            <m:r>
                              <a:rPr lang="en-US" sz="1800" i="1">
                                <a:effectLst/>
                                <a:latin typeface="Cambria Math" panose="02040503050406030204" pitchFamily="18" charset="0"/>
                                <a:ea typeface="Times New Roman" panose="02020603050405020304" pitchFamily="18" charset="0"/>
                                <a:cs typeface="Calibri" panose="020F0502020204030204" pitchFamily="34" charset="0"/>
                              </a:rPr>
                              <m:t>𝑥</m:t>
                            </m:r>
                          </m:e>
                          <m:sub>
                            <m:r>
                              <a:rPr lang="en-US" sz="1800" i="1">
                                <a:effectLst/>
                                <a:latin typeface="Cambria Math" panose="02040503050406030204" pitchFamily="18" charset="0"/>
                                <a:ea typeface="Times New Roman" panose="02020603050405020304" pitchFamily="18" charset="0"/>
                                <a:cs typeface="Calibri" panose="020F0502020204030204" pitchFamily="34" charset="0"/>
                              </a:rPr>
                              <m:t>1</m:t>
                            </m:r>
                          </m:sub>
                        </m:sSub>
                        <m:r>
                          <a:rPr lang="en-US" sz="1800" i="1">
                            <a:effectLst/>
                            <a:latin typeface="Cambria Math" panose="02040503050406030204" pitchFamily="18" charset="0"/>
                            <a:ea typeface="Times New Roman" panose="02020603050405020304" pitchFamily="18" charset="0"/>
                            <a:cs typeface="Calibri" panose="020F0502020204030204" pitchFamily="34" charset="0"/>
                          </a:rPr>
                          <m:t>+</m:t>
                        </m:r>
                        <m:sSub>
                          <m:sSubPr>
                            <m:ctrlPr>
                              <a:rPr lang="en-GB" sz="1800" i="1">
                                <a:effectLst/>
                                <a:latin typeface="Cambria Math" panose="02040503050406030204" pitchFamily="18" charset="0"/>
                                <a:ea typeface="Times New Roman" panose="02020603050405020304" pitchFamily="18" charset="0"/>
                                <a:cs typeface="Calibri" panose="020F0502020204030204" pitchFamily="34" charset="0"/>
                              </a:rPr>
                            </m:ctrlPr>
                          </m:sSubPr>
                          <m:e>
                            <m:r>
                              <a:rPr lang="en-US" sz="1800" i="1">
                                <a:effectLst/>
                                <a:latin typeface="Cambria Math" panose="02040503050406030204" pitchFamily="18" charset="0"/>
                                <a:ea typeface="Times New Roman" panose="02020603050405020304" pitchFamily="18" charset="0"/>
                                <a:cs typeface="Calibri" panose="020F0502020204030204" pitchFamily="34" charset="0"/>
                              </a:rPr>
                              <m:t>𝑥</m:t>
                            </m:r>
                          </m:e>
                          <m:sub>
                            <m:r>
                              <a:rPr lang="en-US" sz="1800" i="1">
                                <a:effectLst/>
                                <a:latin typeface="Cambria Math" panose="02040503050406030204" pitchFamily="18" charset="0"/>
                                <a:ea typeface="Times New Roman" panose="02020603050405020304" pitchFamily="18" charset="0"/>
                                <a:cs typeface="Calibri" panose="020F0502020204030204" pitchFamily="34" charset="0"/>
                              </a:rPr>
                              <m:t>2</m:t>
                            </m:r>
                          </m:sub>
                        </m:sSub>
                        <m:r>
                          <a:rPr lang="en-US" sz="1800" i="1">
                            <a:effectLst/>
                            <a:latin typeface="Cambria Math" panose="02040503050406030204" pitchFamily="18" charset="0"/>
                            <a:ea typeface="Times New Roman" panose="02020603050405020304" pitchFamily="18" charset="0"/>
                            <a:cs typeface="Calibri" panose="020F0502020204030204" pitchFamily="34" charset="0"/>
                          </a:rPr>
                          <m:t>+</m:t>
                        </m:r>
                        <m:sSub>
                          <m:sSubPr>
                            <m:ctrlPr>
                              <a:rPr lang="en-GB" sz="1800" i="1">
                                <a:effectLst/>
                                <a:latin typeface="Cambria Math" panose="02040503050406030204" pitchFamily="18" charset="0"/>
                                <a:ea typeface="Times New Roman" panose="02020603050405020304" pitchFamily="18" charset="0"/>
                                <a:cs typeface="Calibri" panose="020F0502020204030204" pitchFamily="34" charset="0"/>
                              </a:rPr>
                            </m:ctrlPr>
                          </m:sSubPr>
                          <m:e>
                            <m:r>
                              <a:rPr lang="en-US" sz="1800" i="1">
                                <a:effectLst/>
                                <a:latin typeface="Cambria Math" panose="02040503050406030204" pitchFamily="18" charset="0"/>
                                <a:ea typeface="Times New Roman" panose="02020603050405020304" pitchFamily="18" charset="0"/>
                                <a:cs typeface="Calibri" panose="020F0502020204030204" pitchFamily="34" charset="0"/>
                              </a:rPr>
                              <m:t>𝑥</m:t>
                            </m:r>
                          </m:e>
                          <m:sub>
                            <m:r>
                              <a:rPr lang="en-US" sz="1800" i="1">
                                <a:effectLst/>
                                <a:latin typeface="Cambria Math" panose="02040503050406030204" pitchFamily="18" charset="0"/>
                                <a:ea typeface="Times New Roman" panose="02020603050405020304" pitchFamily="18" charset="0"/>
                                <a:cs typeface="Calibri" panose="020F0502020204030204" pitchFamily="34" charset="0"/>
                              </a:rPr>
                              <m:t>3</m:t>
                            </m:r>
                          </m:sub>
                        </m:sSub>
                        <m:r>
                          <a:rPr lang="en-US" sz="1800" i="1">
                            <a:effectLst/>
                            <a:latin typeface="Cambria Math" panose="02040503050406030204" pitchFamily="18" charset="0"/>
                            <a:ea typeface="Times New Roman" panose="02020603050405020304" pitchFamily="18" charset="0"/>
                            <a:cs typeface="Calibri" panose="020F0502020204030204" pitchFamily="34" charset="0"/>
                          </a:rPr>
                          <m:t>+</m:t>
                        </m:r>
                        <m:sSub>
                          <m:sSubPr>
                            <m:ctrlPr>
                              <a:rPr lang="en-GB" sz="1800" i="1">
                                <a:effectLst/>
                                <a:latin typeface="Cambria Math" panose="02040503050406030204" pitchFamily="18" charset="0"/>
                                <a:ea typeface="Times New Roman" panose="02020603050405020304" pitchFamily="18" charset="0"/>
                                <a:cs typeface="Calibri" panose="020F0502020204030204" pitchFamily="34" charset="0"/>
                              </a:rPr>
                            </m:ctrlPr>
                          </m:sSubPr>
                          <m:e>
                            <m:r>
                              <a:rPr lang="en-US" sz="1800" i="1">
                                <a:effectLst/>
                                <a:latin typeface="Cambria Math" panose="02040503050406030204" pitchFamily="18" charset="0"/>
                                <a:ea typeface="Times New Roman" panose="02020603050405020304" pitchFamily="18" charset="0"/>
                                <a:cs typeface="Calibri" panose="020F0502020204030204" pitchFamily="34" charset="0"/>
                              </a:rPr>
                              <m:t>𝑥</m:t>
                            </m:r>
                          </m:e>
                          <m:sub>
                            <m:r>
                              <a:rPr lang="en-US" sz="1800" i="1">
                                <a:effectLst/>
                                <a:latin typeface="Cambria Math" panose="02040503050406030204" pitchFamily="18" charset="0"/>
                                <a:ea typeface="Times New Roman" panose="02020603050405020304" pitchFamily="18" charset="0"/>
                                <a:cs typeface="Calibri" panose="020F0502020204030204" pitchFamily="34" charset="0"/>
                              </a:rPr>
                              <m:t>4</m:t>
                            </m:r>
                          </m:sub>
                        </m:sSub>
                      </m:e>
                    </m:func>
                    <m:r>
                      <a:rPr lang="en-US" sz="1800" i="1">
                        <a:effectLst/>
                        <a:latin typeface="Cambria Math" panose="02040503050406030204" pitchFamily="18" charset="0"/>
                        <a:ea typeface="Times New Roman" panose="02020603050405020304" pitchFamily="18" charset="0"/>
                        <a:cs typeface="Calibri" panose="020F0502020204030204" pitchFamily="34" charset="0"/>
                      </a:rPr>
                      <m:t>  </m:t>
                    </m:r>
                    <m:r>
                      <a:rPr lang="en-US" sz="1800" i="1">
                        <a:effectLst/>
                        <a:latin typeface="Cambria Math" panose="02040503050406030204" pitchFamily="18" charset="0"/>
                        <a:ea typeface="Times New Roman" panose="02020603050405020304" pitchFamily="18" charset="0"/>
                        <a:cs typeface="Calibri" panose="020F0502020204030204" pitchFamily="34" charset="0"/>
                      </a:rPr>
                      <m:t>𝑠𝑢𝑏𝑗𝑒𝑐𝑡</m:t>
                    </m:r>
                    <m:r>
                      <a:rPr lang="en-US" sz="1800" i="1">
                        <a:effectLst/>
                        <a:latin typeface="Cambria Math" panose="02040503050406030204" pitchFamily="18" charset="0"/>
                        <a:ea typeface="Times New Roman" panose="02020603050405020304" pitchFamily="18" charset="0"/>
                        <a:cs typeface="Calibri" panose="020F0502020204030204" pitchFamily="34" charset="0"/>
                      </a:rPr>
                      <m:t> </m:t>
                    </m:r>
                    <m:r>
                      <a:rPr lang="en-US" sz="1800" i="1">
                        <a:effectLst/>
                        <a:latin typeface="Cambria Math" panose="02040503050406030204" pitchFamily="18" charset="0"/>
                        <a:ea typeface="Times New Roman" panose="02020603050405020304" pitchFamily="18" charset="0"/>
                        <a:cs typeface="Calibri" panose="020F0502020204030204" pitchFamily="34" charset="0"/>
                      </a:rPr>
                      <m:t>𝑡𝑜</m:t>
                    </m:r>
                    <m:r>
                      <a:rPr lang="en-US" sz="1800" i="1">
                        <a:effectLst/>
                        <a:latin typeface="Cambria Math" panose="02040503050406030204" pitchFamily="18" charset="0"/>
                        <a:ea typeface="Times New Roman" panose="02020603050405020304" pitchFamily="18" charset="0"/>
                        <a:cs typeface="Calibri" panose="020F0502020204030204" pitchFamily="34" charset="0"/>
                      </a:rPr>
                      <m:t>  </m:t>
                    </m:r>
                    <m:d>
                      <m:dPr>
                        <m:begChr m:val="{"/>
                        <m:endChr m:val=""/>
                        <m:ctrlPr>
                          <a:rPr lang="en-GB" sz="1800" i="1">
                            <a:effectLst/>
                            <a:latin typeface="Cambria Math" panose="02040503050406030204" pitchFamily="18" charset="0"/>
                            <a:ea typeface="Times New Roman" panose="02020603050405020304" pitchFamily="18" charset="0"/>
                            <a:cs typeface="Calibri" panose="020F0502020204030204" pitchFamily="34" charset="0"/>
                          </a:rPr>
                        </m:ctrlPr>
                      </m:dPr>
                      <m:e>
                        <m:eqArr>
                          <m:eqArrPr>
                            <m:ctrlPr>
                              <a:rPr lang="en-GB" sz="1800" i="1">
                                <a:effectLst/>
                                <a:latin typeface="Cambria Math" panose="02040503050406030204" pitchFamily="18" charset="0"/>
                                <a:ea typeface="Times New Roman" panose="02020603050405020304" pitchFamily="18" charset="0"/>
                                <a:cs typeface="Calibri" panose="020F0502020204030204" pitchFamily="34" charset="0"/>
                              </a:rPr>
                            </m:ctrlPr>
                          </m:eqArrPr>
                          <m:e>
                            <m:sSub>
                              <m:sSubPr>
                                <m:ctrlPr>
                                  <a:rPr lang="en-GB" sz="1800" i="1">
                                    <a:effectLst/>
                                    <a:latin typeface="Cambria Math" panose="02040503050406030204" pitchFamily="18" charset="0"/>
                                    <a:ea typeface="Times New Roman" panose="02020603050405020304" pitchFamily="18" charset="0"/>
                                    <a:cs typeface="Calibri" panose="020F0502020204030204" pitchFamily="34" charset="0"/>
                                  </a:rPr>
                                </m:ctrlPr>
                              </m:sSubPr>
                              <m:e>
                                <m:r>
                                  <a:rPr lang="en-US" sz="1800" i="1">
                                    <a:effectLst/>
                                    <a:latin typeface="Cambria Math" panose="02040503050406030204" pitchFamily="18" charset="0"/>
                                    <a:ea typeface="Times New Roman" panose="02020603050405020304" pitchFamily="18" charset="0"/>
                                    <a:cs typeface="Calibri" panose="020F0502020204030204" pitchFamily="34" charset="0"/>
                                  </a:rPr>
                                  <m:t>𝑥</m:t>
                                </m:r>
                              </m:e>
                              <m:sub>
                                <m:r>
                                  <a:rPr lang="en-US" sz="1800" i="1">
                                    <a:effectLst/>
                                    <a:latin typeface="Cambria Math" panose="02040503050406030204" pitchFamily="18" charset="0"/>
                                    <a:ea typeface="Times New Roman" panose="02020603050405020304" pitchFamily="18" charset="0"/>
                                    <a:cs typeface="Calibri" panose="020F0502020204030204" pitchFamily="34" charset="0"/>
                                  </a:rPr>
                                  <m:t>5</m:t>
                                </m:r>
                              </m:sub>
                            </m:sSub>
                            <m:r>
                              <a:rPr lang="en-US" sz="1800" i="1">
                                <a:effectLst/>
                                <a:latin typeface="Cambria Math" panose="02040503050406030204" pitchFamily="18" charset="0"/>
                                <a:ea typeface="Times New Roman" panose="02020603050405020304" pitchFamily="18" charset="0"/>
                                <a:cs typeface="Calibri" panose="020F0502020204030204" pitchFamily="34" charset="0"/>
                              </a:rPr>
                              <m:t>=1−</m:t>
                            </m:r>
                            <m:sSub>
                              <m:sSubPr>
                                <m:ctrlPr>
                                  <a:rPr lang="en-GB" sz="1800" i="1">
                                    <a:effectLst/>
                                    <a:latin typeface="Cambria Math" panose="02040503050406030204" pitchFamily="18" charset="0"/>
                                    <a:ea typeface="Times New Roman" panose="02020603050405020304" pitchFamily="18" charset="0"/>
                                    <a:cs typeface="Calibri" panose="020F0502020204030204" pitchFamily="34" charset="0"/>
                                  </a:rPr>
                                </m:ctrlPr>
                              </m:sSubPr>
                              <m:e>
                                <m:r>
                                  <a:rPr lang="en-US" sz="1800" i="1">
                                    <a:effectLst/>
                                    <a:latin typeface="Cambria Math" panose="02040503050406030204" pitchFamily="18" charset="0"/>
                                    <a:ea typeface="Times New Roman" panose="02020603050405020304" pitchFamily="18" charset="0"/>
                                    <a:cs typeface="Calibri" panose="020F0502020204030204" pitchFamily="34" charset="0"/>
                                  </a:rPr>
                                  <m:t>𝑥</m:t>
                                </m:r>
                              </m:e>
                              <m:sub>
                                <m:r>
                                  <a:rPr lang="en-US" sz="1800" i="1">
                                    <a:effectLst/>
                                    <a:latin typeface="Cambria Math" panose="02040503050406030204" pitchFamily="18" charset="0"/>
                                    <a:ea typeface="Times New Roman" panose="02020603050405020304" pitchFamily="18" charset="0"/>
                                    <a:cs typeface="Calibri" panose="020F0502020204030204" pitchFamily="34" charset="0"/>
                                  </a:rPr>
                                  <m:t>2</m:t>
                                </m:r>
                              </m:sub>
                            </m:sSub>
                          </m:e>
                          <m:e>
                            <m:sSub>
                              <m:sSubPr>
                                <m:ctrlPr>
                                  <a:rPr lang="en-GB" sz="1800" i="1">
                                    <a:effectLst/>
                                    <a:latin typeface="Cambria Math" panose="02040503050406030204" pitchFamily="18" charset="0"/>
                                    <a:ea typeface="Times New Roman" panose="02020603050405020304" pitchFamily="18" charset="0"/>
                                    <a:cs typeface="Calibri" panose="020F0502020204030204" pitchFamily="34" charset="0"/>
                                  </a:rPr>
                                </m:ctrlPr>
                              </m:sSubPr>
                              <m:e>
                                <m:r>
                                  <a:rPr lang="en-US" sz="1800" i="1">
                                    <a:effectLst/>
                                    <a:latin typeface="Cambria Math" panose="02040503050406030204" pitchFamily="18" charset="0"/>
                                    <a:ea typeface="Times New Roman" panose="02020603050405020304" pitchFamily="18" charset="0"/>
                                    <a:cs typeface="Calibri" panose="020F0502020204030204" pitchFamily="34" charset="0"/>
                                  </a:rPr>
                                  <m:t>𝑥</m:t>
                                </m:r>
                              </m:e>
                              <m:sub>
                                <m:r>
                                  <a:rPr lang="en-US" sz="1800" i="1">
                                    <a:effectLst/>
                                    <a:latin typeface="Cambria Math" panose="02040503050406030204" pitchFamily="18" charset="0"/>
                                    <a:ea typeface="Times New Roman" panose="02020603050405020304" pitchFamily="18" charset="0"/>
                                    <a:cs typeface="Calibri" panose="020F0502020204030204" pitchFamily="34" charset="0"/>
                                  </a:rPr>
                                  <m:t>6</m:t>
                                </m:r>
                              </m:sub>
                            </m:sSub>
                            <m:r>
                              <a:rPr lang="en-US" sz="1800" i="1">
                                <a:effectLst/>
                                <a:latin typeface="Cambria Math" panose="02040503050406030204" pitchFamily="18" charset="0"/>
                                <a:ea typeface="Times New Roman" panose="02020603050405020304" pitchFamily="18" charset="0"/>
                                <a:cs typeface="Calibri" panose="020F0502020204030204" pitchFamily="34" charset="0"/>
                              </a:rPr>
                              <m:t>≤</m:t>
                            </m:r>
                            <m:sSub>
                              <m:sSubPr>
                                <m:ctrlPr>
                                  <a:rPr lang="en-GB" sz="1800" i="1">
                                    <a:effectLst/>
                                    <a:latin typeface="Cambria Math" panose="02040503050406030204" pitchFamily="18" charset="0"/>
                                    <a:ea typeface="Times New Roman" panose="02020603050405020304" pitchFamily="18" charset="0"/>
                                    <a:cs typeface="Calibri" panose="020F0502020204030204" pitchFamily="34" charset="0"/>
                                  </a:rPr>
                                </m:ctrlPr>
                              </m:sSubPr>
                              <m:e>
                                <m:r>
                                  <a:rPr lang="en-US" sz="1800" i="1">
                                    <a:effectLst/>
                                    <a:latin typeface="Cambria Math" panose="02040503050406030204" pitchFamily="18" charset="0"/>
                                    <a:ea typeface="Times New Roman" panose="02020603050405020304" pitchFamily="18" charset="0"/>
                                    <a:cs typeface="Calibri" panose="020F0502020204030204" pitchFamily="34" charset="0"/>
                                  </a:rPr>
                                  <m:t>𝑥</m:t>
                                </m:r>
                              </m:e>
                              <m:sub>
                                <m:r>
                                  <a:rPr lang="en-US" sz="1800" i="1">
                                    <a:effectLst/>
                                    <a:latin typeface="Cambria Math" panose="02040503050406030204" pitchFamily="18" charset="0"/>
                                    <a:ea typeface="Times New Roman" panose="02020603050405020304" pitchFamily="18" charset="0"/>
                                    <a:cs typeface="Calibri" panose="020F0502020204030204" pitchFamily="34" charset="0"/>
                                  </a:rPr>
                                  <m:t>1</m:t>
                                </m:r>
                              </m:sub>
                            </m:sSub>
                            <m:r>
                              <a:rPr lang="en-US" sz="1800" i="1">
                                <a:effectLst/>
                                <a:latin typeface="Cambria Math" panose="02040503050406030204" pitchFamily="18" charset="0"/>
                                <a:ea typeface="Times New Roman" panose="02020603050405020304" pitchFamily="18" charset="0"/>
                                <a:cs typeface="Calibri" panose="020F0502020204030204" pitchFamily="34" charset="0"/>
                              </a:rPr>
                              <m:t>, </m:t>
                            </m:r>
                            <m:sSub>
                              <m:sSubPr>
                                <m:ctrlPr>
                                  <a:rPr lang="en-GB" sz="1800" i="1">
                                    <a:effectLst/>
                                    <a:latin typeface="Cambria Math" panose="02040503050406030204" pitchFamily="18" charset="0"/>
                                    <a:ea typeface="Times New Roman" panose="02020603050405020304" pitchFamily="18" charset="0"/>
                                    <a:cs typeface="Calibri" panose="020F0502020204030204" pitchFamily="34" charset="0"/>
                                  </a:rPr>
                                </m:ctrlPr>
                              </m:sSubPr>
                              <m:e>
                                <m:r>
                                  <a:rPr lang="en-US" sz="1800" i="1">
                                    <a:effectLst/>
                                    <a:latin typeface="Cambria Math" panose="02040503050406030204" pitchFamily="18" charset="0"/>
                                    <a:ea typeface="Times New Roman" panose="02020603050405020304" pitchFamily="18" charset="0"/>
                                    <a:cs typeface="Calibri" panose="020F0502020204030204" pitchFamily="34" charset="0"/>
                                  </a:rPr>
                                  <m:t>𝑥</m:t>
                                </m:r>
                              </m:e>
                              <m:sub>
                                <m:r>
                                  <a:rPr lang="en-US" sz="1800" i="1">
                                    <a:effectLst/>
                                    <a:latin typeface="Cambria Math" panose="02040503050406030204" pitchFamily="18" charset="0"/>
                                    <a:ea typeface="Times New Roman" panose="02020603050405020304" pitchFamily="18" charset="0"/>
                                    <a:cs typeface="Calibri" panose="020F0502020204030204" pitchFamily="34" charset="0"/>
                                  </a:rPr>
                                  <m:t>6</m:t>
                                </m:r>
                              </m:sub>
                            </m:sSub>
                            <m:r>
                              <a:rPr lang="en-US" sz="1800" i="1">
                                <a:effectLst/>
                                <a:latin typeface="Cambria Math" panose="02040503050406030204" pitchFamily="18" charset="0"/>
                                <a:ea typeface="Times New Roman" panose="02020603050405020304" pitchFamily="18" charset="0"/>
                                <a:cs typeface="Calibri" panose="020F0502020204030204" pitchFamily="34" charset="0"/>
                              </a:rPr>
                              <m:t>≤</m:t>
                            </m:r>
                            <m:sSub>
                              <m:sSubPr>
                                <m:ctrlPr>
                                  <a:rPr lang="en-GB" sz="1800" i="1">
                                    <a:effectLst/>
                                    <a:latin typeface="Cambria Math" panose="02040503050406030204" pitchFamily="18" charset="0"/>
                                    <a:ea typeface="Times New Roman" panose="02020603050405020304" pitchFamily="18" charset="0"/>
                                    <a:cs typeface="Calibri" panose="020F0502020204030204" pitchFamily="34" charset="0"/>
                                  </a:rPr>
                                </m:ctrlPr>
                              </m:sSubPr>
                              <m:e>
                                <m:r>
                                  <a:rPr lang="en-US" sz="1800" i="1">
                                    <a:effectLst/>
                                    <a:latin typeface="Cambria Math" panose="02040503050406030204" pitchFamily="18" charset="0"/>
                                    <a:ea typeface="Times New Roman" panose="02020603050405020304" pitchFamily="18" charset="0"/>
                                    <a:cs typeface="Calibri" panose="020F0502020204030204" pitchFamily="34" charset="0"/>
                                  </a:rPr>
                                  <m:t>𝑥</m:t>
                                </m:r>
                              </m:e>
                              <m:sub>
                                <m:r>
                                  <a:rPr lang="en-US" sz="1800" i="1">
                                    <a:effectLst/>
                                    <a:latin typeface="Cambria Math" panose="02040503050406030204" pitchFamily="18" charset="0"/>
                                    <a:ea typeface="Times New Roman" panose="02020603050405020304" pitchFamily="18" charset="0"/>
                                    <a:cs typeface="Calibri" panose="020F0502020204030204" pitchFamily="34" charset="0"/>
                                  </a:rPr>
                                  <m:t>5</m:t>
                                </m:r>
                              </m:sub>
                            </m:sSub>
                            <m:r>
                              <a:rPr lang="en-US" sz="1800" i="1">
                                <a:effectLst/>
                                <a:latin typeface="Cambria Math" panose="02040503050406030204" pitchFamily="18" charset="0"/>
                                <a:ea typeface="Times New Roman" panose="02020603050405020304" pitchFamily="18" charset="0"/>
                                <a:cs typeface="Calibri" panose="020F0502020204030204" pitchFamily="34" charset="0"/>
                              </a:rPr>
                              <m:t>,</m:t>
                            </m:r>
                            <m:sSub>
                              <m:sSubPr>
                                <m:ctrlPr>
                                  <a:rPr lang="en-GB" sz="1800" i="1">
                                    <a:effectLst/>
                                    <a:latin typeface="Cambria Math" panose="02040503050406030204" pitchFamily="18" charset="0"/>
                                    <a:ea typeface="Times New Roman" panose="02020603050405020304" pitchFamily="18" charset="0"/>
                                    <a:cs typeface="Calibri" panose="020F0502020204030204" pitchFamily="34" charset="0"/>
                                  </a:rPr>
                                </m:ctrlPr>
                              </m:sSubPr>
                              <m:e>
                                <m:r>
                                  <a:rPr lang="en-US" sz="1800" i="1">
                                    <a:effectLst/>
                                    <a:latin typeface="Cambria Math" panose="02040503050406030204" pitchFamily="18" charset="0"/>
                                    <a:ea typeface="Times New Roman" panose="02020603050405020304" pitchFamily="18" charset="0"/>
                                    <a:cs typeface="Calibri" panose="020F0502020204030204" pitchFamily="34" charset="0"/>
                                  </a:rPr>
                                  <m:t>𝑥</m:t>
                                </m:r>
                              </m:e>
                              <m:sub>
                                <m:r>
                                  <a:rPr lang="en-US" sz="1800" i="1">
                                    <a:effectLst/>
                                    <a:latin typeface="Cambria Math" panose="02040503050406030204" pitchFamily="18" charset="0"/>
                                    <a:ea typeface="Times New Roman" panose="02020603050405020304" pitchFamily="18" charset="0"/>
                                    <a:cs typeface="Calibri" panose="020F0502020204030204" pitchFamily="34" charset="0"/>
                                  </a:rPr>
                                  <m:t>6</m:t>
                                </m:r>
                              </m:sub>
                            </m:sSub>
                            <m:r>
                              <a:rPr lang="en-US" sz="1800" i="1">
                                <a:effectLst/>
                                <a:latin typeface="Cambria Math" panose="02040503050406030204" pitchFamily="18" charset="0"/>
                                <a:ea typeface="Times New Roman" panose="02020603050405020304" pitchFamily="18" charset="0"/>
                                <a:cs typeface="Calibri" panose="020F0502020204030204" pitchFamily="34" charset="0"/>
                              </a:rPr>
                              <m:t>+1≥</m:t>
                            </m:r>
                            <m:sSub>
                              <m:sSubPr>
                                <m:ctrlPr>
                                  <a:rPr lang="en-GB" sz="1800" i="1">
                                    <a:effectLst/>
                                    <a:latin typeface="Cambria Math" panose="02040503050406030204" pitchFamily="18" charset="0"/>
                                    <a:ea typeface="Times New Roman" panose="02020603050405020304" pitchFamily="18" charset="0"/>
                                    <a:cs typeface="Calibri" panose="020F0502020204030204" pitchFamily="34" charset="0"/>
                                  </a:rPr>
                                </m:ctrlPr>
                              </m:sSubPr>
                              <m:e>
                                <m:r>
                                  <a:rPr lang="en-US" sz="1800" i="1">
                                    <a:effectLst/>
                                    <a:latin typeface="Cambria Math" panose="02040503050406030204" pitchFamily="18" charset="0"/>
                                    <a:ea typeface="Times New Roman" panose="02020603050405020304" pitchFamily="18" charset="0"/>
                                    <a:cs typeface="Calibri" panose="020F0502020204030204" pitchFamily="34" charset="0"/>
                                  </a:rPr>
                                  <m:t>𝑥</m:t>
                                </m:r>
                              </m:e>
                              <m:sub>
                                <m:r>
                                  <a:rPr lang="en-US" sz="1800" i="1">
                                    <a:effectLst/>
                                    <a:latin typeface="Cambria Math" panose="02040503050406030204" pitchFamily="18" charset="0"/>
                                    <a:ea typeface="Times New Roman" panose="02020603050405020304" pitchFamily="18" charset="0"/>
                                    <a:cs typeface="Calibri" panose="020F0502020204030204" pitchFamily="34" charset="0"/>
                                  </a:rPr>
                                  <m:t>1</m:t>
                                </m:r>
                              </m:sub>
                            </m:sSub>
                            <m:r>
                              <a:rPr lang="en-US" sz="1800" i="1">
                                <a:effectLst/>
                                <a:latin typeface="Cambria Math" panose="02040503050406030204" pitchFamily="18" charset="0"/>
                                <a:ea typeface="Times New Roman" panose="02020603050405020304" pitchFamily="18" charset="0"/>
                                <a:cs typeface="Calibri" panose="020F0502020204030204" pitchFamily="34" charset="0"/>
                              </a:rPr>
                              <m:t>+</m:t>
                            </m:r>
                            <m:sSub>
                              <m:sSubPr>
                                <m:ctrlPr>
                                  <a:rPr lang="en-GB" sz="1800" i="1">
                                    <a:effectLst/>
                                    <a:latin typeface="Cambria Math" panose="02040503050406030204" pitchFamily="18" charset="0"/>
                                    <a:ea typeface="Times New Roman" panose="02020603050405020304" pitchFamily="18" charset="0"/>
                                    <a:cs typeface="Calibri" panose="020F0502020204030204" pitchFamily="34" charset="0"/>
                                  </a:rPr>
                                </m:ctrlPr>
                              </m:sSubPr>
                              <m:e>
                                <m:r>
                                  <a:rPr lang="en-US" sz="1800" i="1">
                                    <a:effectLst/>
                                    <a:latin typeface="Cambria Math" panose="02040503050406030204" pitchFamily="18" charset="0"/>
                                    <a:ea typeface="Times New Roman" panose="02020603050405020304" pitchFamily="18" charset="0"/>
                                    <a:cs typeface="Calibri" panose="020F0502020204030204" pitchFamily="34" charset="0"/>
                                  </a:rPr>
                                  <m:t>𝑥</m:t>
                                </m:r>
                              </m:e>
                              <m:sub>
                                <m:r>
                                  <a:rPr lang="en-US" sz="1800" i="1">
                                    <a:effectLst/>
                                    <a:latin typeface="Cambria Math" panose="02040503050406030204" pitchFamily="18" charset="0"/>
                                    <a:ea typeface="Times New Roman" panose="02020603050405020304" pitchFamily="18" charset="0"/>
                                    <a:cs typeface="Calibri" panose="020F0502020204030204" pitchFamily="34" charset="0"/>
                                  </a:rPr>
                                  <m:t>5</m:t>
                                </m:r>
                              </m:sub>
                            </m:sSub>
                          </m:e>
                          <m:e>
                            <m:sSub>
                              <m:sSubPr>
                                <m:ctrlPr>
                                  <a:rPr lang="en-GB" sz="1800" i="1">
                                    <a:effectLst/>
                                    <a:latin typeface="Cambria Math" panose="02040503050406030204" pitchFamily="18" charset="0"/>
                                    <a:ea typeface="Times New Roman" panose="02020603050405020304" pitchFamily="18" charset="0"/>
                                    <a:cs typeface="Calibri" panose="020F0502020204030204" pitchFamily="34" charset="0"/>
                                  </a:rPr>
                                </m:ctrlPr>
                              </m:sSubPr>
                              <m:e>
                                <m:r>
                                  <a:rPr lang="en-US" sz="1800" i="1">
                                    <a:effectLst/>
                                    <a:latin typeface="Cambria Math" panose="02040503050406030204" pitchFamily="18" charset="0"/>
                                    <a:ea typeface="Times New Roman" panose="02020603050405020304" pitchFamily="18" charset="0"/>
                                    <a:cs typeface="Calibri" panose="020F0502020204030204" pitchFamily="34" charset="0"/>
                                  </a:rPr>
                                  <m:t>𝑥</m:t>
                                </m:r>
                              </m:e>
                              <m:sub>
                                <m:r>
                                  <a:rPr lang="en-US" sz="1800" i="1">
                                    <a:effectLst/>
                                    <a:latin typeface="Cambria Math" panose="02040503050406030204" pitchFamily="18" charset="0"/>
                                    <a:ea typeface="Times New Roman" panose="02020603050405020304" pitchFamily="18" charset="0"/>
                                    <a:cs typeface="Calibri" panose="020F0502020204030204" pitchFamily="34" charset="0"/>
                                  </a:rPr>
                                  <m:t>3</m:t>
                                </m:r>
                              </m:sub>
                            </m:sSub>
                            <m:r>
                              <a:rPr lang="en-US" sz="1800" i="1">
                                <a:effectLst/>
                                <a:latin typeface="Cambria Math" panose="02040503050406030204" pitchFamily="18" charset="0"/>
                                <a:ea typeface="Times New Roman" panose="02020603050405020304" pitchFamily="18" charset="0"/>
                                <a:cs typeface="Calibri" panose="020F0502020204030204" pitchFamily="34" charset="0"/>
                              </a:rPr>
                              <m:t>≤</m:t>
                            </m:r>
                            <m:sSub>
                              <m:sSubPr>
                                <m:ctrlPr>
                                  <a:rPr lang="en-GB" sz="1800" i="1">
                                    <a:effectLst/>
                                    <a:latin typeface="Cambria Math" panose="02040503050406030204" pitchFamily="18" charset="0"/>
                                    <a:ea typeface="Times New Roman" panose="02020603050405020304" pitchFamily="18" charset="0"/>
                                    <a:cs typeface="Calibri" panose="020F0502020204030204" pitchFamily="34" charset="0"/>
                                  </a:rPr>
                                </m:ctrlPr>
                              </m:sSubPr>
                              <m:e>
                                <m:r>
                                  <a:rPr lang="en-US" sz="1800" i="1">
                                    <a:effectLst/>
                                    <a:latin typeface="Cambria Math" panose="02040503050406030204" pitchFamily="18" charset="0"/>
                                    <a:ea typeface="Times New Roman" panose="02020603050405020304" pitchFamily="18" charset="0"/>
                                    <a:cs typeface="Calibri" panose="020F0502020204030204" pitchFamily="34" charset="0"/>
                                  </a:rPr>
                                  <m:t>𝑥</m:t>
                                </m:r>
                              </m:e>
                              <m:sub>
                                <m:r>
                                  <a:rPr lang="en-US" sz="1800" i="1">
                                    <a:effectLst/>
                                    <a:latin typeface="Cambria Math" panose="02040503050406030204" pitchFamily="18" charset="0"/>
                                    <a:ea typeface="Times New Roman" panose="02020603050405020304" pitchFamily="18" charset="0"/>
                                    <a:cs typeface="Calibri" panose="020F0502020204030204" pitchFamily="34" charset="0"/>
                                  </a:rPr>
                                  <m:t>7</m:t>
                                </m:r>
                              </m:sub>
                            </m:sSub>
                            <m:r>
                              <a:rPr lang="en-US" sz="1800" i="1">
                                <a:effectLst/>
                                <a:latin typeface="Cambria Math" panose="02040503050406030204" pitchFamily="18" charset="0"/>
                                <a:ea typeface="Times New Roman" panose="02020603050405020304" pitchFamily="18" charset="0"/>
                                <a:cs typeface="Calibri" panose="020F0502020204030204" pitchFamily="34" charset="0"/>
                              </a:rPr>
                              <m:t>,</m:t>
                            </m:r>
                            <m:sSub>
                              <m:sSubPr>
                                <m:ctrlPr>
                                  <a:rPr lang="en-GB" sz="1800" i="1">
                                    <a:effectLst/>
                                    <a:latin typeface="Cambria Math" panose="02040503050406030204" pitchFamily="18" charset="0"/>
                                    <a:ea typeface="Times New Roman" panose="02020603050405020304" pitchFamily="18" charset="0"/>
                                    <a:cs typeface="Calibri" panose="020F0502020204030204" pitchFamily="34" charset="0"/>
                                  </a:rPr>
                                </m:ctrlPr>
                              </m:sSubPr>
                              <m:e>
                                <m:r>
                                  <a:rPr lang="en-US" sz="1800" i="1">
                                    <a:effectLst/>
                                    <a:latin typeface="Cambria Math" panose="02040503050406030204" pitchFamily="18" charset="0"/>
                                    <a:ea typeface="Times New Roman" panose="02020603050405020304" pitchFamily="18" charset="0"/>
                                    <a:cs typeface="Calibri" panose="020F0502020204030204" pitchFamily="34" charset="0"/>
                                  </a:rPr>
                                  <m:t>𝑥</m:t>
                                </m:r>
                              </m:e>
                              <m:sub>
                                <m:r>
                                  <a:rPr lang="en-US" sz="1800" i="1">
                                    <a:effectLst/>
                                    <a:latin typeface="Cambria Math" panose="02040503050406030204" pitchFamily="18" charset="0"/>
                                    <a:ea typeface="Times New Roman" panose="02020603050405020304" pitchFamily="18" charset="0"/>
                                    <a:cs typeface="Calibri" panose="020F0502020204030204" pitchFamily="34" charset="0"/>
                                  </a:rPr>
                                  <m:t>4</m:t>
                                </m:r>
                              </m:sub>
                            </m:sSub>
                            <m:r>
                              <a:rPr lang="en-US" sz="1800" i="1">
                                <a:effectLst/>
                                <a:latin typeface="Cambria Math" panose="02040503050406030204" pitchFamily="18" charset="0"/>
                                <a:ea typeface="Times New Roman" panose="02020603050405020304" pitchFamily="18" charset="0"/>
                                <a:cs typeface="Calibri" panose="020F0502020204030204" pitchFamily="34" charset="0"/>
                              </a:rPr>
                              <m:t>≤</m:t>
                            </m:r>
                            <m:sSub>
                              <m:sSubPr>
                                <m:ctrlPr>
                                  <a:rPr lang="en-GB" sz="1800" i="1">
                                    <a:effectLst/>
                                    <a:latin typeface="Cambria Math" panose="02040503050406030204" pitchFamily="18" charset="0"/>
                                    <a:ea typeface="Times New Roman" panose="02020603050405020304" pitchFamily="18" charset="0"/>
                                    <a:cs typeface="Calibri" panose="020F0502020204030204" pitchFamily="34" charset="0"/>
                                  </a:rPr>
                                </m:ctrlPr>
                              </m:sSubPr>
                              <m:e>
                                <m:r>
                                  <a:rPr lang="en-US" sz="1800" i="1">
                                    <a:effectLst/>
                                    <a:latin typeface="Cambria Math" panose="02040503050406030204" pitchFamily="18" charset="0"/>
                                    <a:ea typeface="Times New Roman" panose="02020603050405020304" pitchFamily="18" charset="0"/>
                                    <a:cs typeface="Calibri" panose="020F0502020204030204" pitchFamily="34" charset="0"/>
                                  </a:rPr>
                                  <m:t>𝑥</m:t>
                                </m:r>
                              </m:e>
                              <m:sub>
                                <m:r>
                                  <a:rPr lang="en-US" sz="1800" i="1">
                                    <a:effectLst/>
                                    <a:latin typeface="Cambria Math" panose="02040503050406030204" pitchFamily="18" charset="0"/>
                                    <a:ea typeface="Times New Roman" panose="02020603050405020304" pitchFamily="18" charset="0"/>
                                    <a:cs typeface="Calibri" panose="020F0502020204030204" pitchFamily="34" charset="0"/>
                                  </a:rPr>
                                  <m:t>7</m:t>
                                </m:r>
                              </m:sub>
                            </m:sSub>
                            <m:r>
                              <a:rPr lang="en-US" sz="1800" i="1">
                                <a:effectLst/>
                                <a:latin typeface="Cambria Math" panose="02040503050406030204" pitchFamily="18" charset="0"/>
                                <a:ea typeface="Times New Roman" panose="02020603050405020304" pitchFamily="18" charset="0"/>
                                <a:cs typeface="Calibri" panose="020F0502020204030204" pitchFamily="34" charset="0"/>
                              </a:rPr>
                              <m:t>,</m:t>
                            </m:r>
                            <m:sSub>
                              <m:sSubPr>
                                <m:ctrlPr>
                                  <a:rPr lang="en-GB" sz="1800" i="1">
                                    <a:effectLst/>
                                    <a:latin typeface="Cambria Math" panose="02040503050406030204" pitchFamily="18" charset="0"/>
                                    <a:ea typeface="Times New Roman" panose="02020603050405020304" pitchFamily="18" charset="0"/>
                                    <a:cs typeface="Calibri" panose="020F0502020204030204" pitchFamily="34" charset="0"/>
                                  </a:rPr>
                                </m:ctrlPr>
                              </m:sSubPr>
                              <m:e>
                                <m:r>
                                  <a:rPr lang="en-US" sz="1800" i="1">
                                    <a:effectLst/>
                                    <a:latin typeface="Cambria Math" panose="02040503050406030204" pitchFamily="18" charset="0"/>
                                    <a:ea typeface="Times New Roman" panose="02020603050405020304" pitchFamily="18" charset="0"/>
                                    <a:cs typeface="Calibri" panose="020F0502020204030204" pitchFamily="34" charset="0"/>
                                  </a:rPr>
                                  <m:t>𝑥</m:t>
                                </m:r>
                              </m:e>
                              <m:sub>
                                <m:r>
                                  <a:rPr lang="en-US" sz="1800" i="1">
                                    <a:effectLst/>
                                    <a:latin typeface="Cambria Math" panose="02040503050406030204" pitchFamily="18" charset="0"/>
                                    <a:ea typeface="Times New Roman" panose="02020603050405020304" pitchFamily="18" charset="0"/>
                                    <a:cs typeface="Calibri" panose="020F0502020204030204" pitchFamily="34" charset="0"/>
                                  </a:rPr>
                                  <m:t>7</m:t>
                                </m:r>
                              </m:sub>
                            </m:sSub>
                            <m:r>
                              <a:rPr lang="en-US" sz="1800" i="1">
                                <a:effectLst/>
                                <a:latin typeface="Cambria Math" panose="02040503050406030204" pitchFamily="18" charset="0"/>
                                <a:ea typeface="Times New Roman" panose="02020603050405020304" pitchFamily="18" charset="0"/>
                                <a:cs typeface="Calibri" panose="020F0502020204030204" pitchFamily="34" charset="0"/>
                              </a:rPr>
                              <m:t>≤</m:t>
                            </m:r>
                            <m:sSub>
                              <m:sSubPr>
                                <m:ctrlPr>
                                  <a:rPr lang="en-GB" sz="1800" i="1">
                                    <a:effectLst/>
                                    <a:latin typeface="Cambria Math" panose="02040503050406030204" pitchFamily="18" charset="0"/>
                                    <a:ea typeface="Times New Roman" panose="02020603050405020304" pitchFamily="18" charset="0"/>
                                    <a:cs typeface="Calibri" panose="020F0502020204030204" pitchFamily="34" charset="0"/>
                                  </a:rPr>
                                </m:ctrlPr>
                              </m:sSubPr>
                              <m:e>
                                <m:r>
                                  <a:rPr lang="en-US" sz="1800" i="1">
                                    <a:effectLst/>
                                    <a:latin typeface="Cambria Math" panose="02040503050406030204" pitchFamily="18" charset="0"/>
                                    <a:ea typeface="Times New Roman" panose="02020603050405020304" pitchFamily="18" charset="0"/>
                                    <a:cs typeface="Calibri" panose="020F0502020204030204" pitchFamily="34" charset="0"/>
                                  </a:rPr>
                                  <m:t>𝑥</m:t>
                                </m:r>
                              </m:e>
                              <m:sub>
                                <m:r>
                                  <a:rPr lang="en-US" sz="1800" i="1">
                                    <a:effectLst/>
                                    <a:latin typeface="Cambria Math" panose="02040503050406030204" pitchFamily="18" charset="0"/>
                                    <a:ea typeface="Times New Roman" panose="02020603050405020304" pitchFamily="18" charset="0"/>
                                    <a:cs typeface="Calibri" panose="020F0502020204030204" pitchFamily="34" charset="0"/>
                                  </a:rPr>
                                  <m:t>3</m:t>
                                </m:r>
                              </m:sub>
                            </m:sSub>
                            <m:r>
                              <a:rPr lang="en-US" sz="1800" i="1">
                                <a:effectLst/>
                                <a:latin typeface="Cambria Math" panose="02040503050406030204" pitchFamily="18" charset="0"/>
                                <a:ea typeface="Times New Roman" panose="02020603050405020304" pitchFamily="18" charset="0"/>
                                <a:cs typeface="Calibri" panose="020F0502020204030204" pitchFamily="34" charset="0"/>
                              </a:rPr>
                              <m:t>+</m:t>
                            </m:r>
                            <m:sSub>
                              <m:sSubPr>
                                <m:ctrlPr>
                                  <a:rPr lang="en-GB" sz="1800" i="1">
                                    <a:effectLst/>
                                    <a:latin typeface="Cambria Math" panose="02040503050406030204" pitchFamily="18" charset="0"/>
                                    <a:ea typeface="Times New Roman" panose="02020603050405020304" pitchFamily="18" charset="0"/>
                                    <a:cs typeface="Calibri" panose="020F0502020204030204" pitchFamily="34" charset="0"/>
                                  </a:rPr>
                                </m:ctrlPr>
                              </m:sSubPr>
                              <m:e>
                                <m:r>
                                  <a:rPr lang="en-US" sz="1800" i="1">
                                    <a:effectLst/>
                                    <a:latin typeface="Cambria Math" panose="02040503050406030204" pitchFamily="18" charset="0"/>
                                    <a:ea typeface="Times New Roman" panose="02020603050405020304" pitchFamily="18" charset="0"/>
                                    <a:cs typeface="Calibri" panose="020F0502020204030204" pitchFamily="34" charset="0"/>
                                  </a:rPr>
                                  <m:t>𝑥</m:t>
                                </m:r>
                              </m:e>
                              <m:sub>
                                <m:r>
                                  <a:rPr lang="en-US" sz="1800" i="1">
                                    <a:effectLst/>
                                    <a:latin typeface="Cambria Math" panose="02040503050406030204" pitchFamily="18" charset="0"/>
                                    <a:ea typeface="Times New Roman" panose="02020603050405020304" pitchFamily="18" charset="0"/>
                                    <a:cs typeface="Calibri" panose="020F0502020204030204" pitchFamily="34" charset="0"/>
                                  </a:rPr>
                                  <m:t>4</m:t>
                                </m:r>
                              </m:sub>
                            </m:sSub>
                          </m:e>
                          <m:e>
                            <m:sSub>
                              <m:sSubPr>
                                <m:ctrlPr>
                                  <a:rPr lang="en-GB" sz="1800" i="1">
                                    <a:effectLst/>
                                    <a:latin typeface="Cambria Math" panose="02040503050406030204" pitchFamily="18" charset="0"/>
                                    <a:ea typeface="Times New Roman" panose="02020603050405020304" pitchFamily="18" charset="0"/>
                                    <a:cs typeface="Calibri" panose="020F0502020204030204" pitchFamily="34" charset="0"/>
                                  </a:rPr>
                                </m:ctrlPr>
                              </m:sSubPr>
                              <m:e>
                                <m:r>
                                  <a:rPr lang="en-US" sz="1800" i="1">
                                    <a:effectLst/>
                                    <a:latin typeface="Cambria Math" panose="02040503050406030204" pitchFamily="18" charset="0"/>
                                    <a:ea typeface="Times New Roman" panose="02020603050405020304" pitchFamily="18" charset="0"/>
                                    <a:cs typeface="Calibri" panose="020F0502020204030204" pitchFamily="34" charset="0"/>
                                  </a:rPr>
                                  <m:t>𝑥</m:t>
                                </m:r>
                              </m:e>
                              <m:sub>
                                <m:r>
                                  <a:rPr lang="en-US" sz="1800" i="1">
                                    <a:effectLst/>
                                    <a:latin typeface="Cambria Math" panose="02040503050406030204" pitchFamily="18" charset="0"/>
                                    <a:ea typeface="Times New Roman" panose="02020603050405020304" pitchFamily="18" charset="0"/>
                                    <a:cs typeface="Calibri" panose="020F0502020204030204" pitchFamily="34" charset="0"/>
                                  </a:rPr>
                                  <m:t>8</m:t>
                                </m:r>
                              </m:sub>
                            </m:sSub>
                            <m:r>
                              <a:rPr lang="en-US" sz="1800" i="1">
                                <a:effectLst/>
                                <a:latin typeface="Cambria Math" panose="02040503050406030204" pitchFamily="18" charset="0"/>
                                <a:ea typeface="Times New Roman" panose="02020603050405020304" pitchFamily="18" charset="0"/>
                                <a:cs typeface="Calibri" panose="020F0502020204030204" pitchFamily="34" charset="0"/>
                              </a:rPr>
                              <m:t>≤</m:t>
                            </m:r>
                            <m:sSub>
                              <m:sSubPr>
                                <m:ctrlPr>
                                  <a:rPr lang="en-GB" sz="1800" i="1">
                                    <a:effectLst/>
                                    <a:latin typeface="Cambria Math" panose="02040503050406030204" pitchFamily="18" charset="0"/>
                                    <a:ea typeface="Times New Roman" panose="02020603050405020304" pitchFamily="18" charset="0"/>
                                    <a:cs typeface="Calibri" panose="020F0502020204030204" pitchFamily="34" charset="0"/>
                                  </a:rPr>
                                </m:ctrlPr>
                              </m:sSubPr>
                              <m:e>
                                <m:r>
                                  <a:rPr lang="en-US" sz="1800" i="1">
                                    <a:effectLst/>
                                    <a:latin typeface="Cambria Math" panose="02040503050406030204" pitchFamily="18" charset="0"/>
                                    <a:ea typeface="Times New Roman" panose="02020603050405020304" pitchFamily="18" charset="0"/>
                                    <a:cs typeface="Calibri" panose="020F0502020204030204" pitchFamily="34" charset="0"/>
                                  </a:rPr>
                                  <m:t>𝑥</m:t>
                                </m:r>
                              </m:e>
                              <m:sub>
                                <m:r>
                                  <a:rPr lang="en-US" sz="1800" i="1">
                                    <a:effectLst/>
                                    <a:latin typeface="Cambria Math" panose="02040503050406030204" pitchFamily="18" charset="0"/>
                                    <a:ea typeface="Times New Roman" panose="02020603050405020304" pitchFamily="18" charset="0"/>
                                    <a:cs typeface="Calibri" panose="020F0502020204030204" pitchFamily="34" charset="0"/>
                                  </a:rPr>
                                  <m:t>6</m:t>
                                </m:r>
                              </m:sub>
                            </m:sSub>
                            <m:r>
                              <a:rPr lang="en-US" sz="1800" i="1">
                                <a:effectLst/>
                                <a:latin typeface="Cambria Math" panose="02040503050406030204" pitchFamily="18" charset="0"/>
                                <a:ea typeface="Times New Roman" panose="02020603050405020304" pitchFamily="18" charset="0"/>
                                <a:cs typeface="Calibri" panose="020F0502020204030204" pitchFamily="34" charset="0"/>
                              </a:rPr>
                              <m:t>,</m:t>
                            </m:r>
                            <m:sSub>
                              <m:sSubPr>
                                <m:ctrlPr>
                                  <a:rPr lang="en-GB" sz="1800" i="1">
                                    <a:effectLst/>
                                    <a:latin typeface="Cambria Math" panose="02040503050406030204" pitchFamily="18" charset="0"/>
                                    <a:ea typeface="Times New Roman" panose="02020603050405020304" pitchFamily="18" charset="0"/>
                                    <a:cs typeface="Calibri" panose="020F0502020204030204" pitchFamily="34" charset="0"/>
                                  </a:rPr>
                                </m:ctrlPr>
                              </m:sSubPr>
                              <m:e>
                                <m:r>
                                  <a:rPr lang="en-US" sz="1800" i="1">
                                    <a:effectLst/>
                                    <a:latin typeface="Cambria Math" panose="02040503050406030204" pitchFamily="18" charset="0"/>
                                    <a:ea typeface="Times New Roman" panose="02020603050405020304" pitchFamily="18" charset="0"/>
                                    <a:cs typeface="Calibri" panose="020F0502020204030204" pitchFamily="34" charset="0"/>
                                  </a:rPr>
                                  <m:t>𝑥</m:t>
                                </m:r>
                              </m:e>
                              <m:sub>
                                <m:r>
                                  <a:rPr lang="en-US" sz="1800" i="1">
                                    <a:effectLst/>
                                    <a:latin typeface="Cambria Math" panose="02040503050406030204" pitchFamily="18" charset="0"/>
                                    <a:ea typeface="Times New Roman" panose="02020603050405020304" pitchFamily="18" charset="0"/>
                                    <a:cs typeface="Calibri" panose="020F0502020204030204" pitchFamily="34" charset="0"/>
                                  </a:rPr>
                                  <m:t>8</m:t>
                                </m:r>
                              </m:sub>
                            </m:sSub>
                            <m:r>
                              <a:rPr lang="en-US" sz="1800" i="1">
                                <a:effectLst/>
                                <a:latin typeface="Cambria Math" panose="02040503050406030204" pitchFamily="18" charset="0"/>
                                <a:ea typeface="Times New Roman" panose="02020603050405020304" pitchFamily="18" charset="0"/>
                                <a:cs typeface="Calibri" panose="020F0502020204030204" pitchFamily="34" charset="0"/>
                              </a:rPr>
                              <m:t>≤</m:t>
                            </m:r>
                            <m:sSub>
                              <m:sSubPr>
                                <m:ctrlPr>
                                  <a:rPr lang="en-GB" sz="1800" i="1">
                                    <a:effectLst/>
                                    <a:latin typeface="Cambria Math" panose="02040503050406030204" pitchFamily="18" charset="0"/>
                                    <a:ea typeface="Times New Roman" panose="02020603050405020304" pitchFamily="18" charset="0"/>
                                    <a:cs typeface="Calibri" panose="020F0502020204030204" pitchFamily="34" charset="0"/>
                                  </a:rPr>
                                </m:ctrlPr>
                              </m:sSubPr>
                              <m:e>
                                <m:r>
                                  <a:rPr lang="en-US" sz="1800" i="1">
                                    <a:effectLst/>
                                    <a:latin typeface="Cambria Math" panose="02040503050406030204" pitchFamily="18" charset="0"/>
                                    <a:ea typeface="Times New Roman" panose="02020603050405020304" pitchFamily="18" charset="0"/>
                                    <a:cs typeface="Calibri" panose="020F0502020204030204" pitchFamily="34" charset="0"/>
                                  </a:rPr>
                                  <m:t>𝑥</m:t>
                                </m:r>
                              </m:e>
                              <m:sub>
                                <m:r>
                                  <a:rPr lang="en-US" sz="1800" i="1">
                                    <a:effectLst/>
                                    <a:latin typeface="Cambria Math" panose="02040503050406030204" pitchFamily="18" charset="0"/>
                                    <a:ea typeface="Times New Roman" panose="02020603050405020304" pitchFamily="18" charset="0"/>
                                    <a:cs typeface="Calibri" panose="020F0502020204030204" pitchFamily="34" charset="0"/>
                                  </a:rPr>
                                  <m:t>7</m:t>
                                </m:r>
                              </m:sub>
                            </m:sSub>
                            <m:r>
                              <a:rPr lang="en-US" sz="1800" i="1">
                                <a:effectLst/>
                                <a:latin typeface="Cambria Math" panose="02040503050406030204" pitchFamily="18" charset="0"/>
                                <a:ea typeface="Times New Roman" panose="02020603050405020304" pitchFamily="18" charset="0"/>
                                <a:cs typeface="Calibri" panose="020F0502020204030204" pitchFamily="34" charset="0"/>
                              </a:rPr>
                              <m:t>,</m:t>
                            </m:r>
                            <m:sSub>
                              <m:sSubPr>
                                <m:ctrlPr>
                                  <a:rPr lang="en-GB" sz="1800" i="1">
                                    <a:effectLst/>
                                    <a:latin typeface="Cambria Math" panose="02040503050406030204" pitchFamily="18" charset="0"/>
                                    <a:ea typeface="Times New Roman" panose="02020603050405020304" pitchFamily="18" charset="0"/>
                                    <a:cs typeface="Calibri" panose="020F0502020204030204" pitchFamily="34" charset="0"/>
                                  </a:rPr>
                                </m:ctrlPr>
                              </m:sSubPr>
                              <m:e>
                                <m:r>
                                  <a:rPr lang="en-US" sz="1800" i="1">
                                    <a:effectLst/>
                                    <a:latin typeface="Cambria Math" panose="02040503050406030204" pitchFamily="18" charset="0"/>
                                    <a:ea typeface="Times New Roman" panose="02020603050405020304" pitchFamily="18" charset="0"/>
                                    <a:cs typeface="Calibri" panose="020F0502020204030204" pitchFamily="34" charset="0"/>
                                  </a:rPr>
                                  <m:t>𝑥</m:t>
                                </m:r>
                              </m:e>
                              <m:sub>
                                <m:r>
                                  <a:rPr lang="en-US" sz="1800" i="1">
                                    <a:effectLst/>
                                    <a:latin typeface="Cambria Math" panose="02040503050406030204" pitchFamily="18" charset="0"/>
                                    <a:ea typeface="Times New Roman" panose="02020603050405020304" pitchFamily="18" charset="0"/>
                                    <a:cs typeface="Calibri" panose="020F0502020204030204" pitchFamily="34" charset="0"/>
                                  </a:rPr>
                                  <m:t>8</m:t>
                                </m:r>
                              </m:sub>
                            </m:sSub>
                            <m:r>
                              <a:rPr lang="en-US" sz="1800" i="1">
                                <a:effectLst/>
                                <a:latin typeface="Cambria Math" panose="02040503050406030204" pitchFamily="18" charset="0"/>
                                <a:ea typeface="Times New Roman" panose="02020603050405020304" pitchFamily="18" charset="0"/>
                                <a:cs typeface="Calibri" panose="020F0502020204030204" pitchFamily="34" charset="0"/>
                              </a:rPr>
                              <m:t>+1≥</m:t>
                            </m:r>
                            <m:sSub>
                              <m:sSubPr>
                                <m:ctrlPr>
                                  <a:rPr lang="en-GB" sz="1800" i="1">
                                    <a:effectLst/>
                                    <a:latin typeface="Cambria Math" panose="02040503050406030204" pitchFamily="18" charset="0"/>
                                    <a:ea typeface="Times New Roman" panose="02020603050405020304" pitchFamily="18" charset="0"/>
                                    <a:cs typeface="Calibri" panose="020F0502020204030204" pitchFamily="34" charset="0"/>
                                  </a:rPr>
                                </m:ctrlPr>
                              </m:sSubPr>
                              <m:e>
                                <m:r>
                                  <a:rPr lang="en-US" sz="1800" i="1">
                                    <a:effectLst/>
                                    <a:latin typeface="Cambria Math" panose="02040503050406030204" pitchFamily="18" charset="0"/>
                                    <a:ea typeface="Times New Roman" panose="02020603050405020304" pitchFamily="18" charset="0"/>
                                    <a:cs typeface="Calibri" panose="020F0502020204030204" pitchFamily="34" charset="0"/>
                                  </a:rPr>
                                  <m:t>𝑥</m:t>
                                </m:r>
                              </m:e>
                              <m:sub>
                                <m:r>
                                  <a:rPr lang="en-US" sz="1800" i="1">
                                    <a:effectLst/>
                                    <a:latin typeface="Cambria Math" panose="02040503050406030204" pitchFamily="18" charset="0"/>
                                    <a:ea typeface="Times New Roman" panose="02020603050405020304" pitchFamily="18" charset="0"/>
                                    <a:cs typeface="Calibri" panose="020F0502020204030204" pitchFamily="34" charset="0"/>
                                  </a:rPr>
                                  <m:t>6</m:t>
                                </m:r>
                              </m:sub>
                            </m:sSub>
                            <m:r>
                              <a:rPr lang="en-US" sz="1800" i="1">
                                <a:effectLst/>
                                <a:latin typeface="Cambria Math" panose="02040503050406030204" pitchFamily="18" charset="0"/>
                                <a:ea typeface="Times New Roman" panose="02020603050405020304" pitchFamily="18" charset="0"/>
                                <a:cs typeface="Calibri" panose="020F0502020204030204" pitchFamily="34" charset="0"/>
                              </a:rPr>
                              <m:t>+</m:t>
                            </m:r>
                            <m:sSub>
                              <m:sSubPr>
                                <m:ctrlPr>
                                  <a:rPr lang="en-GB" sz="1800" i="1">
                                    <a:effectLst/>
                                    <a:latin typeface="Cambria Math" panose="02040503050406030204" pitchFamily="18" charset="0"/>
                                    <a:ea typeface="Times New Roman" panose="02020603050405020304" pitchFamily="18" charset="0"/>
                                    <a:cs typeface="Calibri" panose="020F0502020204030204" pitchFamily="34" charset="0"/>
                                  </a:rPr>
                                </m:ctrlPr>
                              </m:sSubPr>
                              <m:e>
                                <m:r>
                                  <a:rPr lang="en-US" sz="1800" i="1">
                                    <a:effectLst/>
                                    <a:latin typeface="Cambria Math" panose="02040503050406030204" pitchFamily="18" charset="0"/>
                                    <a:ea typeface="Times New Roman" panose="02020603050405020304" pitchFamily="18" charset="0"/>
                                    <a:cs typeface="Calibri" panose="020F0502020204030204" pitchFamily="34" charset="0"/>
                                  </a:rPr>
                                  <m:t>𝑥</m:t>
                                </m:r>
                              </m:e>
                              <m:sub>
                                <m:r>
                                  <a:rPr lang="en-US" sz="1800" i="1">
                                    <a:effectLst/>
                                    <a:latin typeface="Cambria Math" panose="02040503050406030204" pitchFamily="18" charset="0"/>
                                    <a:ea typeface="Times New Roman" panose="02020603050405020304" pitchFamily="18" charset="0"/>
                                    <a:cs typeface="Calibri" panose="020F0502020204030204" pitchFamily="34" charset="0"/>
                                  </a:rPr>
                                  <m:t>8</m:t>
                                </m:r>
                              </m:sub>
                            </m:sSub>
                          </m:e>
                          <m:e>
                            <m:sSub>
                              <m:sSubPr>
                                <m:ctrlPr>
                                  <a:rPr lang="en-GB" sz="18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1800" i="1">
                                    <a:effectLst/>
                                    <a:latin typeface="Cambria Math" panose="02040503050406030204" pitchFamily="18" charset="0"/>
                                    <a:ea typeface="Cambria Math" panose="02040503050406030204" pitchFamily="18" charset="0"/>
                                    <a:cs typeface="Cambria Math" panose="02040503050406030204" pitchFamily="18" charset="0"/>
                                  </a:rPr>
                                  <m:t>𝑥</m:t>
                                </m:r>
                              </m:e>
                              <m:sub>
                                <m:r>
                                  <a:rPr lang="en-US" sz="1800" i="1">
                                    <a:effectLst/>
                                    <a:latin typeface="Cambria Math" panose="02040503050406030204" pitchFamily="18" charset="0"/>
                                    <a:ea typeface="Cambria Math" panose="02040503050406030204" pitchFamily="18" charset="0"/>
                                    <a:cs typeface="Cambria Math" panose="02040503050406030204" pitchFamily="18" charset="0"/>
                                  </a:rPr>
                                  <m:t>8</m:t>
                                </m:r>
                              </m:sub>
                            </m:sSub>
                            <m:r>
                              <a:rPr lang="en-US" sz="1800" i="1">
                                <a:effectLst/>
                                <a:latin typeface="Cambria Math" panose="02040503050406030204" pitchFamily="18" charset="0"/>
                                <a:ea typeface="Cambria Math" panose="02040503050406030204" pitchFamily="18" charset="0"/>
                                <a:cs typeface="Cambria Math" panose="02040503050406030204" pitchFamily="18" charset="0"/>
                              </a:rPr>
                              <m:t>=1</m:t>
                            </m:r>
                          </m:e>
                          <m:e>
                            <m:r>
                              <a:rPr lang="en-US" sz="1800" i="1">
                                <a:effectLst/>
                                <a:latin typeface="Cambria Math" panose="02040503050406030204" pitchFamily="18" charset="0"/>
                                <a:ea typeface="Cambria Math" panose="02040503050406030204" pitchFamily="18" charset="0"/>
                                <a:cs typeface="Cambria Math" panose="02040503050406030204" pitchFamily="18" charset="0"/>
                              </a:rPr>
                              <m:t>𝑥</m:t>
                            </m:r>
                            <m:r>
                              <a:rPr lang="en-US" sz="1800" i="1">
                                <a:effectLst/>
                                <a:latin typeface="Cambria Math" panose="02040503050406030204" pitchFamily="18" charset="0"/>
                                <a:ea typeface="Cambria Math" panose="02040503050406030204" pitchFamily="18" charset="0"/>
                                <a:cs typeface="Cambria Math" panose="02040503050406030204" pitchFamily="18" charset="0"/>
                              </a:rPr>
                              <m:t>∈</m:t>
                            </m:r>
                            <m:sSup>
                              <m:sSupPr>
                                <m:ctrlPr>
                                  <a:rPr lang="en-GB" sz="1800" i="1">
                                    <a:effectLst/>
                                    <a:latin typeface="Cambria Math" panose="02040503050406030204" pitchFamily="18" charset="0"/>
                                    <a:ea typeface="Cambria Math" panose="02040503050406030204" pitchFamily="18" charset="0"/>
                                    <a:cs typeface="Cambria Math" panose="02040503050406030204" pitchFamily="18" charset="0"/>
                                  </a:rPr>
                                </m:ctrlPr>
                              </m:sSupPr>
                              <m:e>
                                <m:d>
                                  <m:dPr>
                                    <m:begChr m:val="{"/>
                                    <m:endChr m:val="}"/>
                                    <m:ctrlPr>
                                      <a:rPr lang="en-GB" sz="1800" i="1">
                                        <a:effectLst/>
                                        <a:latin typeface="Cambria Math" panose="02040503050406030204" pitchFamily="18" charset="0"/>
                                        <a:ea typeface="Cambria Math" panose="02040503050406030204" pitchFamily="18" charset="0"/>
                                        <a:cs typeface="Cambria Math" panose="02040503050406030204" pitchFamily="18" charset="0"/>
                                      </a:rPr>
                                    </m:ctrlPr>
                                  </m:dPr>
                                  <m:e>
                                    <m:r>
                                      <a:rPr lang="en-US" sz="1800" i="1">
                                        <a:effectLst/>
                                        <a:latin typeface="Cambria Math" panose="02040503050406030204" pitchFamily="18" charset="0"/>
                                        <a:ea typeface="Cambria Math" panose="02040503050406030204" pitchFamily="18" charset="0"/>
                                        <a:cs typeface="Cambria Math" panose="02040503050406030204" pitchFamily="18" charset="0"/>
                                      </a:rPr>
                                      <m:t>0,1</m:t>
                                    </m:r>
                                  </m:e>
                                </m:d>
                              </m:e>
                              <m:sup>
                                <m:r>
                                  <a:rPr lang="en-US" sz="1800" i="1">
                                    <a:effectLst/>
                                    <a:latin typeface="Cambria Math" panose="02040503050406030204" pitchFamily="18" charset="0"/>
                                    <a:ea typeface="Cambria Math" panose="02040503050406030204" pitchFamily="18" charset="0"/>
                                    <a:cs typeface="Cambria Math" panose="02040503050406030204" pitchFamily="18" charset="0"/>
                                  </a:rPr>
                                  <m:t>8</m:t>
                                </m:r>
                              </m:sup>
                            </m:sSup>
                          </m:e>
                        </m:eqArr>
                      </m:e>
                    </m:d>
                  </m:oMath>
                </a14:m>
                <a:endParaRPr lang="en-GB" sz="1800" dirty="0">
                  <a:effectLst/>
                  <a:latin typeface="Calibri" panose="020F0502020204030204" pitchFamily="34" charset="0"/>
                  <a:ea typeface="Calibri" panose="020F0502020204030204" pitchFamily="34" charset="0"/>
                  <a:cs typeface="Arial" panose="020B0604020202020204" pitchFamily="34" charset="0"/>
                </a:endParaRPr>
              </a:p>
              <a:p>
                <a:endParaRPr lang="en-GB" dirty="0"/>
              </a:p>
            </p:txBody>
          </p:sp>
        </mc:Choice>
        <mc:Fallback>
          <p:sp>
            <p:nvSpPr>
              <p:cNvPr id="3" name="Content Placeholder 2">
                <a:extLst>
                  <a:ext uri="{FF2B5EF4-FFF2-40B4-BE49-F238E27FC236}">
                    <a16:creationId xmlns:a16="http://schemas.microsoft.com/office/drawing/2014/main" id="{ADB0F6D1-0B18-1BE3-1F36-521C515E74CA}"/>
                  </a:ext>
                </a:extLst>
              </p:cNvPr>
              <p:cNvSpPr>
                <a:spLocks noGrp="1" noRot="1" noChangeAspect="1" noMove="1" noResize="1" noEditPoints="1" noAdjustHandles="1" noChangeArrowheads="1" noChangeShapeType="1" noTextEdit="1"/>
              </p:cNvSpPr>
              <p:nvPr>
                <p:ph sz="quarter" idx="11"/>
              </p:nvPr>
            </p:nvSpPr>
            <p:spPr>
              <a:blipFill>
                <a:blip r:embed="rId2"/>
                <a:stretch>
                  <a:fillRect l="-1876" t="-1794" b="-12407"/>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E202E4D2-54A6-7E2C-6298-88B36D46BE1C}"/>
              </a:ext>
            </a:extLst>
          </p:cNvPr>
          <p:cNvSpPr>
            <a:spLocks noGrp="1"/>
          </p:cNvSpPr>
          <p:nvPr>
            <p:ph type="sldNum" sz="quarter" idx="4"/>
          </p:nvPr>
        </p:nvSpPr>
        <p:spPr/>
        <p:txBody>
          <a:bodyPr/>
          <a:lstStyle/>
          <a:p>
            <a:fld id="{05306F20-FBA2-4746-AE9F-DFBA4FFD6FE5}" type="slidenum">
              <a:rPr lang="en-US" smtClean="0"/>
              <a:t>14</a:t>
            </a:fld>
            <a:endParaRPr lang="en-US" dirty="0"/>
          </a:p>
        </p:txBody>
      </p:sp>
    </p:spTree>
    <p:extLst>
      <p:ext uri="{BB962C8B-B14F-4D97-AF65-F5344CB8AC3E}">
        <p14:creationId xmlns:p14="http://schemas.microsoft.com/office/powerpoint/2010/main" val="9221075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FB768-07B6-A440-93C3-10EB998E43E1}"/>
              </a:ext>
            </a:extLst>
          </p:cNvPr>
          <p:cNvSpPr>
            <a:spLocks noGrp="1"/>
          </p:cNvSpPr>
          <p:nvPr>
            <p:ph type="title"/>
          </p:nvPr>
        </p:nvSpPr>
        <p:spPr/>
        <p:txBody>
          <a:bodyPr/>
          <a:lstStyle/>
          <a:p>
            <a:r>
              <a:rPr lang="en-US" dirty="0"/>
              <a:t>Bilinear equality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F50EC7C-DFB8-384A-8ADE-7CB54C38B258}"/>
                  </a:ext>
                </a:extLst>
              </p:cNvPr>
              <p:cNvSpPr>
                <a:spLocks noGrp="1"/>
              </p:cNvSpPr>
              <p:nvPr>
                <p:ph sz="quarter" idx="11"/>
              </p:nvPr>
            </p:nvSpPr>
            <p:spPr/>
            <p:txBody>
              <a:bodyPr/>
              <a:lstStyle/>
              <a:p>
                <a:pPr marL="0" indent="0">
                  <a:buNone/>
                </a:pPr>
                <a:r>
                  <a:rPr lang="en-US" dirty="0"/>
                  <a:t>Let </a:t>
                </a:r>
                <a14:m>
                  <m:oMath xmlns:m="http://schemas.openxmlformats.org/officeDocument/2006/math">
                    <m:r>
                      <a:rPr lang="de-CH" b="0" i="1" smtClean="0">
                        <a:latin typeface="Cambria Math" panose="02040503050406030204" pitchFamily="18" charset="0"/>
                      </a:rPr>
                      <m:t>𝑥</m:t>
                    </m:r>
                    <m:r>
                      <a:rPr lang="de-CH" b="0" i="1" smtClean="0">
                        <a:latin typeface="Cambria Math" panose="02040503050406030204" pitchFamily="18" charset="0"/>
                      </a:rPr>
                      <m:t>,</m:t>
                    </m:r>
                    <m:r>
                      <a:rPr lang="de-CH" b="0" i="1" smtClean="0">
                        <a:latin typeface="Cambria Math" panose="02040503050406030204" pitchFamily="18" charset="0"/>
                      </a:rPr>
                      <m:t>𝑦</m:t>
                    </m:r>
                    <m:r>
                      <a:rPr lang="de-CH" b="0" i="1" smtClean="0">
                        <a:latin typeface="Cambria Math" panose="02040503050406030204" pitchFamily="18" charset="0"/>
                        <a:ea typeface="Cambria Math" panose="02040503050406030204" pitchFamily="18" charset="0"/>
                      </a:rPr>
                      <m:t>∈</m:t>
                    </m:r>
                    <m:r>
                      <a:rPr lang="de-CH" b="0" i="1" smtClean="0">
                        <a:latin typeface="Cambria Math" panose="02040503050406030204" pitchFamily="18" charset="0"/>
                        <a:ea typeface="Cambria Math" panose="02040503050406030204" pitchFamily="18" charset="0"/>
                      </a:rPr>
                      <m:t>ℝ</m:t>
                    </m:r>
                  </m:oMath>
                </a14:m>
                <a:r>
                  <a:rPr lang="en-US" dirty="0"/>
                  <a:t>. The bilinear constraint </a:t>
                </a:r>
                <a14:m>
                  <m:oMath xmlns:m="http://schemas.openxmlformats.org/officeDocument/2006/math">
                    <m:r>
                      <a:rPr lang="de-CH" b="0" i="1" smtClean="0">
                        <a:latin typeface="Cambria Math" panose="02040503050406030204" pitchFamily="18" charset="0"/>
                      </a:rPr>
                      <m:t>𝑥𝑦</m:t>
                    </m:r>
                    <m:r>
                      <a:rPr lang="de-CH" b="0" i="1" smtClean="0">
                        <a:latin typeface="Cambria Math" panose="02040503050406030204" pitchFamily="18" charset="0"/>
                      </a:rPr>
                      <m:t>=0</m:t>
                    </m:r>
                  </m:oMath>
                </a14:m>
                <a:r>
                  <a:rPr lang="en-US" dirty="0"/>
                  <a:t>, which models the alternative</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de-CH" b="0" i="1" smtClean="0">
                          <a:latin typeface="Cambria Math" panose="02040503050406030204" pitchFamily="18" charset="0"/>
                        </a:rPr>
                        <m:t>𝑥</m:t>
                      </m:r>
                      <m:r>
                        <a:rPr lang="de-CH" b="0" i="1" smtClean="0">
                          <a:latin typeface="Cambria Math" panose="02040503050406030204" pitchFamily="18" charset="0"/>
                        </a:rPr>
                        <m:t>=0 </m:t>
                      </m:r>
                      <m:r>
                        <a:rPr lang="de-CH" b="0" i="0" smtClean="0">
                          <a:latin typeface="Cambria Math" panose="02040503050406030204" pitchFamily="18" charset="0"/>
                        </a:rPr>
                        <m:t>    </m:t>
                      </m:r>
                      <m:r>
                        <m:rPr>
                          <m:sty m:val="p"/>
                        </m:rPr>
                        <a:rPr lang="de-CH" b="0" i="0" smtClean="0">
                          <a:latin typeface="Cambria Math" panose="02040503050406030204" pitchFamily="18" charset="0"/>
                        </a:rPr>
                        <m:t>or</m:t>
                      </m:r>
                      <m:r>
                        <a:rPr lang="de-CH" b="0" i="1" smtClean="0">
                          <a:latin typeface="Cambria Math" panose="02040503050406030204" pitchFamily="18" charset="0"/>
                        </a:rPr>
                        <m:t>      </m:t>
                      </m:r>
                      <m:r>
                        <a:rPr lang="de-CH" b="0" i="1" smtClean="0">
                          <a:latin typeface="Cambria Math" panose="02040503050406030204" pitchFamily="18" charset="0"/>
                        </a:rPr>
                        <m:t>𝑦</m:t>
                      </m:r>
                      <m:r>
                        <a:rPr lang="de-CH" b="0" i="1" smtClean="0">
                          <a:latin typeface="Cambria Math" panose="02040503050406030204" pitchFamily="18" charset="0"/>
                        </a:rPr>
                        <m:t>=0</m:t>
                      </m:r>
                      <m:r>
                        <a:rPr lang="de-CH" b="0" i="0" smtClean="0">
                          <a:latin typeface="Cambria Math" panose="02040503050406030204" pitchFamily="18" charset="0"/>
                        </a:rPr>
                        <m:t>,</m:t>
                      </m:r>
                    </m:oMath>
                  </m:oMathPara>
                </a14:m>
                <a:endParaRPr lang="en-US" dirty="0"/>
              </a:p>
              <a:p>
                <a:pPr marL="0" indent="0">
                  <a:buNone/>
                </a:pPr>
                <a:endParaRPr lang="en-US" dirty="0"/>
              </a:p>
              <a:p>
                <a:pPr marL="0" indent="0">
                  <a:buNone/>
                </a:pPr>
                <a:r>
                  <a:rPr lang="en-US" dirty="0"/>
                  <a:t>can be modelled as</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m>
                        <m:mPr>
                          <m:mcs>
                            <m:mc>
                              <m:mcPr>
                                <m:count m:val="1"/>
                                <m:mcJc m:val="center"/>
                              </m:mcPr>
                            </m:mc>
                          </m:mcs>
                          <m:ctrlPr>
                            <a:rPr lang="en-US" i="1" smtClean="0">
                              <a:latin typeface="Cambria Math" panose="02040503050406030204" pitchFamily="18" charset="0"/>
                            </a:rPr>
                          </m:ctrlPr>
                        </m:mPr>
                        <m:mr>
                          <m:e>
                            <m:d>
                              <m:dPr>
                                <m:begChr m:val="|"/>
                                <m:endChr m:val="|"/>
                                <m:ctrlPr>
                                  <a:rPr lang="en-US" i="1" smtClean="0">
                                    <a:latin typeface="Cambria Math" panose="02040503050406030204" pitchFamily="18" charset="0"/>
                                  </a:rPr>
                                </m:ctrlPr>
                              </m:dPr>
                              <m:e>
                                <m:r>
                                  <a:rPr lang="de-CH" b="0" i="1" smtClean="0">
                                    <a:latin typeface="Cambria Math" panose="02040503050406030204" pitchFamily="18" charset="0"/>
                                  </a:rPr>
                                  <m:t>𝑥</m:t>
                                </m:r>
                              </m:e>
                            </m:d>
                            <m:r>
                              <m:rPr>
                                <m:brk m:alnAt="7"/>
                              </m:rPr>
                              <a:rPr lang="de-CH" b="0" i="1" smtClean="0">
                                <a:latin typeface="Cambria Math" panose="02040503050406030204" pitchFamily="18" charset="0"/>
                              </a:rPr>
                              <m:t>≤</m:t>
                            </m:r>
                            <m:r>
                              <a:rPr lang="de-CH" b="0" i="1" smtClean="0">
                                <a:latin typeface="Cambria Math" panose="02040503050406030204" pitchFamily="18" charset="0"/>
                              </a:rPr>
                              <m:t>𝑀𝑧</m:t>
                            </m:r>
                          </m:e>
                        </m:mr>
                        <m:mr>
                          <m:e>
                            <m:d>
                              <m:dPr>
                                <m:begChr m:val="|"/>
                                <m:endChr m:val="|"/>
                                <m:ctrlPr>
                                  <a:rPr lang="en-US" i="1">
                                    <a:latin typeface="Cambria Math" panose="02040503050406030204" pitchFamily="18" charset="0"/>
                                  </a:rPr>
                                </m:ctrlPr>
                              </m:dPr>
                              <m:e>
                                <m:r>
                                  <a:rPr lang="de-CH" b="0" i="1" smtClean="0">
                                    <a:latin typeface="Cambria Math" panose="02040503050406030204" pitchFamily="18" charset="0"/>
                                  </a:rPr>
                                  <m:t>𝑦</m:t>
                                </m:r>
                              </m:e>
                            </m:d>
                            <m:r>
                              <m:rPr>
                                <m:brk m:alnAt="7"/>
                              </m:rPr>
                              <a:rPr lang="de-CH" i="1">
                                <a:latin typeface="Cambria Math" panose="02040503050406030204" pitchFamily="18" charset="0"/>
                              </a:rPr>
                              <m:t>≤</m:t>
                            </m:r>
                            <m:r>
                              <a:rPr lang="de-CH" b="0" i="1" smtClean="0">
                                <a:latin typeface="Cambria Math" panose="02040503050406030204" pitchFamily="18" charset="0"/>
                              </a:rPr>
                              <m:t>𝑀</m:t>
                            </m:r>
                            <m:r>
                              <a:rPr lang="de-CH" b="0" i="1" smtClean="0">
                                <a:latin typeface="Cambria Math" panose="02040503050406030204" pitchFamily="18" charset="0"/>
                              </a:rPr>
                              <m:t>(1−</m:t>
                            </m:r>
                            <m:r>
                              <a:rPr lang="de-CH" b="0" i="1" smtClean="0">
                                <a:latin typeface="Cambria Math" panose="02040503050406030204" pitchFamily="18" charset="0"/>
                              </a:rPr>
                              <m:t>𝑧</m:t>
                            </m:r>
                            <m:r>
                              <a:rPr lang="de-CH" b="0" i="1" smtClean="0">
                                <a:latin typeface="Cambria Math" panose="02040503050406030204" pitchFamily="18" charset="0"/>
                              </a:rPr>
                              <m:t>)</m:t>
                            </m:r>
                          </m:e>
                        </m:mr>
                        <m:mr>
                          <m:e>
                            <m:r>
                              <a:rPr lang="de-CH" b="0" i="1" smtClean="0">
                                <a:latin typeface="Cambria Math" panose="02040503050406030204" pitchFamily="18" charset="0"/>
                              </a:rPr>
                              <m:t>𝑧</m:t>
                            </m:r>
                            <m:r>
                              <a:rPr lang="de-CH" b="0" i="1" smtClean="0">
                                <a:latin typeface="Cambria Math" panose="02040503050406030204" pitchFamily="18" charset="0"/>
                                <a:ea typeface="Cambria Math" panose="02040503050406030204" pitchFamily="18" charset="0"/>
                              </a:rPr>
                              <m:t>∈{0,1}</m:t>
                            </m:r>
                          </m:e>
                        </m:mr>
                      </m:m>
                    </m:oMath>
                  </m:oMathPara>
                </a14:m>
                <a:endParaRPr lang="de-CH" dirty="0"/>
              </a:p>
              <a:p>
                <a:pPr marL="0" indent="0">
                  <a:buNone/>
                </a:pPr>
                <a:endParaRPr lang="en-US" dirty="0"/>
              </a:p>
              <a:p>
                <a:pPr marL="0" indent="0">
                  <a:buNone/>
                </a:pPr>
                <a:r>
                  <a:rPr lang="en-US" dirty="0"/>
                  <a:t>for a suitable constant </a:t>
                </a:r>
                <a14:m>
                  <m:oMath xmlns:m="http://schemas.openxmlformats.org/officeDocument/2006/math">
                    <m:r>
                      <a:rPr lang="de-CH" b="0" i="1" smtClean="0">
                        <a:latin typeface="Cambria Math" panose="02040503050406030204" pitchFamily="18" charset="0"/>
                      </a:rPr>
                      <m:t>𝑀</m:t>
                    </m:r>
                  </m:oMath>
                </a14:m>
                <a:r>
                  <a:rPr lang="en-US" dirty="0"/>
                  <a:t>.</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2F50EC7C-DFB8-384A-8ADE-7CB54C38B258}"/>
                  </a:ext>
                </a:extLst>
              </p:cNvPr>
              <p:cNvSpPr>
                <a:spLocks noGrp="1" noRot="1" noChangeAspect="1" noMove="1" noResize="1" noEditPoints="1" noAdjustHandles="1" noChangeArrowheads="1" noChangeShapeType="1" noTextEdit="1"/>
              </p:cNvSpPr>
              <p:nvPr>
                <p:ph sz="quarter" idx="11"/>
              </p:nvPr>
            </p:nvSpPr>
            <p:spPr>
              <a:blipFill>
                <a:blip r:embed="rId2"/>
                <a:stretch>
                  <a:fillRect l="-1649" t="-62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EA384A97-0945-BF48-9E24-2120D05B00A7}"/>
              </a:ext>
            </a:extLst>
          </p:cNvPr>
          <p:cNvSpPr>
            <a:spLocks noGrp="1"/>
          </p:cNvSpPr>
          <p:nvPr>
            <p:ph type="sldNum" sz="quarter" idx="4"/>
          </p:nvPr>
        </p:nvSpPr>
        <p:spPr/>
        <p:txBody>
          <a:bodyPr/>
          <a:lstStyle/>
          <a:p>
            <a:fld id="{05306F20-FBA2-4746-AE9F-DFBA4FFD6FE5}" type="slidenum">
              <a:rPr lang="en-US" smtClean="0"/>
              <a:t>15</a:t>
            </a:fld>
            <a:endParaRPr lang="en-US" dirty="0"/>
          </a:p>
        </p:txBody>
      </p:sp>
    </p:spTree>
    <p:extLst>
      <p:ext uri="{BB962C8B-B14F-4D97-AF65-F5344CB8AC3E}">
        <p14:creationId xmlns:p14="http://schemas.microsoft.com/office/powerpoint/2010/main" val="728987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6E408-F539-EF43-8E57-C632A403ADD4}"/>
              </a:ext>
            </a:extLst>
          </p:cNvPr>
          <p:cNvSpPr>
            <a:spLocks noGrp="1"/>
          </p:cNvSpPr>
          <p:nvPr>
            <p:ph type="title"/>
          </p:nvPr>
        </p:nvSpPr>
        <p:spPr/>
        <p:txBody>
          <a:bodyPr/>
          <a:lstStyle/>
          <a:p>
            <a:r>
              <a:rPr lang="en-CH" dirty="0"/>
              <a:t>Summary and self-study</a:t>
            </a:r>
          </a:p>
        </p:txBody>
      </p:sp>
      <p:sp>
        <p:nvSpPr>
          <p:cNvPr id="3" name="Content Placeholder 2">
            <a:extLst>
              <a:ext uri="{FF2B5EF4-FFF2-40B4-BE49-F238E27FC236}">
                <a16:creationId xmlns:a16="http://schemas.microsoft.com/office/drawing/2014/main" id="{2A2AD464-6984-5C48-9A2A-D24FEDE37D43}"/>
              </a:ext>
            </a:extLst>
          </p:cNvPr>
          <p:cNvSpPr>
            <a:spLocks noGrp="1"/>
          </p:cNvSpPr>
          <p:nvPr>
            <p:ph sz="quarter" idx="11"/>
          </p:nvPr>
        </p:nvSpPr>
        <p:spPr/>
        <p:txBody>
          <a:bodyPr/>
          <a:lstStyle/>
          <a:p>
            <a:pPr marL="0" indent="0">
              <a:buNone/>
            </a:pPr>
            <a:r>
              <a:rPr lang="en-US" b="1" dirty="0">
                <a:solidFill>
                  <a:schemeClr val="accent1"/>
                </a:solidFill>
              </a:rPr>
              <a:t>Summary:</a:t>
            </a:r>
            <a:r>
              <a:rPr lang="en-US" dirty="0">
                <a:solidFill>
                  <a:schemeClr val="accent1"/>
                </a:solidFill>
              </a:rPr>
              <a:t> </a:t>
            </a:r>
            <a:r>
              <a:rPr lang="en-US" dirty="0"/>
              <a:t>today we have learnt</a:t>
            </a:r>
          </a:p>
          <a:p>
            <a:r>
              <a:rPr lang="en-US" dirty="0"/>
              <a:t>how to model some nonlinear functions using mixed-integer linear programming.</a:t>
            </a:r>
            <a:br>
              <a:rPr lang="en-US" dirty="0"/>
            </a:br>
            <a:endParaRPr lang="en-US" b="1" dirty="0">
              <a:solidFill>
                <a:srgbClr val="FF0000"/>
              </a:solidFill>
            </a:endParaRPr>
          </a:p>
          <a:p>
            <a:pPr marL="0" indent="0">
              <a:buNone/>
            </a:pPr>
            <a:r>
              <a:rPr lang="en-US" b="1" dirty="0">
                <a:solidFill>
                  <a:schemeClr val="accent1"/>
                </a:solidFill>
              </a:rPr>
              <a:t>Self-study:</a:t>
            </a:r>
            <a:r>
              <a:rPr lang="en-US" dirty="0">
                <a:solidFill>
                  <a:schemeClr val="accent1"/>
                </a:solidFill>
              </a:rPr>
              <a:t> </a:t>
            </a:r>
            <a:r>
              <a:rPr lang="en-US" dirty="0"/>
              <a:t>Consider the self-study exercise from </a:t>
            </a:r>
            <a:r>
              <a:rPr lang="en-US" dirty="0">
                <a:latin typeface="American Typewriter" panose="02090604020004020304" pitchFamily="18" charset="77"/>
              </a:rPr>
              <a:t>OR Lecture 7.pptx</a:t>
            </a:r>
            <a:r>
              <a:rPr lang="en-US" dirty="0"/>
              <a:t>, but now assume my colleague collected 10 projects instead of 7. How should he modify the corresponding mixed-integer linear programming problem? Note that he cannot run all 10 projects because there </a:t>
            </a:r>
            <a:r>
              <a:rPr lang="en-US"/>
              <a:t>are only </a:t>
            </a:r>
            <a:r>
              <a:rPr lang="en-US" dirty="0"/>
              <a:t>32 students and each project should have at least 4 students.</a:t>
            </a:r>
          </a:p>
        </p:txBody>
      </p:sp>
      <p:sp>
        <p:nvSpPr>
          <p:cNvPr id="4" name="Slide Number Placeholder 3">
            <a:extLst>
              <a:ext uri="{FF2B5EF4-FFF2-40B4-BE49-F238E27FC236}">
                <a16:creationId xmlns:a16="http://schemas.microsoft.com/office/drawing/2014/main" id="{0A8EA696-81AC-4840-89C6-58194B1C0642}"/>
              </a:ext>
            </a:extLst>
          </p:cNvPr>
          <p:cNvSpPr>
            <a:spLocks noGrp="1"/>
          </p:cNvSpPr>
          <p:nvPr>
            <p:ph type="sldNum" sz="quarter" idx="4"/>
          </p:nvPr>
        </p:nvSpPr>
        <p:spPr/>
        <p:txBody>
          <a:bodyPr/>
          <a:lstStyle/>
          <a:p>
            <a:fld id="{05306F20-FBA2-4746-AE9F-DFBA4FFD6FE5}" type="slidenum">
              <a:rPr lang="en-US" smtClean="0"/>
              <a:t>16</a:t>
            </a:fld>
            <a:endParaRPr lang="en-US" dirty="0"/>
          </a:p>
        </p:txBody>
      </p:sp>
    </p:spTree>
    <p:extLst>
      <p:ext uri="{BB962C8B-B14F-4D97-AF65-F5344CB8AC3E}">
        <p14:creationId xmlns:p14="http://schemas.microsoft.com/office/powerpoint/2010/main" val="20673821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E9381321-5EDF-4D42-B147-ADA7004CD9E0}"/>
              </a:ext>
            </a:extLst>
          </p:cNvPr>
          <p:cNvSpPr>
            <a:spLocks noGrp="1"/>
          </p:cNvSpPr>
          <p:nvPr>
            <p:ph type="title"/>
          </p:nvPr>
        </p:nvSpPr>
        <p:spPr>
          <a:xfrm>
            <a:off x="342901" y="488953"/>
            <a:ext cx="8445500" cy="430887"/>
          </a:xfrm>
        </p:spPr>
        <p:txBody>
          <a:bodyPr/>
          <a:lstStyle/>
          <a:p>
            <a:r>
              <a:rPr lang="en-CH" dirty="0"/>
              <a:t>Recap and plan of the day</a:t>
            </a:r>
          </a:p>
        </p:txBody>
      </p:sp>
      <p:sp>
        <p:nvSpPr>
          <p:cNvPr id="12" name="Content Placeholder 11">
            <a:extLst>
              <a:ext uri="{FF2B5EF4-FFF2-40B4-BE49-F238E27FC236}">
                <a16:creationId xmlns:a16="http://schemas.microsoft.com/office/drawing/2014/main" id="{17544916-EBE4-A840-ABCA-18C4128C3E98}"/>
              </a:ext>
            </a:extLst>
          </p:cNvPr>
          <p:cNvSpPr>
            <a:spLocks noGrp="1"/>
          </p:cNvSpPr>
          <p:nvPr>
            <p:ph sz="quarter" idx="11"/>
          </p:nvPr>
        </p:nvSpPr>
        <p:spPr/>
        <p:txBody>
          <a:bodyPr/>
          <a:lstStyle/>
          <a:p>
            <a:pPr marL="0" indent="0">
              <a:buNone/>
            </a:pPr>
            <a:endParaRPr lang="en-CH" dirty="0"/>
          </a:p>
          <a:p>
            <a:pPr marL="0" indent="0">
              <a:buNone/>
            </a:pPr>
            <a:r>
              <a:rPr lang="en-CH" b="1" dirty="0">
                <a:solidFill>
                  <a:schemeClr val="accent1"/>
                </a:solidFill>
              </a:rPr>
              <a:t>Summary:</a:t>
            </a:r>
            <a:r>
              <a:rPr lang="en-CH" dirty="0">
                <a:solidFill>
                  <a:schemeClr val="accent1"/>
                </a:solidFill>
              </a:rPr>
              <a:t> </a:t>
            </a:r>
            <a:r>
              <a:rPr lang="en-CH" dirty="0"/>
              <a:t>we have learnt:</a:t>
            </a:r>
          </a:p>
          <a:p>
            <a:r>
              <a:rPr lang="en-US" dirty="0"/>
              <a:t>how to model some mixed-integer linear programming problems,</a:t>
            </a:r>
          </a:p>
          <a:p>
            <a:r>
              <a:rPr lang="en-US" dirty="0"/>
              <a:t>how to solve them in </a:t>
            </a:r>
            <a:r>
              <a:rPr lang="en-US" dirty="0" err="1"/>
              <a:t>Matlab</a:t>
            </a:r>
            <a:r>
              <a:rPr lang="en-US" dirty="0"/>
              <a:t> using </a:t>
            </a:r>
            <a:r>
              <a:rPr lang="en-US" dirty="0" err="1">
                <a:latin typeface="American Typewriter" panose="02090604020004020304" pitchFamily="18" charset="77"/>
              </a:rPr>
              <a:t>intlinprog</a:t>
            </a:r>
            <a:r>
              <a:rPr lang="en-US" dirty="0"/>
              <a:t>,</a:t>
            </a:r>
          </a:p>
          <a:p>
            <a:r>
              <a:rPr lang="en-US" dirty="0"/>
              <a:t>what the branch and bound technique is,</a:t>
            </a:r>
          </a:p>
          <a:p>
            <a:r>
              <a:rPr lang="en-US" dirty="0"/>
              <a:t>and that some mixed-integer problems have a so-called integer solution property.</a:t>
            </a:r>
          </a:p>
          <a:p>
            <a:endParaRPr lang="en-CH" dirty="0"/>
          </a:p>
          <a:p>
            <a:pPr marL="0" indent="0">
              <a:buNone/>
            </a:pPr>
            <a:r>
              <a:rPr lang="en-CH" b="1" dirty="0">
                <a:solidFill>
                  <a:schemeClr val="accent1"/>
                </a:solidFill>
              </a:rPr>
              <a:t>Today:</a:t>
            </a:r>
            <a:r>
              <a:rPr lang="en-CH" dirty="0"/>
              <a:t> More modelling using integer variables, following closely chapter 9.1 of the </a:t>
            </a:r>
            <a:r>
              <a:rPr lang="en-CH" dirty="0">
                <a:hlinkClick r:id="rId2"/>
              </a:rPr>
              <a:t>Mosek Cookbook</a:t>
            </a:r>
            <a:r>
              <a:rPr lang="en-CH" dirty="0"/>
              <a:t>.</a:t>
            </a:r>
          </a:p>
        </p:txBody>
      </p:sp>
      <p:sp>
        <p:nvSpPr>
          <p:cNvPr id="6" name="Slide Number Placeholder 5">
            <a:extLst>
              <a:ext uri="{FF2B5EF4-FFF2-40B4-BE49-F238E27FC236}">
                <a16:creationId xmlns:a16="http://schemas.microsoft.com/office/drawing/2014/main" id="{CF506723-615A-9348-B0C2-5844CA97831E}"/>
              </a:ext>
            </a:extLst>
          </p:cNvPr>
          <p:cNvSpPr>
            <a:spLocks noGrp="1"/>
          </p:cNvSpPr>
          <p:nvPr>
            <p:ph type="sldNum" sz="quarter" idx="4"/>
          </p:nvPr>
        </p:nvSpPr>
        <p:spPr/>
        <p:txBody>
          <a:bodyPr/>
          <a:lstStyle/>
          <a:p>
            <a:fld id="{05306F20-FBA2-4746-AE9F-DFBA4FFD6FE5}" type="slidenum">
              <a:rPr lang="en-US" smtClean="0"/>
              <a:t>2</a:t>
            </a:fld>
            <a:endParaRPr lang="en-US" dirty="0"/>
          </a:p>
        </p:txBody>
      </p:sp>
    </p:spTree>
    <p:extLst>
      <p:ext uri="{BB962C8B-B14F-4D97-AF65-F5344CB8AC3E}">
        <p14:creationId xmlns:p14="http://schemas.microsoft.com/office/powerpoint/2010/main" val="25690271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7F9CE-DCB0-A141-86DF-A6D304549CCE}"/>
              </a:ext>
            </a:extLst>
          </p:cNvPr>
          <p:cNvSpPr>
            <a:spLocks noGrp="1"/>
          </p:cNvSpPr>
          <p:nvPr>
            <p:ph type="title"/>
          </p:nvPr>
        </p:nvSpPr>
        <p:spPr/>
        <p:txBody>
          <a:bodyPr/>
          <a:lstStyle/>
          <a:p>
            <a:r>
              <a:rPr lang="en-US" dirty="0"/>
              <a:t>Mixed-integer linear modelling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23B18B3-7455-9345-ADD5-6976E8AC3FD1}"/>
                  </a:ext>
                </a:extLst>
              </p:cNvPr>
              <p:cNvSpPr>
                <a:spLocks noGrp="1"/>
              </p:cNvSpPr>
              <p:nvPr>
                <p:ph sz="quarter" idx="11"/>
              </p:nvPr>
            </p:nvSpPr>
            <p:spPr/>
            <p:txBody>
              <a:bodyPr/>
              <a:lstStyle/>
              <a:p>
                <a:pPr marL="0" indent="0">
                  <a:buNone/>
                </a:pPr>
                <a:r>
                  <a:rPr lang="en-US" dirty="0"/>
                  <a:t>A general </a:t>
                </a:r>
                <a:r>
                  <a:rPr lang="en-US" i="1" dirty="0"/>
                  <a:t>mixed-integer linear modelling problem</a:t>
                </a:r>
                <a:r>
                  <a:rPr lang="en-US" dirty="0"/>
                  <a:t> takes the form</a:t>
                </a:r>
              </a:p>
              <a:p>
                <a:pPr marL="0" indent="0">
                  <a:buNone/>
                </a:pPr>
                <a14:m>
                  <m:oMathPara xmlns:m="http://schemas.openxmlformats.org/officeDocument/2006/math">
                    <m:oMathParaPr>
                      <m:jc m:val="centerGroup"/>
                    </m:oMathParaPr>
                    <m:oMath xmlns:m="http://schemas.openxmlformats.org/officeDocument/2006/math">
                      <m:m>
                        <m:mPr>
                          <m:mcs>
                            <m:mc>
                              <m:mcPr>
                                <m:count m:val="2"/>
                                <m:mcJc m:val="center"/>
                              </m:mcPr>
                            </m:mc>
                          </m:mcs>
                          <m:ctrlPr>
                            <a:rPr lang="de-CH" b="0" i="1" smtClean="0">
                              <a:latin typeface="Cambria Math" panose="02040503050406030204" pitchFamily="18" charset="0"/>
                            </a:rPr>
                          </m:ctrlPr>
                        </m:mPr>
                        <m:mr>
                          <m:e>
                            <m:r>
                              <m:rPr>
                                <m:brk m:alnAt="7"/>
                              </m:rPr>
                              <a:rPr lang="de-CH" b="0" i="1" smtClean="0">
                                <a:latin typeface="Cambria Math" panose="02040503050406030204" pitchFamily="18" charset="0"/>
                              </a:rPr>
                              <m:t>𝑚</m:t>
                            </m:r>
                            <m:r>
                              <a:rPr lang="de-CH" b="0" i="1" smtClean="0">
                                <a:latin typeface="Cambria Math" panose="02040503050406030204" pitchFamily="18" charset="0"/>
                              </a:rPr>
                              <m:t>𝑖𝑛</m:t>
                            </m:r>
                          </m:e>
                          <m:e>
                            <m:sSup>
                              <m:sSupPr>
                                <m:ctrlPr>
                                  <a:rPr lang="de-CH" b="0" i="1" smtClean="0">
                                    <a:latin typeface="Cambria Math" panose="02040503050406030204" pitchFamily="18" charset="0"/>
                                  </a:rPr>
                                </m:ctrlPr>
                              </m:sSupPr>
                              <m:e>
                                <m:r>
                                  <a:rPr lang="de-CH" b="0" i="1" smtClean="0">
                                    <a:latin typeface="Cambria Math" panose="02040503050406030204" pitchFamily="18" charset="0"/>
                                  </a:rPr>
                                  <m:t>𝑐</m:t>
                                </m:r>
                              </m:e>
                              <m:sup>
                                <m:r>
                                  <a:rPr lang="de-CH" b="0" i="1" smtClean="0">
                                    <a:latin typeface="Cambria Math" panose="02040503050406030204" pitchFamily="18" charset="0"/>
                                  </a:rPr>
                                  <m:t>𝑇</m:t>
                                </m:r>
                              </m:sup>
                            </m:sSup>
                            <m:r>
                              <a:rPr lang="de-CH" b="0" i="1" smtClean="0">
                                <a:latin typeface="Cambria Math" panose="02040503050406030204" pitchFamily="18" charset="0"/>
                              </a:rPr>
                              <m:t>𝑥</m:t>
                            </m:r>
                          </m:e>
                        </m:mr>
                        <m:mr>
                          <m:e>
                            <m:r>
                              <a:rPr lang="de-CH" b="0" i="1" smtClean="0">
                                <a:latin typeface="Cambria Math" panose="02040503050406030204" pitchFamily="18" charset="0"/>
                              </a:rPr>
                              <m:t>𝑠</m:t>
                            </m:r>
                            <m:r>
                              <a:rPr lang="de-CH" b="0" i="1" smtClean="0">
                                <a:latin typeface="Cambria Math" panose="02040503050406030204" pitchFamily="18" charset="0"/>
                              </a:rPr>
                              <m:t>.</m:t>
                            </m:r>
                            <m:r>
                              <a:rPr lang="de-CH" b="0" i="1" smtClean="0">
                                <a:latin typeface="Cambria Math" panose="02040503050406030204" pitchFamily="18" charset="0"/>
                              </a:rPr>
                              <m:t>𝑡</m:t>
                            </m:r>
                            <m:r>
                              <a:rPr lang="de-CH" b="0" i="1" smtClean="0">
                                <a:latin typeface="Cambria Math" panose="02040503050406030204" pitchFamily="18" charset="0"/>
                              </a:rPr>
                              <m:t>.</m:t>
                            </m:r>
                          </m:e>
                          <m:e>
                            <m:r>
                              <a:rPr lang="de-CH" b="0" i="1" smtClean="0">
                                <a:latin typeface="Cambria Math" panose="02040503050406030204" pitchFamily="18" charset="0"/>
                              </a:rPr>
                              <m:t>𝐴𝑥</m:t>
                            </m:r>
                            <m:r>
                              <a:rPr lang="de-CH" b="0" i="1" smtClean="0">
                                <a:latin typeface="Cambria Math" panose="02040503050406030204" pitchFamily="18" charset="0"/>
                              </a:rPr>
                              <m:t>=</m:t>
                            </m:r>
                            <m:r>
                              <a:rPr lang="de-CH" b="0" i="1" smtClean="0">
                                <a:latin typeface="Cambria Math" panose="02040503050406030204" pitchFamily="18" charset="0"/>
                              </a:rPr>
                              <m:t>𝑏</m:t>
                            </m:r>
                          </m:e>
                        </m:mr>
                        <m:mr>
                          <m:e/>
                          <m:e>
                            <m:r>
                              <a:rPr lang="de-CH" b="0" i="1" smtClean="0">
                                <a:latin typeface="Cambria Math" panose="02040503050406030204" pitchFamily="18" charset="0"/>
                              </a:rPr>
                              <m:t>𝑥</m:t>
                            </m:r>
                            <m:r>
                              <a:rPr lang="de-CH" b="0" i="1" smtClean="0">
                                <a:latin typeface="Cambria Math" panose="02040503050406030204" pitchFamily="18" charset="0"/>
                              </a:rPr>
                              <m:t>≥0</m:t>
                            </m:r>
                          </m:e>
                        </m:mr>
                        <m:mr>
                          <m:e/>
                          <m:e>
                            <m:sSub>
                              <m:sSubPr>
                                <m:ctrlPr>
                                  <a:rPr lang="de-CH" b="0" i="1" smtClean="0">
                                    <a:latin typeface="Cambria Math" panose="02040503050406030204" pitchFamily="18" charset="0"/>
                                  </a:rPr>
                                </m:ctrlPr>
                              </m:sSubPr>
                              <m:e>
                                <m:r>
                                  <a:rPr lang="de-CH" b="0" i="1" smtClean="0">
                                    <a:latin typeface="Cambria Math" panose="02040503050406030204" pitchFamily="18" charset="0"/>
                                  </a:rPr>
                                  <m:t>𝑥</m:t>
                                </m:r>
                              </m:e>
                              <m:sub>
                                <m:r>
                                  <a:rPr lang="de-CH" b="0" i="1" smtClean="0">
                                    <a:latin typeface="Cambria Math" panose="02040503050406030204" pitchFamily="18" charset="0"/>
                                  </a:rPr>
                                  <m:t>𝑖</m:t>
                                </m:r>
                              </m:sub>
                            </m:sSub>
                            <m:r>
                              <a:rPr lang="de-CH" i="1">
                                <a:latin typeface="Cambria Math" panose="02040503050406030204" pitchFamily="18" charset="0"/>
                                <a:ea typeface="Cambria Math" panose="02040503050406030204" pitchFamily="18" charset="0"/>
                              </a:rPr>
                              <m:t>∈</m:t>
                            </m:r>
                            <m:r>
                              <a:rPr lang="de-CH" i="1" smtClean="0">
                                <a:latin typeface="Cambria Math" panose="02040503050406030204" pitchFamily="18" charset="0"/>
                                <a:ea typeface="Cambria Math" panose="02040503050406030204" pitchFamily="18" charset="0"/>
                              </a:rPr>
                              <m:t>ℤ</m:t>
                            </m:r>
                            <m:r>
                              <a:rPr lang="de-CH" b="0" i="1" smtClean="0">
                                <a:latin typeface="Cambria Math" panose="02040503050406030204" pitchFamily="18" charset="0"/>
                                <a:ea typeface="Cambria Math" panose="02040503050406030204" pitchFamily="18" charset="0"/>
                              </a:rPr>
                              <m:t> </m:t>
                            </m:r>
                            <m:r>
                              <m:rPr>
                                <m:sty m:val="p"/>
                              </m:rPr>
                              <a:rPr lang="de-CH" b="0" i="0" smtClean="0">
                                <a:latin typeface="Cambria Math" panose="02040503050406030204" pitchFamily="18" charset="0"/>
                                <a:ea typeface="Cambria Math" panose="02040503050406030204" pitchFamily="18" charset="0"/>
                              </a:rPr>
                              <m:t>for</m:t>
                            </m:r>
                            <m:r>
                              <a:rPr lang="de-CH" b="0" i="1" smtClean="0">
                                <a:latin typeface="Cambria Math" panose="02040503050406030204" pitchFamily="18" charset="0"/>
                                <a:ea typeface="Cambria Math" panose="02040503050406030204" pitchFamily="18" charset="0"/>
                              </a:rPr>
                              <m:t> </m:t>
                            </m:r>
                            <m:r>
                              <a:rPr lang="de-CH" b="0" i="1" smtClean="0">
                                <a:latin typeface="Cambria Math" panose="02040503050406030204" pitchFamily="18" charset="0"/>
                                <a:ea typeface="Cambria Math" panose="02040503050406030204" pitchFamily="18" charset="0"/>
                              </a:rPr>
                              <m:t>𝑖</m:t>
                            </m:r>
                            <m:r>
                              <a:rPr lang="de-CH" i="1">
                                <a:latin typeface="Cambria Math" panose="02040503050406030204" pitchFamily="18" charset="0"/>
                                <a:ea typeface="Cambria Math" panose="02040503050406030204" pitchFamily="18" charset="0"/>
                              </a:rPr>
                              <m:t>∈</m:t>
                            </m:r>
                            <m:r>
                              <a:rPr lang="de-CH" b="0" i="1" smtClean="0">
                                <a:latin typeface="Cambria Math" panose="02040503050406030204" pitchFamily="18" charset="0"/>
                                <a:ea typeface="Cambria Math" panose="02040503050406030204" pitchFamily="18" charset="0"/>
                              </a:rPr>
                              <m:t>𝐼</m:t>
                            </m:r>
                            <m:r>
                              <a:rPr lang="en-GB" b="0" i="1" smtClean="0">
                                <a:latin typeface="Cambria Math" panose="02040503050406030204" pitchFamily="18" charset="0"/>
                                <a:ea typeface="Cambria Math" panose="02040503050406030204" pitchFamily="18" charset="0"/>
                              </a:rPr>
                              <m:t> </m:t>
                            </m:r>
                            <m:r>
                              <a:rPr lang="en-GB" b="0" i="1" smtClean="0">
                                <a:latin typeface="Cambria Math" panose="02040503050406030204" pitchFamily="18" charset="0"/>
                                <a:ea typeface="Cambria Math" panose="02040503050406030204" pitchFamily="18" charset="0"/>
                              </a:rPr>
                              <m:t>𝑎𝑛𝑑</m:t>
                            </m:r>
                            <m:r>
                              <a:rPr lang="en-GB" b="0" i="1" smtClean="0">
                                <a:latin typeface="Cambria Math" panose="02040503050406030204" pitchFamily="18" charset="0"/>
                                <a:ea typeface="Cambria Math" panose="02040503050406030204" pitchFamily="18" charset="0"/>
                              </a:rPr>
                              <m:t> </m:t>
                            </m:r>
                            <m:sSub>
                              <m:sSubPr>
                                <m:ctrlPr>
                                  <a:rPr lang="de-CH" i="1">
                                    <a:latin typeface="Cambria Math" panose="02040503050406030204" pitchFamily="18" charset="0"/>
                                  </a:rPr>
                                </m:ctrlPr>
                              </m:sSubPr>
                              <m:e>
                                <m:r>
                                  <a:rPr lang="de-CH" i="1">
                                    <a:latin typeface="Cambria Math" panose="02040503050406030204" pitchFamily="18" charset="0"/>
                                  </a:rPr>
                                  <m:t>𝑥</m:t>
                                </m:r>
                              </m:e>
                              <m:sub>
                                <m:r>
                                  <a:rPr lang="de-CH" i="1">
                                    <a:latin typeface="Cambria Math" panose="02040503050406030204" pitchFamily="18" charset="0"/>
                                  </a:rPr>
                                  <m:t>𝑖</m:t>
                                </m:r>
                              </m:sub>
                            </m:sSub>
                            <m:r>
                              <a:rPr lang="de-CH" i="1">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ℝ</m:t>
                            </m:r>
                            <m:r>
                              <a:rPr lang="en-GB" b="0" i="1" smtClean="0">
                                <a:latin typeface="Cambria Math" panose="02040503050406030204" pitchFamily="18" charset="0"/>
                                <a:ea typeface="Cambria Math" panose="02040503050406030204" pitchFamily="18" charset="0"/>
                              </a:rPr>
                              <m:t> </m:t>
                            </m:r>
                            <m:r>
                              <a:rPr lang="en-GB" b="0" i="1" smtClean="0">
                                <a:latin typeface="Cambria Math" panose="02040503050406030204" pitchFamily="18" charset="0"/>
                                <a:ea typeface="Cambria Math" panose="02040503050406030204" pitchFamily="18" charset="0"/>
                              </a:rPr>
                              <m:t>𝑜𝑡h𝑒𝑟𝑤𝑖𝑠𝑒</m:t>
                            </m:r>
                          </m:e>
                        </m:mr>
                      </m:m>
                    </m:oMath>
                  </m:oMathPara>
                </a14:m>
                <a:endParaRPr lang="en-US" dirty="0"/>
              </a:p>
              <a:p>
                <a:pPr marL="0" indent="0">
                  <a:buNone/>
                </a:pPr>
                <a:r>
                  <a:rPr lang="en-US" dirty="0"/>
                  <a:t>where the set </a:t>
                </a:r>
                <a14:m>
                  <m:oMath xmlns:m="http://schemas.openxmlformats.org/officeDocument/2006/math">
                    <m:r>
                      <a:rPr lang="de-CH" i="1">
                        <a:latin typeface="Cambria Math" panose="02040503050406030204" pitchFamily="18" charset="0"/>
                        <a:ea typeface="Cambria Math" panose="02040503050406030204" pitchFamily="18" charset="0"/>
                      </a:rPr>
                      <m:t>𝐼</m:t>
                    </m:r>
                    <m:r>
                      <a:rPr lang="de-CH" i="1" smtClean="0">
                        <a:latin typeface="Cambria Math" panose="02040503050406030204" pitchFamily="18" charset="0"/>
                        <a:ea typeface="Cambria Math" panose="02040503050406030204" pitchFamily="18" charset="0"/>
                      </a:rPr>
                      <m:t>⊆</m:t>
                    </m:r>
                    <m:r>
                      <a:rPr lang="de-CH" b="0" i="1" smtClean="0">
                        <a:latin typeface="Cambria Math" panose="02040503050406030204" pitchFamily="18" charset="0"/>
                        <a:ea typeface="Cambria Math" panose="02040503050406030204" pitchFamily="18" charset="0"/>
                      </a:rPr>
                      <m:t>{1,…</m:t>
                    </m:r>
                    <m:r>
                      <a:rPr lang="de-CH" b="0" i="1" smtClean="0">
                        <a:latin typeface="Cambria Math" panose="02040503050406030204" pitchFamily="18" charset="0"/>
                        <a:ea typeface="Cambria Math" panose="02040503050406030204" pitchFamily="18" charset="0"/>
                      </a:rPr>
                      <m:t>𝑛</m:t>
                    </m:r>
                    <m:r>
                      <a:rPr lang="de-CH" b="0" i="1" smtClean="0">
                        <a:latin typeface="Cambria Math" panose="02040503050406030204" pitchFamily="18" charset="0"/>
                        <a:ea typeface="Cambria Math" panose="02040503050406030204" pitchFamily="18" charset="0"/>
                      </a:rPr>
                      <m:t>}</m:t>
                    </m:r>
                  </m:oMath>
                </a14:m>
                <a:r>
                  <a:rPr lang="en-US" dirty="0"/>
                  <a:t> specifies which components of </a:t>
                </a:r>
                <a14:m>
                  <m:oMath xmlns:m="http://schemas.openxmlformats.org/officeDocument/2006/math">
                    <m:r>
                      <a:rPr lang="en-US" i="1" dirty="0" smtClean="0">
                        <a:latin typeface="Cambria Math" panose="02040503050406030204" pitchFamily="18" charset="0"/>
                      </a:rPr>
                      <m:t>𝑥</m:t>
                    </m:r>
                  </m:oMath>
                </a14:m>
                <a:r>
                  <a:rPr lang="en-US" dirty="0"/>
                  <a:t> must be integers.</a:t>
                </a:r>
              </a:p>
              <a:p>
                <a:pPr marL="0" indent="0">
                  <a:buNone/>
                </a:pPr>
                <a:r>
                  <a:rPr lang="en-US" b="1" dirty="0">
                    <a:solidFill>
                      <a:schemeClr val="accent1"/>
                    </a:solidFill>
                  </a:rPr>
                  <a:t>There are two major modelling techniques:</a:t>
                </a:r>
              </a:p>
              <a:p>
                <a:pPr marL="342900" indent="-342900">
                  <a:buFont typeface="+mj-lt"/>
                  <a:buAutoNum type="arabicPeriod"/>
                </a:pPr>
                <a:r>
                  <a:rPr lang="en-US" i="1" dirty="0"/>
                  <a:t>binary variables</a:t>
                </a:r>
                <a:r>
                  <a:rPr lang="en-US" dirty="0"/>
                  <a:t> (aka </a:t>
                </a:r>
                <a:r>
                  <a:rPr lang="en-US" i="1" dirty="0"/>
                  <a:t>indicator variables</a:t>
                </a:r>
                <a:r>
                  <a:rPr lang="en-US" dirty="0"/>
                  <a:t>) take values in </a:t>
                </a:r>
                <a14:m>
                  <m:oMath xmlns:m="http://schemas.openxmlformats.org/officeDocument/2006/math">
                    <m:r>
                      <a:rPr lang="de-CH" i="1">
                        <a:latin typeface="Cambria Math" panose="02040503050406030204" pitchFamily="18" charset="0"/>
                        <a:ea typeface="Cambria Math" panose="02040503050406030204" pitchFamily="18" charset="0"/>
                      </a:rPr>
                      <m:t>{</m:t>
                    </m:r>
                    <m:r>
                      <a:rPr lang="de-CH" b="0" i="1" smtClean="0">
                        <a:latin typeface="Cambria Math" panose="02040503050406030204" pitchFamily="18" charset="0"/>
                        <a:ea typeface="Cambria Math" panose="02040503050406030204" pitchFamily="18" charset="0"/>
                      </a:rPr>
                      <m:t>0,1</m:t>
                    </m:r>
                    <m:r>
                      <a:rPr lang="de-CH" i="1">
                        <a:latin typeface="Cambria Math" panose="02040503050406030204" pitchFamily="18" charset="0"/>
                        <a:ea typeface="Cambria Math" panose="02040503050406030204" pitchFamily="18" charset="0"/>
                      </a:rPr>
                      <m:t>}</m:t>
                    </m:r>
                  </m:oMath>
                </a14:m>
                <a:r>
                  <a:rPr lang="en-US" dirty="0"/>
                  <a:t> and indicates the absence or presence of a particular event or choice. This can be modelled by</a:t>
                </a:r>
                <a:br>
                  <a:rPr lang="en-US" dirty="0"/>
                </a:br>
                <a14:m>
                  <m:oMath xmlns:m="http://schemas.openxmlformats.org/officeDocument/2006/math">
                    <m:r>
                      <a:rPr lang="de-CH" b="0" i="1" smtClean="0">
                        <a:latin typeface="Cambria Math" panose="02040503050406030204" pitchFamily="18" charset="0"/>
                      </a:rPr>
                      <m:t>0≤</m:t>
                    </m:r>
                    <m:r>
                      <a:rPr lang="de-CH" b="0" i="1" smtClean="0">
                        <a:latin typeface="Cambria Math" panose="02040503050406030204" pitchFamily="18" charset="0"/>
                      </a:rPr>
                      <m:t>𝑥</m:t>
                    </m:r>
                    <m:r>
                      <a:rPr lang="de-CH" b="0" i="1" smtClean="0">
                        <a:latin typeface="Cambria Math" panose="02040503050406030204" pitchFamily="18" charset="0"/>
                      </a:rPr>
                      <m:t>≤1 </m:t>
                    </m:r>
                    <m:r>
                      <m:rPr>
                        <m:sty m:val="p"/>
                      </m:rPr>
                      <a:rPr lang="de-CH" b="0" i="0" smtClean="0">
                        <a:latin typeface="Cambria Math" panose="02040503050406030204" pitchFamily="18" charset="0"/>
                      </a:rPr>
                      <m:t>and</m:t>
                    </m:r>
                    <m:r>
                      <a:rPr lang="de-CH" b="0" i="1" smtClean="0">
                        <a:latin typeface="Cambria Math" panose="02040503050406030204" pitchFamily="18" charset="0"/>
                      </a:rPr>
                      <m:t> </m:t>
                    </m:r>
                    <m:r>
                      <a:rPr lang="de-CH" b="0" i="1" smtClean="0">
                        <a:latin typeface="Cambria Math" panose="02040503050406030204" pitchFamily="18" charset="0"/>
                      </a:rPr>
                      <m:t>𝑥</m:t>
                    </m:r>
                    <m:r>
                      <a:rPr lang="de-CH" i="1">
                        <a:latin typeface="Cambria Math" panose="02040503050406030204" pitchFamily="18" charset="0"/>
                        <a:ea typeface="Cambria Math" panose="02040503050406030204" pitchFamily="18" charset="0"/>
                      </a:rPr>
                      <m:t>∈</m:t>
                    </m:r>
                    <m:r>
                      <a:rPr lang="de-CH" i="1">
                        <a:latin typeface="Cambria Math" panose="02040503050406030204" pitchFamily="18" charset="0"/>
                        <a:ea typeface="Cambria Math" panose="02040503050406030204" pitchFamily="18" charset="0"/>
                      </a:rPr>
                      <m:t>ℤ</m:t>
                    </m:r>
                    <m:r>
                      <a:rPr lang="de-CH" b="0" i="1" smtClean="0">
                        <a:latin typeface="Cambria Math" panose="02040503050406030204" pitchFamily="18" charset="0"/>
                        <a:ea typeface="Cambria Math" panose="02040503050406030204" pitchFamily="18" charset="0"/>
                      </a:rPr>
                      <m:t>.</m:t>
                    </m:r>
                  </m:oMath>
                </a14:m>
                <a:endParaRPr lang="en-US" dirty="0"/>
              </a:p>
              <a:p>
                <a:pPr marL="342900" indent="-342900">
                  <a:buFont typeface="+mj-lt"/>
                  <a:buAutoNum type="arabicPeriod"/>
                </a:pPr>
                <a:r>
                  <a:rPr lang="en-US" i="1" dirty="0"/>
                  <a:t>big-</a:t>
                </a:r>
                <a14:m>
                  <m:oMath xmlns:m="http://schemas.openxmlformats.org/officeDocument/2006/math">
                    <m:r>
                      <a:rPr lang="en-US" i="1" dirty="0" smtClean="0">
                        <a:latin typeface="Cambria Math" panose="02040503050406030204" pitchFamily="18" charset="0"/>
                      </a:rPr>
                      <m:t>𝑀</m:t>
                    </m:r>
                  </m:oMath>
                </a14:m>
                <a:r>
                  <a:rPr lang="en-US" dirty="0"/>
                  <a:t> conditions: some relations can be modelled linearly only by assuming a fixed bound </a:t>
                </a:r>
                <a14:m>
                  <m:oMath xmlns:m="http://schemas.openxmlformats.org/officeDocument/2006/math">
                    <m:r>
                      <a:rPr lang="en-US" i="1" dirty="0" smtClean="0">
                        <a:latin typeface="Cambria Math" panose="02040503050406030204" pitchFamily="18" charset="0"/>
                      </a:rPr>
                      <m:t>𝑀</m:t>
                    </m:r>
                  </m:oMath>
                </a14:m>
                <a:r>
                  <a:rPr lang="en-US" dirty="0"/>
                  <a:t> on the quantities involved.</a:t>
                </a:r>
              </a:p>
            </p:txBody>
          </p:sp>
        </mc:Choice>
        <mc:Fallback xmlns="">
          <p:sp>
            <p:nvSpPr>
              <p:cNvPr id="3" name="Content Placeholder 2">
                <a:extLst>
                  <a:ext uri="{FF2B5EF4-FFF2-40B4-BE49-F238E27FC236}">
                    <a16:creationId xmlns:a16="http://schemas.microsoft.com/office/drawing/2014/main" id="{F23B18B3-7455-9345-ADD5-6976E8AC3FD1}"/>
                  </a:ext>
                </a:extLst>
              </p:cNvPr>
              <p:cNvSpPr>
                <a:spLocks noGrp="1" noRot="1" noChangeAspect="1" noMove="1" noResize="1" noEditPoints="1" noAdjustHandles="1" noChangeArrowheads="1" noChangeShapeType="1" noTextEdit="1"/>
              </p:cNvSpPr>
              <p:nvPr>
                <p:ph sz="quarter" idx="11"/>
              </p:nvPr>
            </p:nvSpPr>
            <p:spPr>
              <a:blipFill>
                <a:blip r:embed="rId2"/>
                <a:stretch>
                  <a:fillRect l="-1659" t="-747"/>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69C101C0-EF7E-B24C-B079-70D63D8AC89D}"/>
              </a:ext>
            </a:extLst>
          </p:cNvPr>
          <p:cNvSpPr>
            <a:spLocks noGrp="1"/>
          </p:cNvSpPr>
          <p:nvPr>
            <p:ph type="sldNum" sz="quarter" idx="4"/>
          </p:nvPr>
        </p:nvSpPr>
        <p:spPr/>
        <p:txBody>
          <a:bodyPr/>
          <a:lstStyle/>
          <a:p>
            <a:fld id="{05306F20-FBA2-4746-AE9F-DFBA4FFD6FE5}" type="slidenum">
              <a:rPr lang="en-US" smtClean="0"/>
              <a:t>3</a:t>
            </a:fld>
            <a:endParaRPr lang="en-US" dirty="0"/>
          </a:p>
        </p:txBody>
      </p:sp>
    </p:spTree>
    <p:extLst>
      <p:ext uri="{BB962C8B-B14F-4D97-AF65-F5344CB8AC3E}">
        <p14:creationId xmlns:p14="http://schemas.microsoft.com/office/powerpoint/2010/main" val="8471837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4F7E4-E9CA-014A-BA60-5AA688E7BB7E}"/>
              </a:ext>
            </a:extLst>
          </p:cNvPr>
          <p:cNvSpPr>
            <a:spLocks noGrp="1"/>
          </p:cNvSpPr>
          <p:nvPr>
            <p:ph type="title"/>
          </p:nvPr>
        </p:nvSpPr>
        <p:spPr/>
        <p:txBody>
          <a:bodyPr/>
          <a:lstStyle/>
          <a:p>
            <a:r>
              <a:rPr lang="en-US" dirty="0"/>
              <a:t>Implication of positivity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AC93BD6-5A3C-A743-82AB-F6A30E1F1EAF}"/>
                  </a:ext>
                </a:extLst>
              </p:cNvPr>
              <p:cNvSpPr>
                <a:spLocks noGrp="1"/>
              </p:cNvSpPr>
              <p:nvPr>
                <p:ph sz="quarter" idx="11"/>
              </p:nvPr>
            </p:nvSpPr>
            <p:spPr/>
            <p:txBody>
              <a:bodyPr/>
              <a:lstStyle/>
              <a:p>
                <a:pPr marL="0" indent="0">
                  <a:buNone/>
                </a:pPr>
                <a:r>
                  <a:rPr lang="en-US" dirty="0"/>
                  <a:t>If </a:t>
                </a:r>
                <a14:m>
                  <m:oMath xmlns:m="http://schemas.openxmlformats.org/officeDocument/2006/math">
                    <m:r>
                      <a:rPr lang="de-CH" b="0" i="1" smtClean="0">
                        <a:latin typeface="Cambria Math" panose="02040503050406030204" pitchFamily="18" charset="0"/>
                      </a:rPr>
                      <m:t>0≤</m:t>
                    </m:r>
                    <m:r>
                      <a:rPr lang="de-CH" b="0" i="1" smtClean="0">
                        <a:latin typeface="Cambria Math" panose="02040503050406030204" pitchFamily="18" charset="0"/>
                      </a:rPr>
                      <m:t>𝑥</m:t>
                    </m:r>
                    <m:r>
                      <a:rPr lang="de-CH" b="0" i="1" smtClean="0">
                        <a:latin typeface="Cambria Math" panose="02040503050406030204" pitchFamily="18" charset="0"/>
                      </a:rPr>
                      <m:t>≤</m:t>
                    </m:r>
                    <m:r>
                      <a:rPr lang="de-CH" b="0" i="1" smtClean="0">
                        <a:latin typeface="Cambria Math" panose="02040503050406030204" pitchFamily="18" charset="0"/>
                      </a:rPr>
                      <m:t>𝑀</m:t>
                    </m:r>
                  </m:oMath>
                </a14:m>
                <a:r>
                  <a:rPr lang="en-US" dirty="0"/>
                  <a:t> for some </a:t>
                </a:r>
                <a14:m>
                  <m:oMath xmlns:m="http://schemas.openxmlformats.org/officeDocument/2006/math">
                    <m:r>
                      <a:rPr lang="de-CH" b="0" i="1" smtClean="0">
                        <a:latin typeface="Cambria Math" panose="02040503050406030204" pitchFamily="18" charset="0"/>
                      </a:rPr>
                      <m:t>𝑀</m:t>
                    </m:r>
                    <m:r>
                      <a:rPr lang="de-CH" b="0" i="1" smtClean="0">
                        <a:latin typeface="Cambria Math" panose="02040503050406030204" pitchFamily="18" charset="0"/>
                        <a:ea typeface="Cambria Math" panose="02040503050406030204" pitchFamily="18" charset="0"/>
                      </a:rPr>
                      <m:t>∈</m:t>
                    </m:r>
                    <m:r>
                      <a:rPr lang="de-CH" b="0" i="1" smtClean="0">
                        <a:latin typeface="Cambria Math" panose="02040503050406030204" pitchFamily="18" charset="0"/>
                        <a:ea typeface="Cambria Math" panose="02040503050406030204" pitchFamily="18" charset="0"/>
                      </a:rPr>
                      <m:t>ℝ</m:t>
                    </m:r>
                  </m:oMath>
                </a14:m>
                <a:r>
                  <a:rPr lang="en-US" dirty="0"/>
                  <a:t>, we can model the conditional statement</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de-CH" b="0" i="1" smtClean="0">
                          <a:latin typeface="Cambria Math" panose="02040503050406030204" pitchFamily="18" charset="0"/>
                        </a:rPr>
                        <m:t>𝑧</m:t>
                      </m:r>
                      <m:r>
                        <a:rPr lang="de-CH" b="0" i="1" smtClean="0">
                          <a:latin typeface="Cambria Math" panose="02040503050406030204" pitchFamily="18" charset="0"/>
                        </a:rPr>
                        <m:t>=1 </m:t>
                      </m:r>
                      <m:r>
                        <m:rPr>
                          <m:sty m:val="p"/>
                        </m:rPr>
                        <a:rPr lang="de-CH" b="0" i="0" smtClean="0">
                          <a:latin typeface="Cambria Math" panose="02040503050406030204" pitchFamily="18" charset="0"/>
                        </a:rPr>
                        <m:t>if</m:t>
                      </m:r>
                      <m:r>
                        <a:rPr lang="de-CH" b="0" i="1" smtClean="0">
                          <a:latin typeface="Cambria Math" panose="02040503050406030204" pitchFamily="18" charset="0"/>
                        </a:rPr>
                        <m:t> </m:t>
                      </m:r>
                      <m:r>
                        <a:rPr lang="de-CH" b="0" i="1" smtClean="0">
                          <a:latin typeface="Cambria Math" panose="02040503050406030204" pitchFamily="18" charset="0"/>
                        </a:rPr>
                        <m:t>𝑥</m:t>
                      </m:r>
                      <m:r>
                        <a:rPr lang="de-CH" b="0" i="1" smtClean="0">
                          <a:latin typeface="Cambria Math" panose="02040503050406030204" pitchFamily="18" charset="0"/>
                        </a:rPr>
                        <m:t>&gt;0</m:t>
                      </m:r>
                    </m:oMath>
                  </m:oMathPara>
                </a14:m>
                <a:endParaRPr lang="en-US" dirty="0"/>
              </a:p>
              <a:p>
                <a:pPr marL="0" indent="0">
                  <a:buNone/>
                </a:pPr>
                <a:endParaRPr lang="en-US" dirty="0"/>
              </a:p>
              <a:p>
                <a:pPr marL="0" indent="0">
                  <a:buNone/>
                </a:pPr>
                <a:r>
                  <a:rPr lang="en-US" dirty="0"/>
                  <a:t>by setting</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de-CH" b="0" i="1" smtClean="0">
                          <a:latin typeface="Cambria Math" panose="02040503050406030204" pitchFamily="18" charset="0"/>
                        </a:rPr>
                        <m:t>𝑥</m:t>
                      </m:r>
                      <m:r>
                        <a:rPr lang="de-CH" b="0" i="1" smtClean="0">
                          <a:latin typeface="Cambria Math" panose="02040503050406030204" pitchFamily="18" charset="0"/>
                        </a:rPr>
                        <m:t>≤</m:t>
                      </m:r>
                      <m:r>
                        <a:rPr lang="de-CH" b="0" i="1" smtClean="0">
                          <a:latin typeface="Cambria Math" panose="02040503050406030204" pitchFamily="18" charset="0"/>
                        </a:rPr>
                        <m:t>𝑀𝑧</m:t>
                      </m:r>
                      <m:r>
                        <a:rPr lang="de-CH" b="0" i="1" smtClean="0">
                          <a:latin typeface="Cambria Math" panose="02040503050406030204" pitchFamily="18" charset="0"/>
                        </a:rPr>
                        <m:t> </m:t>
                      </m:r>
                      <m:r>
                        <m:rPr>
                          <m:sty m:val="p"/>
                        </m:rPr>
                        <a:rPr lang="de-CH" b="0" i="0" smtClean="0">
                          <a:latin typeface="Cambria Math" panose="02040503050406030204" pitchFamily="18" charset="0"/>
                        </a:rPr>
                        <m:t>and</m:t>
                      </m:r>
                      <m:r>
                        <a:rPr lang="de-CH" b="0" i="1" smtClean="0">
                          <a:latin typeface="Cambria Math" panose="02040503050406030204" pitchFamily="18" charset="0"/>
                        </a:rPr>
                        <m:t> </m:t>
                      </m:r>
                      <m:r>
                        <a:rPr lang="de-CH" b="0" i="1" smtClean="0">
                          <a:latin typeface="Cambria Math" panose="02040503050406030204" pitchFamily="18" charset="0"/>
                        </a:rPr>
                        <m:t>𝑧</m:t>
                      </m:r>
                      <m:r>
                        <a:rPr lang="de-CH" b="0" i="1" smtClean="0">
                          <a:latin typeface="Cambria Math" panose="02040503050406030204" pitchFamily="18" charset="0"/>
                          <a:ea typeface="Cambria Math" panose="02040503050406030204" pitchFamily="18" charset="0"/>
                        </a:rPr>
                        <m:t>∈</m:t>
                      </m:r>
                      <m:d>
                        <m:dPr>
                          <m:begChr m:val="{"/>
                          <m:endChr m:val="}"/>
                          <m:ctrlPr>
                            <a:rPr lang="de-CH" b="0" i="1" smtClean="0">
                              <a:latin typeface="Cambria Math" panose="02040503050406030204" pitchFamily="18" charset="0"/>
                              <a:ea typeface="Cambria Math" panose="02040503050406030204" pitchFamily="18" charset="0"/>
                            </a:rPr>
                          </m:ctrlPr>
                        </m:dPr>
                        <m:e>
                          <m:r>
                            <a:rPr lang="de-CH" b="0" i="1" smtClean="0">
                              <a:latin typeface="Cambria Math" panose="02040503050406030204" pitchFamily="18" charset="0"/>
                              <a:ea typeface="Cambria Math" panose="02040503050406030204" pitchFamily="18" charset="0"/>
                            </a:rPr>
                            <m:t>0,1</m:t>
                          </m:r>
                        </m:e>
                      </m:d>
                      <m:r>
                        <a:rPr lang="de-CH" b="0" i="1" smtClean="0">
                          <a:latin typeface="Cambria Math" panose="02040503050406030204" pitchFamily="18" charset="0"/>
                          <a:ea typeface="Cambria Math" panose="02040503050406030204" pitchFamily="18" charset="0"/>
                        </a:rPr>
                        <m:t>.</m:t>
                      </m:r>
                    </m:oMath>
                  </m:oMathPara>
                </a14:m>
                <a:endParaRPr lang="en-US" dirty="0"/>
              </a:p>
              <a:p>
                <a:pPr marL="0" indent="0">
                  <a:buNone/>
                </a:pPr>
                <a:endParaRPr lang="en-US" b="1" dirty="0">
                  <a:solidFill>
                    <a:schemeClr val="accent1"/>
                  </a:solidFill>
                </a:endParaRPr>
              </a:p>
              <a:p>
                <a:pPr marL="0" indent="0">
                  <a:buNone/>
                </a:pPr>
                <a:r>
                  <a:rPr lang="en-US" b="1" dirty="0">
                    <a:solidFill>
                      <a:schemeClr val="accent1"/>
                    </a:solidFill>
                  </a:rPr>
                  <a:t>Note: </a:t>
                </a:r>
                <a:r>
                  <a:rPr lang="en-US" dirty="0"/>
                  <a:t>this only works if we know for sure that </a:t>
                </a:r>
                <a14:m>
                  <m:oMath xmlns:m="http://schemas.openxmlformats.org/officeDocument/2006/math">
                    <m:r>
                      <a:rPr lang="de-CH" i="1">
                        <a:latin typeface="Cambria Math" panose="02040503050406030204" pitchFamily="18" charset="0"/>
                      </a:rPr>
                      <m:t>0≤</m:t>
                    </m:r>
                    <m:r>
                      <a:rPr lang="de-CH" i="1">
                        <a:latin typeface="Cambria Math" panose="02040503050406030204" pitchFamily="18" charset="0"/>
                      </a:rPr>
                      <m:t>𝑥</m:t>
                    </m:r>
                    <m:r>
                      <a:rPr lang="de-CH" i="1">
                        <a:latin typeface="Cambria Math" panose="02040503050406030204" pitchFamily="18" charset="0"/>
                      </a:rPr>
                      <m:t>≤</m:t>
                    </m:r>
                    <m:r>
                      <a:rPr lang="de-CH" i="1">
                        <a:latin typeface="Cambria Math" panose="02040503050406030204" pitchFamily="18" charset="0"/>
                      </a:rPr>
                      <m:t>𝑀</m:t>
                    </m:r>
                  </m:oMath>
                </a14:m>
                <a:r>
                  <a:rPr lang="en-US" dirty="0"/>
                  <a:t>. Otherwise, the problem can become infeasible.</a:t>
                </a:r>
              </a:p>
            </p:txBody>
          </p:sp>
        </mc:Choice>
        <mc:Fallback xmlns="">
          <p:sp>
            <p:nvSpPr>
              <p:cNvPr id="3" name="Content Placeholder 2">
                <a:extLst>
                  <a:ext uri="{FF2B5EF4-FFF2-40B4-BE49-F238E27FC236}">
                    <a16:creationId xmlns:a16="http://schemas.microsoft.com/office/drawing/2014/main" id="{0AC93BD6-5A3C-A743-82AB-F6A30E1F1EAF}"/>
                  </a:ext>
                </a:extLst>
              </p:cNvPr>
              <p:cNvSpPr>
                <a:spLocks noGrp="1" noRot="1" noChangeAspect="1" noMove="1" noResize="1" noEditPoints="1" noAdjustHandles="1" noChangeArrowheads="1" noChangeShapeType="1" noTextEdit="1"/>
              </p:cNvSpPr>
              <p:nvPr>
                <p:ph sz="quarter" idx="11"/>
              </p:nvPr>
            </p:nvSpPr>
            <p:spPr>
              <a:blipFill>
                <a:blip r:embed="rId2"/>
                <a:stretch>
                  <a:fillRect l="-1649" t="-62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34F39A8C-C110-E44F-BCCB-BBD210A62293}"/>
              </a:ext>
            </a:extLst>
          </p:cNvPr>
          <p:cNvSpPr>
            <a:spLocks noGrp="1"/>
          </p:cNvSpPr>
          <p:nvPr>
            <p:ph type="sldNum" sz="quarter" idx="4"/>
          </p:nvPr>
        </p:nvSpPr>
        <p:spPr/>
        <p:txBody>
          <a:bodyPr/>
          <a:lstStyle/>
          <a:p>
            <a:fld id="{05306F20-FBA2-4746-AE9F-DFBA4FFD6FE5}" type="slidenum">
              <a:rPr lang="en-US" smtClean="0"/>
              <a:t>4</a:t>
            </a:fld>
            <a:endParaRPr lang="en-US" dirty="0"/>
          </a:p>
        </p:txBody>
      </p:sp>
    </p:spTree>
    <p:extLst>
      <p:ext uri="{BB962C8B-B14F-4D97-AF65-F5344CB8AC3E}">
        <p14:creationId xmlns:p14="http://schemas.microsoft.com/office/powerpoint/2010/main" val="6282261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B3AC8-22E9-344B-B3C0-1526D83B9548}"/>
              </a:ext>
            </a:extLst>
          </p:cNvPr>
          <p:cNvSpPr>
            <a:spLocks noGrp="1"/>
          </p:cNvSpPr>
          <p:nvPr>
            <p:ph type="title"/>
          </p:nvPr>
        </p:nvSpPr>
        <p:spPr/>
        <p:txBody>
          <a:bodyPr/>
          <a:lstStyle/>
          <a:p>
            <a:r>
              <a:rPr lang="en-US" dirty="0"/>
              <a:t>Implication of positivity - 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1535637-C049-8049-8006-55B87B318C71}"/>
                  </a:ext>
                </a:extLst>
              </p:cNvPr>
              <p:cNvSpPr>
                <a:spLocks noGrp="1"/>
              </p:cNvSpPr>
              <p:nvPr>
                <p:ph sz="quarter" idx="11"/>
              </p:nvPr>
            </p:nvSpPr>
            <p:spPr/>
            <p:txBody>
              <a:bodyPr>
                <a:normAutofit fontScale="85000" lnSpcReduction="10000"/>
              </a:bodyPr>
              <a:lstStyle/>
              <a:p>
                <a:pPr marL="0" indent="0">
                  <a:buNone/>
                </a:pPr>
                <a:r>
                  <a:rPr lang="en-US" dirty="0"/>
                  <a:t>The cost </a:t>
                </a:r>
                <a14:m>
                  <m:oMath xmlns:m="http://schemas.openxmlformats.org/officeDocument/2006/math">
                    <m:sSub>
                      <m:sSubPr>
                        <m:ctrlPr>
                          <a:rPr lang="en-US" b="0" i="1" smtClean="0">
                            <a:latin typeface="Cambria Math" panose="02040503050406030204" pitchFamily="18" charset="0"/>
                          </a:rPr>
                        </m:ctrlPr>
                      </m:sSubPr>
                      <m:e>
                        <m:r>
                          <a:rPr lang="en-US" i="1" smtClean="0">
                            <a:latin typeface="Cambria Math" panose="02040503050406030204" pitchFamily="18" charset="0"/>
                          </a:rPr>
                          <m:t>𝑐</m:t>
                        </m:r>
                      </m:e>
                      <m:sub>
                        <m:r>
                          <a:rPr lang="en-US" b="0" i="1" smtClean="0">
                            <a:latin typeface="Cambria Math" panose="02040503050406030204" pitchFamily="18" charset="0"/>
                          </a:rPr>
                          <m:t>𝑖</m:t>
                        </m:r>
                      </m:sub>
                    </m:sSub>
                  </m:oMath>
                </a14:m>
                <a:r>
                  <a:rPr lang="en-US" dirty="0"/>
                  <a:t> to produce </a:t>
                </a:r>
                <a14:m>
                  <m:oMath xmlns:m="http://schemas.openxmlformats.org/officeDocument/2006/math">
                    <m:sSub>
                      <m:sSubPr>
                        <m:ctrlPr>
                          <a:rPr lang="de-CH" b="0" i="1" smtClean="0">
                            <a:latin typeface="Cambria Math" panose="02040503050406030204" pitchFamily="18" charset="0"/>
                          </a:rPr>
                        </m:ctrlPr>
                      </m:sSubPr>
                      <m:e>
                        <m:r>
                          <a:rPr lang="en-US" i="1" smtClean="0">
                            <a:latin typeface="Cambria Math" panose="02040503050406030204" pitchFamily="18" charset="0"/>
                          </a:rPr>
                          <m:t>𝑥</m:t>
                        </m:r>
                      </m:e>
                      <m:sub>
                        <m:r>
                          <a:rPr lang="de-CH" b="0" i="1" smtClean="0">
                            <a:latin typeface="Cambria Math" panose="02040503050406030204" pitchFamily="18" charset="0"/>
                          </a:rPr>
                          <m:t>𝑖</m:t>
                        </m:r>
                      </m:sub>
                    </m:sSub>
                  </m:oMath>
                </a14:m>
                <a:r>
                  <a:rPr lang="en-US" dirty="0"/>
                  <a:t> exemplars of a certain item </a:t>
                </a:r>
                <a14:m>
                  <m:oMath xmlns:m="http://schemas.openxmlformats.org/officeDocument/2006/math">
                    <m:r>
                      <a:rPr lang="en-US" i="1" smtClean="0">
                        <a:latin typeface="Cambria Math" panose="02040503050406030204" pitchFamily="18" charset="0"/>
                      </a:rPr>
                      <m:t>𝑖</m:t>
                    </m:r>
                  </m:oMath>
                </a14:m>
                <a:r>
                  <a:rPr lang="en-US" dirty="0"/>
                  <a:t> is often affine, that is,</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𝑖</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𝑖</m:t>
                          </m:r>
                        </m:sub>
                      </m:sSub>
                    </m:oMath>
                  </m:oMathPara>
                </a14:m>
                <a:endParaRPr lang="en-US" dirty="0"/>
              </a:p>
              <a:p>
                <a:pPr marL="0" indent="0">
                  <a:buNone/>
                </a:pPr>
                <a:r>
                  <a:rPr lang="en-US" dirty="0"/>
                  <a:t>where </a:t>
                </a:r>
                <a14:m>
                  <m:oMath xmlns:m="http://schemas.openxmlformats.org/officeDocument/2006/math">
                    <m:sSub>
                      <m:sSubPr>
                        <m:ctrlPr>
                          <a:rPr lang="en-US" b="0" i="1" smtClean="0">
                            <a:latin typeface="Cambria Math" panose="02040503050406030204" pitchFamily="18" charset="0"/>
                          </a:rPr>
                        </m:ctrlPr>
                      </m:sSubPr>
                      <m:e>
                        <m:r>
                          <a:rPr lang="en-US" i="1" smtClean="0">
                            <a:latin typeface="Cambria Math" panose="02040503050406030204" pitchFamily="18" charset="0"/>
                          </a:rPr>
                          <m:t>𝑎</m:t>
                        </m:r>
                      </m:e>
                      <m:sub>
                        <m:r>
                          <a:rPr lang="en-US" b="0" i="1" smtClean="0">
                            <a:latin typeface="Cambria Math" panose="02040503050406030204" pitchFamily="18" charset="0"/>
                          </a:rPr>
                          <m:t>𝑖</m:t>
                        </m:r>
                      </m:sub>
                    </m:sSub>
                  </m:oMath>
                </a14:m>
                <a:r>
                  <a:rPr lang="en-US" dirty="0"/>
                  <a:t> is the material/energy cost to produce a unit of the item </a:t>
                </a:r>
                <a14:m>
                  <m:oMath xmlns:m="http://schemas.openxmlformats.org/officeDocument/2006/math">
                    <m:r>
                      <a:rPr lang="en-US" i="1" smtClean="0">
                        <a:latin typeface="Cambria Math" panose="02040503050406030204" pitchFamily="18" charset="0"/>
                      </a:rPr>
                      <m:t>𝑖</m:t>
                    </m:r>
                  </m:oMath>
                </a14:m>
                <a:r>
                  <a:rPr lang="en-US" dirty="0"/>
                  <a:t> and </a:t>
                </a:r>
                <a14:m>
                  <m:oMath xmlns:m="http://schemas.openxmlformats.org/officeDocument/2006/math">
                    <m:sSub>
                      <m:sSubPr>
                        <m:ctrlPr>
                          <a:rPr lang="en-US" b="0" i="1" smtClean="0">
                            <a:latin typeface="Cambria Math" panose="02040503050406030204" pitchFamily="18" charset="0"/>
                          </a:rPr>
                        </m:ctrlPr>
                      </m:sSubPr>
                      <m:e>
                        <m:r>
                          <a:rPr lang="en-US" i="1" smtClean="0">
                            <a:latin typeface="Cambria Math" panose="02040503050406030204" pitchFamily="18" charset="0"/>
                          </a:rPr>
                          <m:t>𝑏</m:t>
                        </m:r>
                      </m:e>
                      <m:sub>
                        <m:r>
                          <a:rPr lang="en-US" b="0" i="1" smtClean="0">
                            <a:latin typeface="Cambria Math" panose="02040503050406030204" pitchFamily="18" charset="0"/>
                          </a:rPr>
                          <m:t>𝑖</m:t>
                        </m:r>
                      </m:sub>
                    </m:sSub>
                  </m:oMath>
                </a14:m>
                <a:r>
                  <a:rPr lang="en-US" dirty="0"/>
                  <a:t> is an initial investment (such as the purchase of specific equipment).</a:t>
                </a:r>
              </a:p>
              <a:p>
                <a:pPr marL="0" indent="0">
                  <a:buNone/>
                </a:pPr>
                <a:endParaRPr lang="en-US" dirty="0"/>
              </a:p>
              <a:p>
                <a:pPr marL="0" indent="0">
                  <a:buNone/>
                </a:pPr>
                <a:r>
                  <a:rPr lang="en-US" b="1" dirty="0">
                    <a:solidFill>
                      <a:schemeClr val="accent1"/>
                    </a:solidFill>
                  </a:rPr>
                  <a:t>Example: </a:t>
                </a:r>
                <a:r>
                  <a:rPr lang="en-US" dirty="0"/>
                  <a:t>Travelling in an electric car is cheaper than in a diesel one (because electricity is cheaper than diesel), but electric cars are more expensive to purchase. You need to buy a car and you know that in one year you need to travel for 20'000 km. You can either buy an electric car (£40'000 to purchase and then £3 per 100km) or a diesel one (£25'000 to purchase and then £12 per 100km). You can decide which car to buy by solving the following problem</a:t>
                </a:r>
              </a:p>
              <a:p>
                <a:pPr marL="0" indent="0">
                  <a:buNone/>
                </a:pPr>
                <a14:m>
                  <m:oMathPara xmlns:m="http://schemas.openxmlformats.org/officeDocument/2006/math">
                    <m:oMathParaPr>
                      <m:jc m:val="centerGroup"/>
                    </m:oMathParaPr>
                    <m:oMath xmlns:m="http://schemas.openxmlformats.org/officeDocument/2006/math">
                      <m:m>
                        <m:mPr>
                          <m:mcs>
                            <m:mc>
                              <m:mcPr>
                                <m:count m:val="2"/>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𝑚</m:t>
                            </m:r>
                            <m:r>
                              <a:rPr lang="en-US" b="0" i="1" smtClean="0">
                                <a:latin typeface="Cambria Math" panose="02040503050406030204" pitchFamily="18" charset="0"/>
                              </a:rPr>
                              <m:t>𝑖𝑛</m:t>
                            </m:r>
                          </m:e>
                          <m:e>
                            <m:r>
                              <a:rPr lang="de-CH" b="0" i="1" smtClean="0">
                                <a:latin typeface="Cambria Math" panose="02040503050406030204" pitchFamily="18" charset="0"/>
                              </a:rPr>
                              <m:t>200(3</m:t>
                            </m:r>
                            <m:sSub>
                              <m:sSubPr>
                                <m:ctrlPr>
                                  <a:rPr lang="de-CH" b="0" i="1" smtClean="0">
                                    <a:latin typeface="Cambria Math" panose="02040503050406030204" pitchFamily="18" charset="0"/>
                                  </a:rPr>
                                </m:ctrlPr>
                              </m:sSubPr>
                              <m:e>
                                <m:r>
                                  <a:rPr lang="en-US" b="0" i="1" smtClean="0">
                                    <a:latin typeface="Cambria Math" panose="02040503050406030204" pitchFamily="18" charset="0"/>
                                  </a:rPr>
                                  <m:t>𝑥</m:t>
                                </m:r>
                              </m:e>
                              <m:sub>
                                <m:r>
                                  <a:rPr lang="de-CH" b="0" i="1" smtClean="0">
                                    <a:latin typeface="Cambria Math" panose="02040503050406030204" pitchFamily="18" charset="0"/>
                                  </a:rPr>
                                  <m:t>𝑒</m:t>
                                </m:r>
                              </m:sub>
                            </m:sSub>
                            <m:r>
                              <a:rPr lang="de-CH" b="0" i="1" smtClean="0">
                                <a:latin typeface="Cambria Math" panose="02040503050406030204" pitchFamily="18" charset="0"/>
                              </a:rPr>
                              <m:t>+12</m:t>
                            </m:r>
                            <m:sSub>
                              <m:sSubPr>
                                <m:ctrlPr>
                                  <a:rPr lang="de-CH" b="0" i="1" smtClean="0">
                                    <a:latin typeface="Cambria Math" panose="02040503050406030204" pitchFamily="18" charset="0"/>
                                  </a:rPr>
                                </m:ctrlPr>
                              </m:sSubPr>
                              <m:e>
                                <m:r>
                                  <a:rPr lang="de-CH" b="0" i="1" smtClean="0">
                                    <a:latin typeface="Cambria Math" panose="02040503050406030204" pitchFamily="18" charset="0"/>
                                  </a:rPr>
                                  <m:t>𝑥</m:t>
                                </m:r>
                              </m:e>
                              <m:sub>
                                <m:r>
                                  <a:rPr lang="de-CH" b="0" i="1" smtClean="0">
                                    <a:latin typeface="Cambria Math" panose="02040503050406030204" pitchFamily="18" charset="0"/>
                                  </a:rPr>
                                  <m:t>𝑝</m:t>
                                </m:r>
                              </m:sub>
                            </m:sSub>
                            <m:r>
                              <a:rPr lang="de-CH" b="0" i="1" smtClean="0">
                                <a:latin typeface="Cambria Math" panose="02040503050406030204" pitchFamily="18" charset="0"/>
                              </a:rPr>
                              <m:t>)</m:t>
                            </m:r>
                            <m:r>
                              <a:rPr lang="en-US" b="0" i="1" smtClean="0">
                                <a:latin typeface="Cambria Math" panose="02040503050406030204" pitchFamily="18" charset="0"/>
                              </a:rPr>
                              <m:t>+</m:t>
                            </m:r>
                            <m:sSup>
                              <m:sSupPr>
                                <m:ctrlPr>
                                  <a:rPr lang="de-CH" i="1">
                                    <a:latin typeface="Cambria Math" panose="02040503050406030204" pitchFamily="18" charset="0"/>
                                  </a:rPr>
                                </m:ctrlPr>
                              </m:sSupPr>
                              <m:e>
                                <m:r>
                                  <a:rPr lang="de-CH" i="1">
                                    <a:latin typeface="Cambria Math" panose="02040503050406030204" pitchFamily="18" charset="0"/>
                                  </a:rPr>
                                  <m:t>40</m:t>
                                </m:r>
                              </m:e>
                              <m:sup>
                                <m:r>
                                  <a:rPr lang="de-CH" i="1">
                                    <a:latin typeface="Cambria Math" panose="02040503050406030204" pitchFamily="18" charset="0"/>
                                  </a:rPr>
                                  <m:t>′</m:t>
                                </m:r>
                              </m:sup>
                            </m:sSup>
                            <m:r>
                              <a:rPr lang="de-CH" i="1">
                                <a:latin typeface="Cambria Math" panose="02040503050406030204" pitchFamily="18" charset="0"/>
                              </a:rPr>
                              <m:t>000</m:t>
                            </m:r>
                            <m:sSub>
                              <m:sSubPr>
                                <m:ctrlPr>
                                  <a:rPr lang="de-CH" i="1">
                                    <a:latin typeface="Cambria Math" panose="02040503050406030204" pitchFamily="18" charset="0"/>
                                  </a:rPr>
                                </m:ctrlPr>
                              </m:sSubPr>
                              <m:e>
                                <m:r>
                                  <a:rPr lang="de-CH" i="1">
                                    <a:latin typeface="Cambria Math" panose="02040503050406030204" pitchFamily="18" charset="0"/>
                                  </a:rPr>
                                  <m:t>𝑧</m:t>
                                </m:r>
                              </m:e>
                              <m:sub>
                                <m:r>
                                  <a:rPr lang="de-CH" i="1">
                                    <a:latin typeface="Cambria Math" panose="02040503050406030204" pitchFamily="18" charset="0"/>
                                  </a:rPr>
                                  <m:t>𝑒</m:t>
                                </m:r>
                              </m:sub>
                            </m:sSub>
                            <m:r>
                              <a:rPr lang="de-CH" i="1">
                                <a:latin typeface="Cambria Math" panose="02040503050406030204" pitchFamily="18" charset="0"/>
                              </a:rPr>
                              <m:t>+</m:t>
                            </m:r>
                            <m:sSup>
                              <m:sSupPr>
                                <m:ctrlPr>
                                  <a:rPr lang="de-CH" i="1">
                                    <a:latin typeface="Cambria Math" panose="02040503050406030204" pitchFamily="18" charset="0"/>
                                  </a:rPr>
                                </m:ctrlPr>
                              </m:sSupPr>
                              <m:e>
                                <m:r>
                                  <a:rPr lang="de-CH" i="1">
                                    <a:latin typeface="Cambria Math" panose="02040503050406030204" pitchFamily="18" charset="0"/>
                                  </a:rPr>
                                  <m:t>25</m:t>
                                </m:r>
                              </m:e>
                              <m:sup>
                                <m:r>
                                  <a:rPr lang="de-CH" i="1">
                                    <a:latin typeface="Cambria Math" panose="02040503050406030204" pitchFamily="18" charset="0"/>
                                  </a:rPr>
                                  <m:t>′</m:t>
                                </m:r>
                              </m:sup>
                            </m:sSup>
                            <m:r>
                              <a:rPr lang="de-CH" i="1">
                                <a:latin typeface="Cambria Math" panose="02040503050406030204" pitchFamily="18" charset="0"/>
                              </a:rPr>
                              <m:t>000</m:t>
                            </m:r>
                            <m:sSub>
                              <m:sSubPr>
                                <m:ctrlPr>
                                  <a:rPr lang="de-CH" i="1">
                                    <a:latin typeface="Cambria Math" panose="02040503050406030204" pitchFamily="18" charset="0"/>
                                  </a:rPr>
                                </m:ctrlPr>
                              </m:sSubPr>
                              <m:e>
                                <m:r>
                                  <a:rPr lang="de-CH" i="1">
                                    <a:latin typeface="Cambria Math" panose="02040503050406030204" pitchFamily="18" charset="0"/>
                                  </a:rPr>
                                  <m:t>𝑧</m:t>
                                </m:r>
                              </m:e>
                              <m:sub>
                                <m:r>
                                  <a:rPr lang="de-CH" i="1">
                                    <a:latin typeface="Cambria Math" panose="02040503050406030204" pitchFamily="18" charset="0"/>
                                  </a:rPr>
                                  <m:t>𝑝</m:t>
                                </m:r>
                              </m:sub>
                            </m:sSub>
                          </m:e>
                        </m:mr>
                        <m:mr>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e>
                          <m:e>
                            <m:sSub>
                              <m:sSubPr>
                                <m:ctrlPr>
                                  <a:rPr lang="de-CH" b="0" i="1" smtClean="0">
                                    <a:latin typeface="Cambria Math" panose="02040503050406030204" pitchFamily="18" charset="0"/>
                                  </a:rPr>
                                </m:ctrlPr>
                              </m:sSubPr>
                              <m:e>
                                <m:r>
                                  <a:rPr lang="de-CH" b="0" i="1" smtClean="0">
                                    <a:latin typeface="Cambria Math" panose="02040503050406030204" pitchFamily="18" charset="0"/>
                                  </a:rPr>
                                  <m:t>𝑥</m:t>
                                </m:r>
                              </m:e>
                              <m:sub>
                                <m:r>
                                  <a:rPr lang="de-CH" b="0" i="1" smtClean="0">
                                    <a:latin typeface="Cambria Math" panose="02040503050406030204" pitchFamily="18" charset="0"/>
                                  </a:rPr>
                                  <m:t>𝑒</m:t>
                                </m:r>
                              </m:sub>
                            </m:sSub>
                            <m:r>
                              <a:rPr lang="de-CH" b="0" i="1" smtClean="0">
                                <a:latin typeface="Cambria Math" panose="02040503050406030204" pitchFamily="18" charset="0"/>
                              </a:rPr>
                              <m:t>≤</m:t>
                            </m:r>
                            <m:sSub>
                              <m:sSubPr>
                                <m:ctrlPr>
                                  <a:rPr lang="de-CH" b="0" i="1" smtClean="0">
                                    <a:latin typeface="Cambria Math" panose="02040503050406030204" pitchFamily="18" charset="0"/>
                                  </a:rPr>
                                </m:ctrlPr>
                              </m:sSubPr>
                              <m:e>
                                <m:r>
                                  <a:rPr lang="de-CH" b="0" i="1" smtClean="0">
                                    <a:latin typeface="Cambria Math" panose="02040503050406030204" pitchFamily="18" charset="0"/>
                                  </a:rPr>
                                  <m:t>𝑧</m:t>
                                </m:r>
                              </m:e>
                              <m:sub>
                                <m:r>
                                  <a:rPr lang="de-CH" b="0" i="1" smtClean="0">
                                    <a:latin typeface="Cambria Math" panose="02040503050406030204" pitchFamily="18" charset="0"/>
                                  </a:rPr>
                                  <m:t>𝑒</m:t>
                                </m:r>
                              </m:sub>
                            </m:sSub>
                          </m:e>
                        </m:mr>
                        <m:mr>
                          <m:e/>
                          <m:e>
                            <m:sSub>
                              <m:sSubPr>
                                <m:ctrlPr>
                                  <a:rPr lang="de-CH" b="0" i="1" smtClean="0">
                                    <a:latin typeface="Cambria Math" panose="02040503050406030204" pitchFamily="18" charset="0"/>
                                  </a:rPr>
                                </m:ctrlPr>
                              </m:sSubPr>
                              <m:e>
                                <m:r>
                                  <a:rPr lang="en-US" b="0" i="1" smtClean="0">
                                    <a:latin typeface="Cambria Math" panose="02040503050406030204" pitchFamily="18" charset="0"/>
                                  </a:rPr>
                                  <m:t>𝑥</m:t>
                                </m:r>
                              </m:e>
                              <m:sub>
                                <m:r>
                                  <a:rPr lang="de-CH" b="0" i="1" smtClean="0">
                                    <a:latin typeface="Cambria Math" panose="02040503050406030204" pitchFamily="18" charset="0"/>
                                  </a:rPr>
                                  <m:t>𝑝</m:t>
                                </m:r>
                              </m:sub>
                            </m:sSub>
                            <m:r>
                              <a:rPr lang="en-US" b="0" i="1" smtClean="0">
                                <a:latin typeface="Cambria Math" panose="02040503050406030204" pitchFamily="18" charset="0"/>
                              </a:rPr>
                              <m:t>≤</m:t>
                            </m:r>
                            <m:sSub>
                              <m:sSubPr>
                                <m:ctrlPr>
                                  <a:rPr lang="de-CH" b="0" i="1" smtClean="0">
                                    <a:latin typeface="Cambria Math" panose="02040503050406030204" pitchFamily="18" charset="0"/>
                                  </a:rPr>
                                </m:ctrlPr>
                              </m:sSubPr>
                              <m:e>
                                <m:r>
                                  <a:rPr lang="en-US" b="0" i="1" smtClean="0">
                                    <a:latin typeface="Cambria Math" panose="02040503050406030204" pitchFamily="18" charset="0"/>
                                  </a:rPr>
                                  <m:t>𝑧</m:t>
                                </m:r>
                              </m:e>
                              <m:sub>
                                <m:r>
                                  <a:rPr lang="de-CH" b="0" i="1" smtClean="0">
                                    <a:latin typeface="Cambria Math" panose="02040503050406030204" pitchFamily="18" charset="0"/>
                                  </a:rPr>
                                  <m:t>𝑝</m:t>
                                </m:r>
                              </m:sub>
                            </m:sSub>
                          </m:e>
                        </m:mr>
                        <m:mr>
                          <m:e/>
                          <m:e>
                            <m:r>
                              <a:rPr lang="de-CH" b="0" i="1" smtClean="0">
                                <a:latin typeface="Cambria Math" panose="02040503050406030204" pitchFamily="18" charset="0"/>
                              </a:rPr>
                              <m:t>𝑥</m:t>
                            </m:r>
                            <m:r>
                              <a:rPr lang="en-US" b="0" i="1" smtClean="0">
                                <a:latin typeface="Cambria Math" panose="02040503050406030204" pitchFamily="18" charset="0"/>
                              </a:rPr>
                              <m:t>, </m:t>
                            </m:r>
                            <m:r>
                              <a:rPr lang="en-US" b="0" i="1" smtClean="0">
                                <a:latin typeface="Cambria Math" panose="02040503050406030204" pitchFamily="18" charset="0"/>
                              </a:rPr>
                              <m:t>𝑧</m:t>
                            </m:r>
                            <m:r>
                              <a:rPr lang="en-US" b="0" i="1" smtClean="0">
                                <a:latin typeface="Cambria Math" panose="02040503050406030204" pitchFamily="18" charset="0"/>
                              </a:rPr>
                              <m:t> ∈</m:t>
                            </m:r>
                            <m:sSup>
                              <m:sSupPr>
                                <m:ctrlPr>
                                  <a:rPr lang="en-US" b="0" i="1" smtClean="0">
                                    <a:latin typeface="Cambria Math" panose="02040503050406030204" pitchFamily="18" charset="0"/>
                                    <a:ea typeface="Cambria Math" panose="02040503050406030204" pitchFamily="18" charset="0"/>
                                  </a:rPr>
                                </m:ctrlPr>
                              </m:sSupPr>
                              <m:e>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0,1</m:t>
                                    </m:r>
                                  </m:e>
                                </m:d>
                              </m:e>
                              <m:sup>
                                <m:r>
                                  <a:rPr lang="en-US" b="0" i="1" smtClean="0">
                                    <a:latin typeface="Cambria Math" panose="02040503050406030204" pitchFamily="18" charset="0"/>
                                    <a:ea typeface="Cambria Math" panose="02040503050406030204" pitchFamily="18" charset="0"/>
                                  </a:rPr>
                                  <m:t>2</m:t>
                                </m:r>
                              </m:sup>
                            </m:sSup>
                          </m:e>
                        </m:mr>
                      </m:m>
                      <m:r>
                        <a:rPr lang="de-CH" b="0"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3" name="Content Placeholder 2">
                <a:extLst>
                  <a:ext uri="{FF2B5EF4-FFF2-40B4-BE49-F238E27FC236}">
                    <a16:creationId xmlns:a16="http://schemas.microsoft.com/office/drawing/2014/main" id="{91535637-C049-8049-8006-55B87B318C71}"/>
                  </a:ext>
                </a:extLst>
              </p:cNvPr>
              <p:cNvSpPr>
                <a:spLocks noGrp="1" noRot="1" noChangeAspect="1" noMove="1" noResize="1" noEditPoints="1" noAdjustHandles="1" noChangeArrowheads="1" noChangeShapeType="1" noTextEdit="1"/>
              </p:cNvSpPr>
              <p:nvPr>
                <p:ph sz="quarter" idx="11"/>
              </p:nvPr>
            </p:nvSpPr>
            <p:spPr>
              <a:blipFill>
                <a:blip r:embed="rId2"/>
                <a:stretch>
                  <a:fillRect l="-1349" t="-124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6D3EEDE9-E516-B843-AA6A-2DC1DB89BCD6}"/>
              </a:ext>
            </a:extLst>
          </p:cNvPr>
          <p:cNvSpPr>
            <a:spLocks noGrp="1"/>
          </p:cNvSpPr>
          <p:nvPr>
            <p:ph type="sldNum" sz="quarter" idx="4"/>
          </p:nvPr>
        </p:nvSpPr>
        <p:spPr/>
        <p:txBody>
          <a:bodyPr/>
          <a:lstStyle/>
          <a:p>
            <a:pPr marL="0" marR="0" lvl="0" indent="0" algn="r" defTabSz="609585" rtl="0" eaLnBrk="1" fontAlgn="auto" latinLnBrk="0" hangingPunct="1">
              <a:lnSpc>
                <a:spcPct val="100000"/>
              </a:lnSpc>
              <a:spcBef>
                <a:spcPts val="0"/>
              </a:spcBef>
              <a:spcAft>
                <a:spcPts val="0"/>
              </a:spcAft>
              <a:buClrTx/>
              <a:buSzTx/>
              <a:buFontTx/>
              <a:buNone/>
              <a:tabLst/>
              <a:defRPr/>
            </a:pPr>
            <a:fld id="{05306F20-FBA2-4746-AE9F-DFBA4FFD6FE5}" type="slidenum">
              <a:rPr kumimoji="0" lang="en-US" sz="900" b="0" i="0" u="none" strike="noStrike" kern="1200" cap="none" spc="0" normalizeH="0" baseline="0" noProof="0" smtClean="0">
                <a:ln>
                  <a:noFill/>
                </a:ln>
                <a:solidFill>
                  <a:srgbClr val="3C3C3C">
                    <a:tint val="75000"/>
                  </a:srgbClr>
                </a:solidFill>
                <a:effectLst/>
                <a:uLnTx/>
                <a:uFillTx/>
                <a:latin typeface="Arial"/>
                <a:ea typeface="+mn-ea"/>
                <a:cs typeface="+mn-cs"/>
              </a:rPr>
              <a:pPr marL="0" marR="0" lvl="0" indent="0" algn="r" defTabSz="609585" rtl="0" eaLnBrk="1" fontAlgn="auto" latinLnBrk="0" hangingPunct="1">
                <a:lnSpc>
                  <a:spcPct val="100000"/>
                </a:lnSpc>
                <a:spcBef>
                  <a:spcPts val="0"/>
                </a:spcBef>
                <a:spcAft>
                  <a:spcPts val="0"/>
                </a:spcAft>
                <a:buClrTx/>
                <a:buSzTx/>
                <a:buFontTx/>
                <a:buNone/>
                <a:tabLst/>
                <a:defRPr/>
              </a:pPr>
              <a:t>5</a:t>
            </a:fld>
            <a:endParaRPr kumimoji="0" lang="en-US" sz="900" b="0" i="0" u="none" strike="noStrike" kern="1200" cap="none" spc="0" normalizeH="0" baseline="0" noProof="0" dirty="0">
              <a:ln>
                <a:noFill/>
              </a:ln>
              <a:solidFill>
                <a:srgbClr val="3C3C3C">
                  <a:tint val="75000"/>
                </a:srgbClr>
              </a:solidFill>
              <a:effectLst/>
              <a:uLnTx/>
              <a:uFillTx/>
              <a:latin typeface="Arial"/>
              <a:ea typeface="+mn-ea"/>
              <a:cs typeface="+mn-cs"/>
            </a:endParaRPr>
          </a:p>
        </p:txBody>
      </p:sp>
    </p:spTree>
    <p:extLst>
      <p:ext uri="{BB962C8B-B14F-4D97-AF65-F5344CB8AC3E}">
        <p14:creationId xmlns:p14="http://schemas.microsoft.com/office/powerpoint/2010/main" val="40099292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4FBAE-41D0-6D42-8171-952991A000DE}"/>
              </a:ext>
            </a:extLst>
          </p:cNvPr>
          <p:cNvSpPr>
            <a:spLocks noGrp="1"/>
          </p:cNvSpPr>
          <p:nvPr>
            <p:ph type="title"/>
          </p:nvPr>
        </p:nvSpPr>
        <p:spPr>
          <a:xfrm>
            <a:off x="342901" y="488953"/>
            <a:ext cx="8445500" cy="430887"/>
          </a:xfrm>
        </p:spPr>
        <p:txBody>
          <a:bodyPr/>
          <a:lstStyle/>
          <a:p>
            <a:r>
              <a:rPr lang="en-US" dirty="0"/>
              <a:t>Semi-continuous variable, indicator constraints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FE4D55F-D924-EE47-B375-9D57D238F781}"/>
                  </a:ext>
                </a:extLst>
              </p:cNvPr>
              <p:cNvSpPr>
                <a:spLocks noGrp="1"/>
              </p:cNvSpPr>
              <p:nvPr>
                <p:ph sz="quarter" idx="11"/>
              </p:nvPr>
            </p:nvSpPr>
            <p:spPr/>
            <p:txBody>
              <a:bodyPr>
                <a:normAutofit/>
              </a:bodyPr>
              <a:lstStyle/>
              <a:p>
                <a:pPr marL="0" indent="0">
                  <a:buNone/>
                </a:pPr>
                <a:r>
                  <a:rPr lang="en-US" b="1" dirty="0">
                    <a:solidFill>
                      <a:schemeClr val="accent1"/>
                    </a:solidFill>
                  </a:rPr>
                  <a:t>Semi-continuous variables: </a:t>
                </a:r>
                <a:r>
                  <a:rPr lang="en-US" dirty="0"/>
                  <a:t>Let </a:t>
                </a:r>
                <a14:m>
                  <m:oMath xmlns:m="http://schemas.openxmlformats.org/officeDocument/2006/math">
                    <m:r>
                      <a:rPr lang="de-CH" b="0" i="1" smtClean="0">
                        <a:latin typeface="Cambria Math" panose="02040503050406030204" pitchFamily="18" charset="0"/>
                      </a:rPr>
                      <m:t>𝑎</m:t>
                    </m:r>
                    <m:r>
                      <a:rPr lang="de-CH" b="0" i="1" smtClean="0">
                        <a:latin typeface="Cambria Math" panose="02040503050406030204" pitchFamily="18" charset="0"/>
                      </a:rPr>
                      <m:t>,</m:t>
                    </m:r>
                    <m:r>
                      <a:rPr lang="de-CH" b="0" i="1" smtClean="0">
                        <a:latin typeface="Cambria Math" panose="02040503050406030204" pitchFamily="18" charset="0"/>
                      </a:rPr>
                      <m:t>𝑏</m:t>
                    </m:r>
                    <m:r>
                      <a:rPr lang="de-CH" b="0" i="1" smtClean="0">
                        <a:latin typeface="Cambria Math" panose="02040503050406030204" pitchFamily="18" charset="0"/>
                        <a:ea typeface="Cambria Math" panose="02040503050406030204" pitchFamily="18" charset="0"/>
                      </a:rPr>
                      <m:t>∈</m:t>
                    </m:r>
                    <m:r>
                      <a:rPr lang="de-CH" b="0" i="1" smtClean="0">
                        <a:latin typeface="Cambria Math" panose="02040503050406030204" pitchFamily="18" charset="0"/>
                        <a:ea typeface="Cambria Math" panose="02040503050406030204" pitchFamily="18" charset="0"/>
                      </a:rPr>
                      <m:t>ℝ</m:t>
                    </m:r>
                    <m:r>
                      <a:rPr lang="de-CH" b="0" i="1" smtClean="0">
                        <a:latin typeface="Cambria Math" panose="02040503050406030204" pitchFamily="18" charset="0"/>
                        <a:ea typeface="Cambria Math" panose="02040503050406030204" pitchFamily="18" charset="0"/>
                      </a:rPr>
                      <m:t>, 0&lt;</m:t>
                    </m:r>
                    <m:r>
                      <a:rPr lang="de-CH" b="0" i="1" smtClean="0">
                        <a:latin typeface="Cambria Math" panose="02040503050406030204" pitchFamily="18" charset="0"/>
                        <a:ea typeface="Cambria Math" panose="02040503050406030204" pitchFamily="18" charset="0"/>
                      </a:rPr>
                      <m:t>𝑎</m:t>
                    </m:r>
                    <m:r>
                      <a:rPr lang="de-CH" b="0" i="1" smtClean="0">
                        <a:latin typeface="Cambria Math" panose="02040503050406030204" pitchFamily="18" charset="0"/>
                        <a:ea typeface="Cambria Math" panose="02040503050406030204" pitchFamily="18" charset="0"/>
                      </a:rPr>
                      <m:t>≤</m:t>
                    </m:r>
                    <m:r>
                      <a:rPr lang="de-CH" b="0" i="1" smtClean="0">
                        <a:latin typeface="Cambria Math" panose="02040503050406030204" pitchFamily="18" charset="0"/>
                        <a:ea typeface="Cambria Math" panose="02040503050406030204" pitchFamily="18" charset="0"/>
                      </a:rPr>
                      <m:t>𝑏</m:t>
                    </m:r>
                  </m:oMath>
                </a14:m>
                <a:r>
                  <a:rPr lang="en-US" dirty="0"/>
                  <a:t>. The condition</a:t>
                </a:r>
                <a14:m>
                  <m:oMath xmlns:m="http://schemas.openxmlformats.org/officeDocument/2006/math">
                    <m:r>
                      <a:rPr lang="de-CH" b="0" i="0" smtClean="0">
                        <a:latin typeface="Cambria Math" panose="02040503050406030204" pitchFamily="18" charset="0"/>
                      </a:rPr>
                      <m:t> </m:t>
                    </m:r>
                    <m:r>
                      <a:rPr lang="de-CH" b="0" i="1" smtClean="0">
                        <a:latin typeface="Cambria Math" panose="02040503050406030204" pitchFamily="18" charset="0"/>
                      </a:rPr>
                      <m:t>𝑥</m:t>
                    </m:r>
                    <m:r>
                      <a:rPr lang="de-CH" b="0" i="1" smtClean="0">
                        <a:latin typeface="Cambria Math" panose="02040503050406030204" pitchFamily="18" charset="0"/>
                        <a:ea typeface="Cambria Math" panose="02040503050406030204" pitchFamily="18" charset="0"/>
                      </a:rPr>
                      <m:t>∈0 ∪</m:t>
                    </m:r>
                    <m:d>
                      <m:dPr>
                        <m:begChr m:val="["/>
                        <m:endChr m:val="]"/>
                        <m:ctrlPr>
                          <a:rPr lang="de-CH" b="0" i="1" smtClean="0">
                            <a:latin typeface="Cambria Math" panose="02040503050406030204" pitchFamily="18" charset="0"/>
                            <a:ea typeface="Cambria Math" panose="02040503050406030204" pitchFamily="18" charset="0"/>
                          </a:rPr>
                        </m:ctrlPr>
                      </m:dPr>
                      <m:e>
                        <m:r>
                          <a:rPr lang="de-CH" b="0" i="1" smtClean="0">
                            <a:latin typeface="Cambria Math" panose="02040503050406030204" pitchFamily="18" charset="0"/>
                            <a:ea typeface="Cambria Math" panose="02040503050406030204" pitchFamily="18" charset="0"/>
                          </a:rPr>
                          <m:t>𝑎</m:t>
                        </m:r>
                        <m:r>
                          <a:rPr lang="de-CH" b="0" i="1" smtClean="0">
                            <a:latin typeface="Cambria Math" panose="02040503050406030204" pitchFamily="18" charset="0"/>
                            <a:ea typeface="Cambria Math" panose="02040503050406030204" pitchFamily="18" charset="0"/>
                          </a:rPr>
                          <m:t>,</m:t>
                        </m:r>
                        <m:r>
                          <a:rPr lang="de-CH" b="0" i="1" smtClean="0">
                            <a:latin typeface="Cambria Math" panose="02040503050406030204" pitchFamily="18" charset="0"/>
                            <a:ea typeface="Cambria Math" panose="02040503050406030204" pitchFamily="18" charset="0"/>
                          </a:rPr>
                          <m:t>𝑏</m:t>
                        </m:r>
                      </m:e>
                    </m:d>
                  </m:oMath>
                </a14:m>
                <a:r>
                  <a:rPr lang="en-US" dirty="0"/>
                  <a:t> can be modelled by</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de-CH" b="0" i="1" smtClean="0">
                          <a:latin typeface="Cambria Math" panose="02040503050406030204" pitchFamily="18" charset="0"/>
                        </a:rPr>
                        <m:t>𝑎𝑧</m:t>
                      </m:r>
                      <m:r>
                        <a:rPr lang="de-CH" b="0" i="1" smtClean="0">
                          <a:latin typeface="Cambria Math" panose="02040503050406030204" pitchFamily="18" charset="0"/>
                        </a:rPr>
                        <m:t>≤</m:t>
                      </m:r>
                      <m:r>
                        <a:rPr lang="de-CH" b="0" i="1" smtClean="0">
                          <a:latin typeface="Cambria Math" panose="02040503050406030204" pitchFamily="18" charset="0"/>
                        </a:rPr>
                        <m:t>𝑥</m:t>
                      </m:r>
                      <m:r>
                        <a:rPr lang="de-CH" b="0" i="1" smtClean="0">
                          <a:latin typeface="Cambria Math" panose="02040503050406030204" pitchFamily="18" charset="0"/>
                        </a:rPr>
                        <m:t>≤</m:t>
                      </m:r>
                      <m:r>
                        <a:rPr lang="de-CH" b="0" i="1" smtClean="0">
                          <a:latin typeface="Cambria Math" panose="02040503050406030204" pitchFamily="18" charset="0"/>
                        </a:rPr>
                        <m:t>𝑏𝑧</m:t>
                      </m:r>
                      <m:r>
                        <a:rPr lang="de-CH" b="0" i="1" smtClean="0">
                          <a:latin typeface="Cambria Math" panose="02040503050406030204" pitchFamily="18" charset="0"/>
                        </a:rPr>
                        <m:t>, </m:t>
                      </m:r>
                      <m:r>
                        <m:rPr>
                          <m:sty m:val="p"/>
                        </m:rPr>
                        <a:rPr lang="de-CH" b="0" i="0" smtClean="0">
                          <a:latin typeface="Cambria Math" panose="02040503050406030204" pitchFamily="18" charset="0"/>
                        </a:rPr>
                        <m:t>and</m:t>
                      </m:r>
                      <m:r>
                        <a:rPr lang="de-CH" b="0" i="1" smtClean="0">
                          <a:latin typeface="Cambria Math" panose="02040503050406030204" pitchFamily="18" charset="0"/>
                        </a:rPr>
                        <m:t> </m:t>
                      </m:r>
                      <m:r>
                        <a:rPr lang="de-CH" b="0" i="1" smtClean="0">
                          <a:latin typeface="Cambria Math" panose="02040503050406030204" pitchFamily="18" charset="0"/>
                        </a:rPr>
                        <m:t>𝑧</m:t>
                      </m:r>
                      <m:r>
                        <a:rPr lang="de-CH" b="0" i="1" smtClean="0">
                          <a:latin typeface="Cambria Math" panose="02040503050406030204" pitchFamily="18" charset="0"/>
                          <a:ea typeface="Cambria Math" panose="02040503050406030204" pitchFamily="18" charset="0"/>
                        </a:rPr>
                        <m:t>∈</m:t>
                      </m:r>
                      <m:d>
                        <m:dPr>
                          <m:begChr m:val="{"/>
                          <m:endChr m:val="}"/>
                          <m:ctrlPr>
                            <a:rPr lang="de-CH" b="0" i="1" smtClean="0">
                              <a:latin typeface="Cambria Math" panose="02040503050406030204" pitchFamily="18" charset="0"/>
                              <a:ea typeface="Cambria Math" panose="02040503050406030204" pitchFamily="18" charset="0"/>
                            </a:rPr>
                          </m:ctrlPr>
                        </m:dPr>
                        <m:e>
                          <m:r>
                            <a:rPr lang="de-CH" b="0" i="1" smtClean="0">
                              <a:latin typeface="Cambria Math" panose="02040503050406030204" pitchFamily="18" charset="0"/>
                              <a:ea typeface="Cambria Math" panose="02040503050406030204" pitchFamily="18" charset="0"/>
                            </a:rPr>
                            <m:t>0,1</m:t>
                          </m:r>
                        </m:e>
                      </m:d>
                      <m:r>
                        <a:rPr lang="de-CH" b="0" i="1" smtClean="0">
                          <a:latin typeface="Cambria Math" panose="02040503050406030204" pitchFamily="18" charset="0"/>
                          <a:ea typeface="Cambria Math" panose="02040503050406030204" pitchFamily="18" charset="0"/>
                        </a:rPr>
                        <m:t>.</m:t>
                      </m:r>
                    </m:oMath>
                  </m:oMathPara>
                </a14:m>
                <a:endParaRPr lang="de-CH" b="0" dirty="0">
                  <a:ea typeface="Cambria Math" panose="02040503050406030204" pitchFamily="18" charset="0"/>
                </a:endParaRPr>
              </a:p>
              <a:p>
                <a:pPr marL="0" indent="0">
                  <a:buNone/>
                </a:pPr>
                <a:endParaRPr lang="en-US" dirty="0"/>
              </a:p>
              <a:p>
                <a:pPr marL="0" indent="0">
                  <a:buNone/>
                </a:pPr>
                <a:r>
                  <a:rPr lang="en-US" b="1" dirty="0">
                    <a:solidFill>
                      <a:schemeClr val="accent1"/>
                    </a:solidFill>
                  </a:rPr>
                  <a:t>Indicator constraints: </a:t>
                </a:r>
                <a:r>
                  <a:rPr lang="en-US" dirty="0"/>
                  <a:t>Let </a:t>
                </a:r>
                <a14:m>
                  <m:oMath xmlns:m="http://schemas.openxmlformats.org/officeDocument/2006/math">
                    <m:r>
                      <a:rPr lang="de-CH" i="1">
                        <a:latin typeface="Cambria Math" panose="02040503050406030204" pitchFamily="18" charset="0"/>
                      </a:rPr>
                      <m:t>𝑎</m:t>
                    </m:r>
                    <m:r>
                      <a:rPr lang="de-CH" i="1">
                        <a:latin typeface="Cambria Math" panose="02040503050406030204" pitchFamily="18" charset="0"/>
                        <a:ea typeface="Cambria Math" panose="02040503050406030204" pitchFamily="18" charset="0"/>
                      </a:rPr>
                      <m:t>∈</m:t>
                    </m:r>
                    <m:sSup>
                      <m:sSupPr>
                        <m:ctrlPr>
                          <a:rPr lang="de-CH" i="1" smtClean="0">
                            <a:latin typeface="Cambria Math" panose="02040503050406030204" pitchFamily="18" charset="0"/>
                            <a:ea typeface="Cambria Math" panose="02040503050406030204" pitchFamily="18" charset="0"/>
                          </a:rPr>
                        </m:ctrlPr>
                      </m:sSupPr>
                      <m:e>
                        <m:r>
                          <a:rPr lang="de-CH" i="1">
                            <a:latin typeface="Cambria Math" panose="02040503050406030204" pitchFamily="18" charset="0"/>
                            <a:ea typeface="Cambria Math" panose="02040503050406030204" pitchFamily="18" charset="0"/>
                          </a:rPr>
                          <m:t>ℝ</m:t>
                        </m:r>
                      </m:e>
                      <m:sup>
                        <m:r>
                          <a:rPr lang="de-CH" b="0" i="1" smtClean="0">
                            <a:latin typeface="Cambria Math" panose="02040503050406030204" pitchFamily="18" charset="0"/>
                            <a:ea typeface="Cambria Math" panose="02040503050406030204" pitchFamily="18" charset="0"/>
                          </a:rPr>
                          <m:t>𝑛</m:t>
                        </m:r>
                      </m:sup>
                    </m:sSup>
                    <m:r>
                      <a:rPr lang="de-CH" b="0" i="1" smtClean="0">
                        <a:latin typeface="Cambria Math" panose="02040503050406030204" pitchFamily="18" charset="0"/>
                        <a:ea typeface="Cambria Math" panose="02040503050406030204" pitchFamily="18" charset="0"/>
                      </a:rPr>
                      <m:t>,</m:t>
                    </m:r>
                    <m:r>
                      <a:rPr lang="de-CH" b="0" i="1" smtClean="0">
                        <a:latin typeface="Cambria Math" panose="02040503050406030204" pitchFamily="18" charset="0"/>
                        <a:ea typeface="Cambria Math" panose="02040503050406030204" pitchFamily="18" charset="0"/>
                      </a:rPr>
                      <m:t>𝑧</m:t>
                    </m:r>
                    <m:r>
                      <a:rPr lang="de-CH" b="0" i="1" smtClean="0">
                        <a:latin typeface="Cambria Math" panose="02040503050406030204" pitchFamily="18" charset="0"/>
                        <a:ea typeface="Cambria Math" panose="02040503050406030204" pitchFamily="18" charset="0"/>
                      </a:rPr>
                      <m:t>∈</m:t>
                    </m:r>
                    <m:d>
                      <m:dPr>
                        <m:begChr m:val="{"/>
                        <m:endChr m:val="}"/>
                        <m:ctrlPr>
                          <a:rPr lang="de-CH" b="0" i="1" smtClean="0">
                            <a:latin typeface="Cambria Math" panose="02040503050406030204" pitchFamily="18" charset="0"/>
                            <a:ea typeface="Cambria Math" panose="02040503050406030204" pitchFamily="18" charset="0"/>
                          </a:rPr>
                        </m:ctrlPr>
                      </m:dPr>
                      <m:e>
                        <m:r>
                          <a:rPr lang="de-CH" b="0" i="1" smtClean="0">
                            <a:latin typeface="Cambria Math" panose="02040503050406030204" pitchFamily="18" charset="0"/>
                            <a:ea typeface="Cambria Math" panose="02040503050406030204" pitchFamily="18" charset="0"/>
                          </a:rPr>
                          <m:t>0,1</m:t>
                        </m:r>
                      </m:e>
                    </m:d>
                    <m:r>
                      <a:rPr lang="de-CH" b="0" i="1" smtClean="0">
                        <a:latin typeface="Cambria Math" panose="02040503050406030204" pitchFamily="18" charset="0"/>
                        <a:ea typeface="Cambria Math" panose="02040503050406030204" pitchFamily="18" charset="0"/>
                      </a:rPr>
                      <m:t>,  </m:t>
                    </m:r>
                    <m:r>
                      <a:rPr lang="de-CH" b="0" i="1" smtClean="0">
                        <a:latin typeface="Cambria Math" panose="02040503050406030204" pitchFamily="18" charset="0"/>
                        <a:ea typeface="Cambria Math" panose="02040503050406030204" pitchFamily="18" charset="0"/>
                      </a:rPr>
                      <m:t>𝑏</m:t>
                    </m:r>
                    <m:r>
                      <a:rPr lang="de-CH" b="0" i="1" smtClean="0">
                        <a:latin typeface="Cambria Math" panose="02040503050406030204" pitchFamily="18" charset="0"/>
                        <a:ea typeface="Cambria Math" panose="02040503050406030204" pitchFamily="18" charset="0"/>
                      </a:rPr>
                      <m:t>,</m:t>
                    </m:r>
                    <m:r>
                      <a:rPr lang="de-CH" b="0" i="1" smtClean="0">
                        <a:latin typeface="Cambria Math" panose="02040503050406030204" pitchFamily="18" charset="0"/>
                        <a:ea typeface="Cambria Math" panose="02040503050406030204" pitchFamily="18" charset="0"/>
                      </a:rPr>
                      <m:t>𝑀</m:t>
                    </m:r>
                    <m:r>
                      <a:rPr lang="de-CH" i="1">
                        <a:latin typeface="Cambria Math" panose="02040503050406030204" pitchFamily="18" charset="0"/>
                        <a:ea typeface="Cambria Math" panose="02040503050406030204" pitchFamily="18" charset="0"/>
                      </a:rPr>
                      <m:t>∈</m:t>
                    </m:r>
                    <m:r>
                      <a:rPr lang="de-CH" i="1" smtClean="0">
                        <a:latin typeface="Cambria Math" panose="02040503050406030204" pitchFamily="18" charset="0"/>
                        <a:ea typeface="Cambria Math" panose="02040503050406030204" pitchFamily="18" charset="0"/>
                      </a:rPr>
                      <m:t>ℝ</m:t>
                    </m:r>
                    <m:r>
                      <a:rPr lang="de-CH" b="0" i="1" smtClean="0">
                        <a:latin typeface="Cambria Math" panose="02040503050406030204" pitchFamily="18" charset="0"/>
                        <a:ea typeface="Cambria Math" panose="02040503050406030204" pitchFamily="18" charset="0"/>
                      </a:rPr>
                      <m:t>, </m:t>
                    </m:r>
                    <m:r>
                      <a:rPr lang="de-CH" b="0" i="1" smtClean="0">
                        <a:latin typeface="Cambria Math" panose="02040503050406030204" pitchFamily="18" charset="0"/>
                        <a:ea typeface="Cambria Math" panose="02040503050406030204" pitchFamily="18" charset="0"/>
                      </a:rPr>
                      <m:t>𝑀</m:t>
                    </m:r>
                    <m:r>
                      <a:rPr lang="de-CH" b="0" i="1" smtClean="0">
                        <a:latin typeface="Cambria Math" panose="02040503050406030204" pitchFamily="18" charset="0"/>
                        <a:ea typeface="Cambria Math" panose="02040503050406030204" pitchFamily="18" charset="0"/>
                      </a:rPr>
                      <m:t>&gt;</m:t>
                    </m:r>
                    <m:r>
                      <a:rPr lang="de-CH" b="0" i="1" smtClean="0">
                        <a:latin typeface="Cambria Math" panose="02040503050406030204" pitchFamily="18" charset="0"/>
                        <a:ea typeface="Cambria Math" panose="02040503050406030204" pitchFamily="18" charset="0"/>
                      </a:rPr>
                      <m:t>𝑏</m:t>
                    </m:r>
                  </m:oMath>
                </a14:m>
                <a:r>
                  <a:rPr lang="en-US" dirty="0"/>
                  <a:t>. </a:t>
                </a:r>
                <a:r>
                  <a:rPr lang="de-CH" dirty="0"/>
                  <a:t>T</a:t>
                </a:r>
                <a:r>
                  <a:rPr lang="en-US" dirty="0"/>
                  <a:t>he conditions</a:t>
                </a:r>
                <a:br>
                  <a:rPr lang="en-US" dirty="0"/>
                </a:br>
                <a:endParaRPr lang="en-US" dirty="0"/>
              </a:p>
              <a:p>
                <a:pPr marL="0" indent="0">
                  <a:buNone/>
                </a:pPr>
                <a14:m>
                  <m:oMathPara xmlns:m="http://schemas.openxmlformats.org/officeDocument/2006/math">
                    <m:oMathParaPr>
                      <m:jc m:val="centerGroup"/>
                    </m:oMathParaPr>
                    <m:oMath xmlns:m="http://schemas.openxmlformats.org/officeDocument/2006/math">
                      <m:sSup>
                        <m:sSupPr>
                          <m:ctrlPr>
                            <a:rPr lang="de-CH" b="0" i="1" smtClean="0">
                              <a:latin typeface="Cambria Math" panose="02040503050406030204" pitchFamily="18" charset="0"/>
                            </a:rPr>
                          </m:ctrlPr>
                        </m:sSupPr>
                        <m:e>
                          <m:r>
                            <a:rPr lang="de-CH" b="0" i="1" smtClean="0">
                              <a:latin typeface="Cambria Math" panose="02040503050406030204" pitchFamily="18" charset="0"/>
                            </a:rPr>
                            <m:t>𝑎</m:t>
                          </m:r>
                        </m:e>
                        <m:sup>
                          <m:r>
                            <a:rPr lang="de-CH" b="0" i="1" smtClean="0">
                              <a:latin typeface="Cambria Math" panose="02040503050406030204" pitchFamily="18" charset="0"/>
                            </a:rPr>
                            <m:t>𝑇</m:t>
                          </m:r>
                        </m:sup>
                      </m:sSup>
                      <m:r>
                        <a:rPr lang="de-CH" b="0" i="1" smtClean="0">
                          <a:latin typeface="Cambria Math" panose="02040503050406030204" pitchFamily="18" charset="0"/>
                        </a:rPr>
                        <m:t>𝑥</m:t>
                      </m:r>
                      <m:r>
                        <a:rPr lang="de-CH" b="0" i="1" smtClean="0">
                          <a:latin typeface="Cambria Math" panose="02040503050406030204" pitchFamily="18" charset="0"/>
                        </a:rPr>
                        <m:t>≤</m:t>
                      </m:r>
                      <m:r>
                        <a:rPr lang="de-CH" b="0" i="1" smtClean="0">
                          <a:latin typeface="Cambria Math" panose="02040503050406030204" pitchFamily="18" charset="0"/>
                        </a:rPr>
                        <m:t>𝑏</m:t>
                      </m:r>
                      <m:r>
                        <a:rPr lang="de-CH" b="0" i="1" smtClean="0">
                          <a:latin typeface="Cambria Math" panose="02040503050406030204" pitchFamily="18" charset="0"/>
                        </a:rPr>
                        <m:t> </m:t>
                      </m:r>
                      <m:r>
                        <m:rPr>
                          <m:sty m:val="p"/>
                        </m:rPr>
                        <a:rPr lang="de-CH" b="0" i="0" smtClean="0">
                          <a:latin typeface="Cambria Math" panose="02040503050406030204" pitchFamily="18" charset="0"/>
                        </a:rPr>
                        <m:t>if</m:t>
                      </m:r>
                      <m:r>
                        <a:rPr lang="de-CH" b="0" i="1" smtClean="0">
                          <a:latin typeface="Cambria Math" panose="02040503050406030204" pitchFamily="18" charset="0"/>
                        </a:rPr>
                        <m:t> </m:t>
                      </m:r>
                      <m:r>
                        <a:rPr lang="de-CH" b="0" i="1" smtClean="0">
                          <a:latin typeface="Cambria Math" panose="02040503050406030204" pitchFamily="18" charset="0"/>
                        </a:rPr>
                        <m:t>𝑧</m:t>
                      </m:r>
                      <m:r>
                        <a:rPr lang="de-CH" b="0" i="1" smtClean="0">
                          <a:latin typeface="Cambria Math" panose="02040503050406030204" pitchFamily="18" charset="0"/>
                        </a:rPr>
                        <m:t>=1 </m:t>
                      </m:r>
                      <m:r>
                        <m:rPr>
                          <m:sty m:val="p"/>
                        </m:rPr>
                        <a:rPr lang="de-CH" b="0" i="0" smtClean="0">
                          <a:latin typeface="Cambria Math" panose="02040503050406030204" pitchFamily="18" charset="0"/>
                        </a:rPr>
                        <m:t>and</m:t>
                      </m:r>
                      <m:r>
                        <a:rPr lang="de-CH" b="0" i="1" smtClean="0">
                          <a:latin typeface="Cambria Math" panose="02040503050406030204" pitchFamily="18" charset="0"/>
                        </a:rPr>
                        <m:t> </m:t>
                      </m:r>
                      <m:sSup>
                        <m:sSupPr>
                          <m:ctrlPr>
                            <a:rPr lang="de-CH" b="0" i="1" smtClean="0">
                              <a:latin typeface="Cambria Math" panose="02040503050406030204" pitchFamily="18" charset="0"/>
                            </a:rPr>
                          </m:ctrlPr>
                        </m:sSupPr>
                        <m:e>
                          <m:r>
                            <a:rPr lang="de-CH" b="0" i="1" smtClean="0">
                              <a:latin typeface="Cambria Math" panose="02040503050406030204" pitchFamily="18" charset="0"/>
                            </a:rPr>
                            <m:t>𝑎</m:t>
                          </m:r>
                        </m:e>
                        <m:sup>
                          <m:r>
                            <a:rPr lang="de-CH" b="0" i="1" smtClean="0">
                              <a:latin typeface="Cambria Math" panose="02040503050406030204" pitchFamily="18" charset="0"/>
                            </a:rPr>
                            <m:t>𝑇</m:t>
                          </m:r>
                        </m:sup>
                      </m:sSup>
                      <m:r>
                        <a:rPr lang="de-CH" b="0" i="1" smtClean="0">
                          <a:latin typeface="Cambria Math" panose="02040503050406030204" pitchFamily="18" charset="0"/>
                        </a:rPr>
                        <m:t>𝑥</m:t>
                      </m:r>
                      <m:r>
                        <a:rPr lang="de-CH" b="0" i="1" smtClean="0">
                          <a:latin typeface="Cambria Math" panose="02040503050406030204" pitchFamily="18" charset="0"/>
                        </a:rPr>
                        <m:t>≤</m:t>
                      </m:r>
                      <m:r>
                        <a:rPr lang="de-CH" b="0" i="1" smtClean="0">
                          <a:latin typeface="Cambria Math" panose="02040503050406030204" pitchFamily="18" charset="0"/>
                        </a:rPr>
                        <m:t>𝑀</m:t>
                      </m:r>
                      <m:r>
                        <a:rPr lang="de-CH" b="0" i="1" smtClean="0">
                          <a:latin typeface="Cambria Math" panose="02040503050406030204" pitchFamily="18" charset="0"/>
                        </a:rPr>
                        <m:t> </m:t>
                      </m:r>
                      <m:r>
                        <m:rPr>
                          <m:sty m:val="p"/>
                        </m:rPr>
                        <a:rPr lang="de-CH" b="0" i="0" smtClean="0">
                          <a:latin typeface="Cambria Math" panose="02040503050406030204" pitchFamily="18" charset="0"/>
                        </a:rPr>
                        <m:t>otherwise</m:t>
                      </m:r>
                    </m:oMath>
                  </m:oMathPara>
                </a14:m>
                <a:endParaRPr lang="en-US" dirty="0"/>
              </a:p>
              <a:p>
                <a:pPr marL="0" indent="0">
                  <a:buNone/>
                </a:pPr>
                <a:r>
                  <a:rPr lang="en-US" dirty="0"/>
                  <a:t>can be modelled as</a:t>
                </a:r>
              </a:p>
              <a:p>
                <a:pPr marL="0" indent="0">
                  <a:buNone/>
                </a:pPr>
                <a14:m>
                  <m:oMathPara xmlns:m="http://schemas.openxmlformats.org/officeDocument/2006/math">
                    <m:oMathParaPr>
                      <m:jc m:val="centerGroup"/>
                    </m:oMathParaPr>
                    <m:oMath xmlns:m="http://schemas.openxmlformats.org/officeDocument/2006/math">
                      <m:sSup>
                        <m:sSupPr>
                          <m:ctrlPr>
                            <a:rPr lang="de-CH" b="0" i="1" smtClean="0">
                              <a:latin typeface="Cambria Math" panose="02040503050406030204" pitchFamily="18" charset="0"/>
                            </a:rPr>
                          </m:ctrlPr>
                        </m:sSupPr>
                        <m:e>
                          <m:r>
                            <a:rPr lang="de-CH" b="0" i="1" smtClean="0">
                              <a:latin typeface="Cambria Math" panose="02040503050406030204" pitchFamily="18" charset="0"/>
                            </a:rPr>
                            <m:t>𝑎</m:t>
                          </m:r>
                        </m:e>
                        <m:sup>
                          <m:r>
                            <a:rPr lang="de-CH" b="0" i="1" smtClean="0">
                              <a:latin typeface="Cambria Math" panose="02040503050406030204" pitchFamily="18" charset="0"/>
                            </a:rPr>
                            <m:t>𝑇</m:t>
                          </m:r>
                        </m:sup>
                      </m:sSup>
                      <m:r>
                        <a:rPr lang="de-CH" b="0" i="1" smtClean="0">
                          <a:latin typeface="Cambria Math" panose="02040503050406030204" pitchFamily="18" charset="0"/>
                        </a:rPr>
                        <m:t>𝑥</m:t>
                      </m:r>
                      <m:r>
                        <a:rPr lang="de-CH" b="0" i="1" smtClean="0">
                          <a:latin typeface="Cambria Math" panose="02040503050406030204" pitchFamily="18" charset="0"/>
                        </a:rPr>
                        <m:t>≤</m:t>
                      </m:r>
                      <m:r>
                        <a:rPr lang="de-CH" b="0" i="1" smtClean="0">
                          <a:latin typeface="Cambria Math" panose="02040503050406030204" pitchFamily="18" charset="0"/>
                        </a:rPr>
                        <m:t>𝑏</m:t>
                      </m:r>
                      <m:r>
                        <a:rPr lang="de-CH" b="0" i="1" smtClean="0">
                          <a:latin typeface="Cambria Math" panose="02040503050406030204" pitchFamily="18" charset="0"/>
                        </a:rPr>
                        <m:t>+(</m:t>
                      </m:r>
                      <m:r>
                        <a:rPr lang="de-CH" b="0" i="1" smtClean="0">
                          <a:latin typeface="Cambria Math" panose="02040503050406030204" pitchFamily="18" charset="0"/>
                        </a:rPr>
                        <m:t>𝑀</m:t>
                      </m:r>
                      <m:r>
                        <a:rPr lang="de-CH" b="0" i="1" smtClean="0">
                          <a:latin typeface="Cambria Math" panose="02040503050406030204" pitchFamily="18" charset="0"/>
                        </a:rPr>
                        <m:t>−</m:t>
                      </m:r>
                      <m:r>
                        <a:rPr lang="de-CH" b="0" i="1" smtClean="0">
                          <a:latin typeface="Cambria Math" panose="02040503050406030204" pitchFamily="18" charset="0"/>
                        </a:rPr>
                        <m:t>𝑏</m:t>
                      </m:r>
                      <m:r>
                        <a:rPr lang="de-CH" b="0" i="1" smtClean="0">
                          <a:latin typeface="Cambria Math" panose="02040503050406030204" pitchFamily="18" charset="0"/>
                        </a:rPr>
                        <m:t>)</m:t>
                      </m:r>
                      <m:d>
                        <m:dPr>
                          <m:ctrlPr>
                            <a:rPr lang="de-CH" b="0" i="1" smtClean="0">
                              <a:latin typeface="Cambria Math" panose="02040503050406030204" pitchFamily="18" charset="0"/>
                            </a:rPr>
                          </m:ctrlPr>
                        </m:dPr>
                        <m:e>
                          <m:r>
                            <a:rPr lang="de-CH" b="0" i="1" smtClean="0">
                              <a:latin typeface="Cambria Math" panose="02040503050406030204" pitchFamily="18" charset="0"/>
                            </a:rPr>
                            <m:t>1−</m:t>
                          </m:r>
                          <m:r>
                            <a:rPr lang="de-CH" b="0" i="1" smtClean="0">
                              <a:latin typeface="Cambria Math" panose="02040503050406030204" pitchFamily="18" charset="0"/>
                            </a:rPr>
                            <m:t>𝑧</m:t>
                          </m:r>
                        </m:e>
                      </m:d>
                    </m:oMath>
                  </m:oMathPara>
                </a14:m>
                <a:endParaRPr lang="de-CH" b="0" dirty="0"/>
              </a:p>
              <a:p>
                <a:pPr marL="0" indent="0">
                  <a:buNone/>
                </a:pPr>
                <a:r>
                  <a:rPr lang="en-US" b="1" dirty="0">
                    <a:solidFill>
                      <a:schemeClr val="accent1"/>
                    </a:solidFill>
                  </a:rPr>
                  <a:t>Note:</a:t>
                </a:r>
                <a:r>
                  <a:rPr lang="en-US" dirty="0"/>
                  <a:t> if </a:t>
                </a:r>
                <a14:m>
                  <m:oMath xmlns:m="http://schemas.openxmlformats.org/officeDocument/2006/math">
                    <m:r>
                      <a:rPr lang="en-US" i="1" dirty="0" smtClean="0">
                        <a:latin typeface="Cambria Math" panose="02040503050406030204" pitchFamily="18" charset="0"/>
                      </a:rPr>
                      <m:t>𝑥</m:t>
                    </m:r>
                  </m:oMath>
                </a14:m>
                <a:r>
                  <a:rPr lang="en-US" dirty="0"/>
                  <a:t> is bounded (say </a:t>
                </a:r>
                <a14:m>
                  <m:oMath xmlns:m="http://schemas.openxmlformats.org/officeDocument/2006/math">
                    <m:d>
                      <m:dPr>
                        <m:begChr m:val="|"/>
                        <m:endChr m:val="|"/>
                        <m:ctrlPr>
                          <a:rPr lang="de-CH" b="0" i="1" smtClean="0">
                            <a:latin typeface="Cambria Math" panose="02040503050406030204" pitchFamily="18" charset="0"/>
                          </a:rPr>
                        </m:ctrlPr>
                      </m:dPr>
                      <m:e>
                        <m:r>
                          <a:rPr lang="de-CH" b="0" i="1" smtClean="0">
                            <a:latin typeface="Cambria Math" panose="02040503050406030204" pitchFamily="18" charset="0"/>
                          </a:rPr>
                          <m:t>𝑥</m:t>
                        </m:r>
                      </m:e>
                    </m:d>
                    <m:r>
                      <a:rPr lang="de-CH" b="0" i="1" smtClean="0">
                        <a:latin typeface="Cambria Math" panose="02040503050406030204" pitchFamily="18" charset="0"/>
                      </a:rPr>
                      <m:t>≤</m:t>
                    </m:r>
                    <m:r>
                      <a:rPr lang="de-CH" b="0" i="1" smtClean="0">
                        <a:latin typeface="Cambria Math" panose="02040503050406030204" pitchFamily="18" charset="0"/>
                      </a:rPr>
                      <m:t>𝑚</m:t>
                    </m:r>
                  </m:oMath>
                </a14:m>
                <a:r>
                  <a:rPr lang="en-US" dirty="0"/>
                  <a:t>), then picking </a:t>
                </a:r>
                <a14:m>
                  <m:oMath xmlns:m="http://schemas.openxmlformats.org/officeDocument/2006/math">
                    <m:r>
                      <a:rPr lang="en-US" i="1" dirty="0" smtClean="0">
                        <a:latin typeface="Cambria Math" panose="02040503050406030204" pitchFamily="18" charset="0"/>
                      </a:rPr>
                      <m:t>𝑀</m:t>
                    </m:r>
                    <m:r>
                      <a:rPr lang="en-US" i="1" dirty="0" smtClean="0">
                        <a:latin typeface="Cambria Math" panose="02040503050406030204" pitchFamily="18" charset="0"/>
                      </a:rPr>
                      <m:t> =</m:t>
                    </m:r>
                    <m:sSup>
                      <m:sSupPr>
                        <m:ctrlPr>
                          <a:rPr lang="de-CH" b="0" i="1" dirty="0" smtClean="0">
                            <a:latin typeface="Cambria Math" panose="02040503050406030204" pitchFamily="18" charset="0"/>
                          </a:rPr>
                        </m:ctrlPr>
                      </m:sSupPr>
                      <m:e>
                        <m:r>
                          <a:rPr lang="de-CH" b="0" i="1" dirty="0" smtClean="0">
                            <a:latin typeface="Cambria Math" panose="02040503050406030204" pitchFamily="18" charset="0"/>
                          </a:rPr>
                          <m:t>𝑚</m:t>
                        </m:r>
                      </m:e>
                      <m:sup>
                        <m:r>
                          <a:rPr lang="de-CH" b="0" i="1" dirty="0" smtClean="0">
                            <a:latin typeface="Cambria Math" panose="02040503050406030204" pitchFamily="18" charset="0"/>
                          </a:rPr>
                          <m:t>𝑇</m:t>
                        </m:r>
                      </m:sup>
                    </m:sSup>
                    <m:d>
                      <m:dPr>
                        <m:begChr m:val="|"/>
                        <m:endChr m:val="|"/>
                        <m:ctrlPr>
                          <a:rPr lang="de-CH" i="1">
                            <a:latin typeface="Cambria Math" panose="02040503050406030204" pitchFamily="18" charset="0"/>
                          </a:rPr>
                        </m:ctrlPr>
                      </m:dPr>
                      <m:e>
                        <m:r>
                          <a:rPr lang="de-CH" b="0" i="1" smtClean="0">
                            <a:latin typeface="Cambria Math" panose="02040503050406030204" pitchFamily="18" charset="0"/>
                          </a:rPr>
                          <m:t>𝑎</m:t>
                        </m:r>
                      </m:e>
                    </m:d>
                  </m:oMath>
                </a14:m>
                <a:r>
                  <a:rPr lang="en-US" dirty="0"/>
                  <a:t> means we do not impose any extra constraint on </a:t>
                </a:r>
                <a14:m>
                  <m:oMath xmlns:m="http://schemas.openxmlformats.org/officeDocument/2006/math">
                    <m:r>
                      <a:rPr lang="en-US" i="1" dirty="0">
                        <a:latin typeface="Cambria Math" panose="02040503050406030204" pitchFamily="18" charset="0"/>
                      </a:rPr>
                      <m:t>𝑥</m:t>
                    </m:r>
                  </m:oMath>
                </a14:m>
                <a:r>
                  <a:rPr lang="en-US" dirty="0"/>
                  <a:t> if </a:t>
                </a:r>
                <a14:m>
                  <m:oMath xmlns:m="http://schemas.openxmlformats.org/officeDocument/2006/math">
                    <m:r>
                      <a:rPr lang="en-US" i="1" dirty="0" smtClean="0">
                        <a:latin typeface="Cambria Math" panose="02040503050406030204" pitchFamily="18" charset="0"/>
                      </a:rPr>
                      <m:t>𝑧</m:t>
                    </m:r>
                    <m:r>
                      <a:rPr lang="en-US" i="1" dirty="0" smtClean="0">
                        <a:latin typeface="Cambria Math" panose="02040503050406030204" pitchFamily="18" charset="0"/>
                      </a:rPr>
                      <m:t>=0</m:t>
                    </m:r>
                  </m:oMath>
                </a14:m>
                <a:r>
                  <a:rPr lang="en-US" dirty="0"/>
                  <a:t>.</a:t>
                </a:r>
              </a:p>
            </p:txBody>
          </p:sp>
        </mc:Choice>
        <mc:Fallback xmlns="">
          <p:sp>
            <p:nvSpPr>
              <p:cNvPr id="3" name="Content Placeholder 2">
                <a:extLst>
                  <a:ext uri="{FF2B5EF4-FFF2-40B4-BE49-F238E27FC236}">
                    <a16:creationId xmlns:a16="http://schemas.microsoft.com/office/drawing/2014/main" id="{6FE4D55F-D924-EE47-B375-9D57D238F781}"/>
                  </a:ext>
                </a:extLst>
              </p:cNvPr>
              <p:cNvSpPr>
                <a:spLocks noGrp="1" noRot="1" noChangeAspect="1" noMove="1" noResize="1" noEditPoints="1" noAdjustHandles="1" noChangeArrowheads="1" noChangeShapeType="1" noTextEdit="1"/>
              </p:cNvSpPr>
              <p:nvPr>
                <p:ph sz="quarter" idx="11"/>
              </p:nvPr>
            </p:nvSpPr>
            <p:spPr>
              <a:blipFill>
                <a:blip r:embed="rId2"/>
                <a:stretch>
                  <a:fillRect l="-1659" t="-747"/>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EDEA642D-9F3F-084E-B742-A6FD732B8FC8}"/>
              </a:ext>
            </a:extLst>
          </p:cNvPr>
          <p:cNvSpPr>
            <a:spLocks noGrp="1"/>
          </p:cNvSpPr>
          <p:nvPr>
            <p:ph type="sldNum" sz="quarter" idx="4"/>
          </p:nvPr>
        </p:nvSpPr>
        <p:spPr/>
        <p:txBody>
          <a:bodyPr/>
          <a:lstStyle/>
          <a:p>
            <a:fld id="{05306F20-FBA2-4746-AE9F-DFBA4FFD6FE5}" type="slidenum">
              <a:rPr lang="en-US" smtClean="0"/>
              <a:t>6</a:t>
            </a:fld>
            <a:endParaRPr lang="en-US" dirty="0"/>
          </a:p>
        </p:txBody>
      </p:sp>
    </p:spTree>
    <p:extLst>
      <p:ext uri="{BB962C8B-B14F-4D97-AF65-F5344CB8AC3E}">
        <p14:creationId xmlns:p14="http://schemas.microsoft.com/office/powerpoint/2010/main" val="24682404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47F27-5C94-6040-8A0E-6921497BC029}"/>
              </a:ext>
            </a:extLst>
          </p:cNvPr>
          <p:cNvSpPr>
            <a:spLocks noGrp="1"/>
          </p:cNvSpPr>
          <p:nvPr>
            <p:ph type="title"/>
          </p:nvPr>
        </p:nvSpPr>
        <p:spPr/>
        <p:txBody>
          <a:bodyPr/>
          <a:lstStyle/>
          <a:p>
            <a:r>
              <a:rPr lang="en-US" dirty="0"/>
              <a:t>Disjunctive constraints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2762807-A6C9-4840-BBAF-13E43B0120F6}"/>
                  </a:ext>
                </a:extLst>
              </p:cNvPr>
              <p:cNvSpPr>
                <a:spLocks noGrp="1"/>
              </p:cNvSpPr>
              <p:nvPr>
                <p:ph sz="quarter" idx="11"/>
              </p:nvPr>
            </p:nvSpPr>
            <p:spPr/>
            <p:txBody>
              <a:bodyPr/>
              <a:lstStyle/>
              <a:p>
                <a:pPr marL="0" indent="0">
                  <a:buNone/>
                </a:pPr>
                <a:r>
                  <a:rPr lang="en-US" dirty="0"/>
                  <a:t>Let </a:t>
                </a:r>
                <a14:m>
                  <m:oMath xmlns:m="http://schemas.openxmlformats.org/officeDocument/2006/math">
                    <m:sSub>
                      <m:sSubPr>
                        <m:ctrlPr>
                          <a:rPr lang="de-CH" b="0" i="1" smtClean="0">
                            <a:latin typeface="Cambria Math" panose="02040503050406030204" pitchFamily="18" charset="0"/>
                          </a:rPr>
                        </m:ctrlPr>
                      </m:sSubPr>
                      <m:e>
                        <m:r>
                          <a:rPr lang="de-CH" i="1">
                            <a:latin typeface="Cambria Math" panose="02040503050406030204" pitchFamily="18" charset="0"/>
                          </a:rPr>
                          <m:t>𝑎</m:t>
                        </m:r>
                      </m:e>
                      <m:sub>
                        <m:r>
                          <a:rPr lang="de-CH" b="0" i="1" smtClean="0">
                            <a:latin typeface="Cambria Math" panose="02040503050406030204" pitchFamily="18" charset="0"/>
                          </a:rPr>
                          <m:t>1</m:t>
                        </m:r>
                      </m:sub>
                    </m:sSub>
                    <m:r>
                      <a:rPr lang="de-CH" b="0" i="1" smtClean="0">
                        <a:latin typeface="Cambria Math" panose="02040503050406030204" pitchFamily="18" charset="0"/>
                      </a:rPr>
                      <m:t>,…</m:t>
                    </m:r>
                    <m:sSub>
                      <m:sSubPr>
                        <m:ctrlPr>
                          <a:rPr lang="de-CH" b="0" i="1" smtClean="0">
                            <a:latin typeface="Cambria Math" panose="02040503050406030204" pitchFamily="18" charset="0"/>
                          </a:rPr>
                        </m:ctrlPr>
                      </m:sSubPr>
                      <m:e>
                        <m:r>
                          <a:rPr lang="de-CH" b="0" i="1" smtClean="0">
                            <a:latin typeface="Cambria Math" panose="02040503050406030204" pitchFamily="18" charset="0"/>
                          </a:rPr>
                          <m:t>𝑎</m:t>
                        </m:r>
                      </m:e>
                      <m:sub>
                        <m:r>
                          <a:rPr lang="de-CH" b="0" i="1" smtClean="0">
                            <a:latin typeface="Cambria Math" panose="02040503050406030204" pitchFamily="18" charset="0"/>
                          </a:rPr>
                          <m:t>𝑘</m:t>
                        </m:r>
                      </m:sub>
                    </m:sSub>
                    <m:r>
                      <a:rPr lang="de-CH" i="1">
                        <a:latin typeface="Cambria Math" panose="02040503050406030204" pitchFamily="18" charset="0"/>
                        <a:ea typeface="Cambria Math" panose="02040503050406030204" pitchFamily="18" charset="0"/>
                      </a:rPr>
                      <m:t>∈</m:t>
                    </m:r>
                    <m:sSup>
                      <m:sSupPr>
                        <m:ctrlPr>
                          <a:rPr lang="de-CH" i="1">
                            <a:latin typeface="Cambria Math" panose="02040503050406030204" pitchFamily="18" charset="0"/>
                            <a:ea typeface="Cambria Math" panose="02040503050406030204" pitchFamily="18" charset="0"/>
                          </a:rPr>
                        </m:ctrlPr>
                      </m:sSupPr>
                      <m:e>
                        <m:r>
                          <a:rPr lang="de-CH" i="1">
                            <a:latin typeface="Cambria Math" panose="02040503050406030204" pitchFamily="18" charset="0"/>
                            <a:ea typeface="Cambria Math" panose="02040503050406030204" pitchFamily="18" charset="0"/>
                          </a:rPr>
                          <m:t>ℝ</m:t>
                        </m:r>
                      </m:e>
                      <m:sup>
                        <m:r>
                          <a:rPr lang="de-CH" i="1">
                            <a:latin typeface="Cambria Math" panose="02040503050406030204" pitchFamily="18" charset="0"/>
                            <a:ea typeface="Cambria Math" panose="02040503050406030204" pitchFamily="18" charset="0"/>
                          </a:rPr>
                          <m:t>𝑛</m:t>
                        </m:r>
                      </m:sup>
                    </m:sSup>
                    <m:r>
                      <a:rPr lang="de-CH" i="1">
                        <a:latin typeface="Cambria Math" panose="02040503050406030204" pitchFamily="18" charset="0"/>
                        <a:ea typeface="Cambria Math" panose="02040503050406030204" pitchFamily="18" charset="0"/>
                      </a:rPr>
                      <m:t>,  </m:t>
                    </m:r>
                    <m:r>
                      <a:rPr lang="de-CH" i="1">
                        <a:latin typeface="Cambria Math" panose="02040503050406030204" pitchFamily="18" charset="0"/>
                        <a:ea typeface="Cambria Math" panose="02040503050406030204" pitchFamily="18" charset="0"/>
                      </a:rPr>
                      <m:t>𝑏</m:t>
                    </m:r>
                    <m:r>
                      <a:rPr lang="de-CH" i="1">
                        <a:latin typeface="Cambria Math" panose="02040503050406030204" pitchFamily="18" charset="0"/>
                        <a:ea typeface="Cambria Math" panose="02040503050406030204" pitchFamily="18" charset="0"/>
                      </a:rPr>
                      <m:t>∈</m:t>
                    </m:r>
                    <m:sSup>
                      <m:sSupPr>
                        <m:ctrlPr>
                          <a:rPr lang="de-CH" i="1" smtClean="0">
                            <a:latin typeface="Cambria Math" panose="02040503050406030204" pitchFamily="18" charset="0"/>
                            <a:ea typeface="Cambria Math" panose="02040503050406030204" pitchFamily="18" charset="0"/>
                          </a:rPr>
                        </m:ctrlPr>
                      </m:sSupPr>
                      <m:e>
                        <m:r>
                          <a:rPr lang="de-CH" i="1">
                            <a:latin typeface="Cambria Math" panose="02040503050406030204" pitchFamily="18" charset="0"/>
                            <a:ea typeface="Cambria Math" panose="02040503050406030204" pitchFamily="18" charset="0"/>
                          </a:rPr>
                          <m:t>ℝ</m:t>
                        </m:r>
                      </m:e>
                      <m:sup>
                        <m:r>
                          <a:rPr lang="de-CH" b="0" i="1" smtClean="0">
                            <a:latin typeface="Cambria Math" panose="02040503050406030204" pitchFamily="18" charset="0"/>
                            <a:ea typeface="Cambria Math" panose="02040503050406030204" pitchFamily="18" charset="0"/>
                          </a:rPr>
                          <m:t>𝑘</m:t>
                        </m:r>
                      </m:sup>
                    </m:sSup>
                  </m:oMath>
                </a14:m>
                <a:r>
                  <a:rPr lang="en-US" dirty="0"/>
                  <a:t>. If we want that at least one of the following constraints to be satisfied,</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sSubSup>
                        <m:sSubSupPr>
                          <m:ctrlPr>
                            <a:rPr lang="de-CH" b="0" i="1" smtClean="0">
                              <a:latin typeface="Cambria Math" panose="02040503050406030204" pitchFamily="18" charset="0"/>
                            </a:rPr>
                          </m:ctrlPr>
                        </m:sSubSupPr>
                        <m:e>
                          <m:r>
                            <a:rPr lang="de-CH" b="0" i="1" smtClean="0">
                              <a:latin typeface="Cambria Math" panose="02040503050406030204" pitchFamily="18" charset="0"/>
                            </a:rPr>
                            <m:t>𝑎</m:t>
                          </m:r>
                        </m:e>
                        <m:sub>
                          <m:r>
                            <a:rPr lang="de-CH" b="0" i="1" smtClean="0">
                              <a:latin typeface="Cambria Math" panose="02040503050406030204" pitchFamily="18" charset="0"/>
                            </a:rPr>
                            <m:t>1</m:t>
                          </m:r>
                        </m:sub>
                        <m:sup>
                          <m:r>
                            <a:rPr lang="de-CH" b="0" i="1" smtClean="0">
                              <a:latin typeface="Cambria Math" panose="02040503050406030204" pitchFamily="18" charset="0"/>
                            </a:rPr>
                            <m:t>𝑇</m:t>
                          </m:r>
                        </m:sup>
                      </m:sSubSup>
                      <m:r>
                        <a:rPr lang="de-CH" b="0" i="1" smtClean="0">
                          <a:latin typeface="Cambria Math" panose="02040503050406030204" pitchFamily="18" charset="0"/>
                        </a:rPr>
                        <m:t>𝑥</m:t>
                      </m:r>
                      <m:r>
                        <a:rPr lang="de-CH" b="0" i="1" smtClean="0">
                          <a:latin typeface="Cambria Math" panose="02040503050406030204" pitchFamily="18" charset="0"/>
                        </a:rPr>
                        <m:t>≤</m:t>
                      </m:r>
                      <m:sSub>
                        <m:sSubPr>
                          <m:ctrlPr>
                            <a:rPr lang="de-CH" b="0" i="1" smtClean="0">
                              <a:latin typeface="Cambria Math" panose="02040503050406030204" pitchFamily="18" charset="0"/>
                            </a:rPr>
                          </m:ctrlPr>
                        </m:sSubPr>
                        <m:e>
                          <m:r>
                            <a:rPr lang="de-CH" b="0" i="1" smtClean="0">
                              <a:latin typeface="Cambria Math" panose="02040503050406030204" pitchFamily="18" charset="0"/>
                            </a:rPr>
                            <m:t>𝑏</m:t>
                          </m:r>
                        </m:e>
                        <m:sub>
                          <m:r>
                            <a:rPr lang="de-CH" b="0" i="1" smtClean="0">
                              <a:latin typeface="Cambria Math" panose="02040503050406030204" pitchFamily="18" charset="0"/>
                            </a:rPr>
                            <m:t>1</m:t>
                          </m:r>
                        </m:sub>
                      </m:sSub>
                      <m:r>
                        <a:rPr lang="de-CH" b="0" i="1" smtClean="0">
                          <a:latin typeface="Cambria Math" panose="02040503050406030204" pitchFamily="18" charset="0"/>
                        </a:rPr>
                        <m:t>,</m:t>
                      </m:r>
                      <m:r>
                        <m:rPr>
                          <m:sty m:val="p"/>
                        </m:rPr>
                        <a:rPr lang="de-CH" b="0" i="0" smtClean="0">
                          <a:latin typeface="Cambria Math" panose="02040503050406030204" pitchFamily="18" charset="0"/>
                        </a:rPr>
                        <m:t>or</m:t>
                      </m:r>
                      <m:r>
                        <a:rPr lang="de-CH" b="0" i="1" smtClean="0">
                          <a:latin typeface="Cambria Math" panose="02040503050406030204" pitchFamily="18" charset="0"/>
                        </a:rPr>
                        <m:t> </m:t>
                      </m:r>
                      <m:sSubSup>
                        <m:sSubSupPr>
                          <m:ctrlPr>
                            <a:rPr lang="de-CH" b="0" i="1" smtClean="0">
                              <a:latin typeface="Cambria Math" panose="02040503050406030204" pitchFamily="18" charset="0"/>
                            </a:rPr>
                          </m:ctrlPr>
                        </m:sSubSupPr>
                        <m:e>
                          <m:r>
                            <a:rPr lang="de-CH" b="0" i="1" smtClean="0">
                              <a:latin typeface="Cambria Math" panose="02040503050406030204" pitchFamily="18" charset="0"/>
                            </a:rPr>
                            <m:t>𝑎</m:t>
                          </m:r>
                        </m:e>
                        <m:sub>
                          <m:r>
                            <a:rPr lang="de-CH" b="0" i="1" smtClean="0">
                              <a:latin typeface="Cambria Math" panose="02040503050406030204" pitchFamily="18" charset="0"/>
                            </a:rPr>
                            <m:t>2</m:t>
                          </m:r>
                        </m:sub>
                        <m:sup>
                          <m:r>
                            <a:rPr lang="de-CH" b="0" i="1" smtClean="0">
                              <a:latin typeface="Cambria Math" panose="02040503050406030204" pitchFamily="18" charset="0"/>
                            </a:rPr>
                            <m:t>𝑇</m:t>
                          </m:r>
                        </m:sup>
                      </m:sSubSup>
                      <m:r>
                        <a:rPr lang="de-CH" b="0" i="1" smtClean="0">
                          <a:latin typeface="Cambria Math" panose="02040503050406030204" pitchFamily="18" charset="0"/>
                        </a:rPr>
                        <m:t>𝑥</m:t>
                      </m:r>
                      <m:r>
                        <a:rPr lang="de-CH" b="0" i="1" smtClean="0">
                          <a:latin typeface="Cambria Math" panose="02040503050406030204" pitchFamily="18" charset="0"/>
                        </a:rPr>
                        <m:t>≤</m:t>
                      </m:r>
                      <m:sSub>
                        <m:sSubPr>
                          <m:ctrlPr>
                            <a:rPr lang="de-CH" b="0" i="1" smtClean="0">
                              <a:latin typeface="Cambria Math" panose="02040503050406030204" pitchFamily="18" charset="0"/>
                            </a:rPr>
                          </m:ctrlPr>
                        </m:sSubPr>
                        <m:e>
                          <m:r>
                            <a:rPr lang="de-CH" b="0" i="1" smtClean="0">
                              <a:latin typeface="Cambria Math" panose="02040503050406030204" pitchFamily="18" charset="0"/>
                            </a:rPr>
                            <m:t>𝑏</m:t>
                          </m:r>
                        </m:e>
                        <m:sub>
                          <m:r>
                            <a:rPr lang="de-CH" b="0" i="1" smtClean="0">
                              <a:latin typeface="Cambria Math" panose="02040503050406030204" pitchFamily="18" charset="0"/>
                            </a:rPr>
                            <m:t>2</m:t>
                          </m:r>
                        </m:sub>
                      </m:sSub>
                      <m:r>
                        <a:rPr lang="de-CH" b="0" i="1" smtClean="0">
                          <a:latin typeface="Cambria Math" panose="02040503050406030204" pitchFamily="18" charset="0"/>
                        </a:rPr>
                        <m:t>, …, </m:t>
                      </m:r>
                      <m:r>
                        <m:rPr>
                          <m:sty m:val="p"/>
                        </m:rPr>
                        <a:rPr lang="de-CH" b="0" i="0" smtClean="0">
                          <a:latin typeface="Cambria Math" panose="02040503050406030204" pitchFamily="18" charset="0"/>
                        </a:rPr>
                        <m:t>or</m:t>
                      </m:r>
                      <m:r>
                        <a:rPr lang="de-CH" b="0" i="1" smtClean="0">
                          <a:latin typeface="Cambria Math" panose="02040503050406030204" pitchFamily="18" charset="0"/>
                        </a:rPr>
                        <m:t> </m:t>
                      </m:r>
                      <m:sSubSup>
                        <m:sSubSupPr>
                          <m:ctrlPr>
                            <a:rPr lang="de-CH" b="0" i="1" smtClean="0">
                              <a:latin typeface="Cambria Math" panose="02040503050406030204" pitchFamily="18" charset="0"/>
                            </a:rPr>
                          </m:ctrlPr>
                        </m:sSubSupPr>
                        <m:e>
                          <m:r>
                            <a:rPr lang="de-CH" b="0" i="1" smtClean="0">
                              <a:latin typeface="Cambria Math" panose="02040503050406030204" pitchFamily="18" charset="0"/>
                            </a:rPr>
                            <m:t>𝑎</m:t>
                          </m:r>
                        </m:e>
                        <m:sub>
                          <m:r>
                            <a:rPr lang="de-CH" b="0" i="1" smtClean="0">
                              <a:latin typeface="Cambria Math" panose="02040503050406030204" pitchFamily="18" charset="0"/>
                            </a:rPr>
                            <m:t>𝑘</m:t>
                          </m:r>
                        </m:sub>
                        <m:sup>
                          <m:r>
                            <a:rPr lang="de-CH" b="0" i="1" smtClean="0">
                              <a:latin typeface="Cambria Math" panose="02040503050406030204" pitchFamily="18" charset="0"/>
                            </a:rPr>
                            <m:t>𝑇</m:t>
                          </m:r>
                        </m:sup>
                      </m:sSubSup>
                      <m:r>
                        <a:rPr lang="de-CH" b="0" i="1" smtClean="0">
                          <a:latin typeface="Cambria Math" panose="02040503050406030204" pitchFamily="18" charset="0"/>
                        </a:rPr>
                        <m:t>𝑥</m:t>
                      </m:r>
                      <m:r>
                        <a:rPr lang="de-CH" b="0" i="1" smtClean="0">
                          <a:latin typeface="Cambria Math" panose="02040503050406030204" pitchFamily="18" charset="0"/>
                        </a:rPr>
                        <m:t>≤</m:t>
                      </m:r>
                      <m:sSub>
                        <m:sSubPr>
                          <m:ctrlPr>
                            <a:rPr lang="de-CH" b="0" i="1" smtClean="0">
                              <a:latin typeface="Cambria Math" panose="02040503050406030204" pitchFamily="18" charset="0"/>
                            </a:rPr>
                          </m:ctrlPr>
                        </m:sSubPr>
                        <m:e>
                          <m:r>
                            <a:rPr lang="de-CH" b="0" i="1" smtClean="0">
                              <a:latin typeface="Cambria Math" panose="02040503050406030204" pitchFamily="18" charset="0"/>
                            </a:rPr>
                            <m:t>𝑏</m:t>
                          </m:r>
                        </m:e>
                        <m:sub>
                          <m:r>
                            <a:rPr lang="de-CH" b="0" i="1" smtClean="0">
                              <a:latin typeface="Cambria Math" panose="02040503050406030204" pitchFamily="18" charset="0"/>
                            </a:rPr>
                            <m:t>𝑘</m:t>
                          </m:r>
                        </m:sub>
                      </m:sSub>
                      <m:r>
                        <a:rPr lang="de-CH" b="0" i="1" smtClean="0">
                          <a:latin typeface="Cambria Math" panose="02040503050406030204" pitchFamily="18" charset="0"/>
                        </a:rPr>
                        <m:t>,</m:t>
                      </m:r>
                    </m:oMath>
                  </m:oMathPara>
                </a14:m>
                <a:endParaRPr lang="en-US" dirty="0"/>
              </a:p>
              <a:p>
                <a:pPr marL="0" indent="0">
                  <a:buNone/>
                </a:pPr>
                <a:endParaRPr lang="en-US" dirty="0"/>
              </a:p>
              <a:p>
                <a:pPr marL="0" indent="0">
                  <a:buNone/>
                </a:pPr>
                <a:r>
                  <a:rPr lang="en-US" dirty="0"/>
                  <a:t>we may choose </a:t>
                </a:r>
                <a14:m>
                  <m:oMath xmlns:m="http://schemas.openxmlformats.org/officeDocument/2006/math">
                    <m:r>
                      <a:rPr lang="de-CH" b="0" i="1" smtClean="0">
                        <a:latin typeface="Cambria Math" panose="02040503050406030204" pitchFamily="18" charset="0"/>
                      </a:rPr>
                      <m:t>𝑀</m:t>
                    </m:r>
                    <m:r>
                      <a:rPr lang="de-CH" b="0" i="1" smtClean="0">
                        <a:latin typeface="Cambria Math" panose="02040503050406030204" pitchFamily="18" charset="0"/>
                        <a:ea typeface="Cambria Math" panose="02040503050406030204" pitchFamily="18" charset="0"/>
                      </a:rPr>
                      <m:t>∈</m:t>
                    </m:r>
                    <m:r>
                      <a:rPr lang="de-CH" b="0" i="1" smtClean="0">
                        <a:latin typeface="Cambria Math" panose="02040503050406030204" pitchFamily="18" charset="0"/>
                        <a:ea typeface="Cambria Math" panose="02040503050406030204" pitchFamily="18" charset="0"/>
                      </a:rPr>
                      <m:t>ℝ</m:t>
                    </m:r>
                  </m:oMath>
                </a14:m>
                <a:r>
                  <a:rPr lang="en-US" dirty="0"/>
                  <a:t> large enough and use the linear model</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m>
                        <m:mPr>
                          <m:mcs>
                            <m:mc>
                              <m:mcPr>
                                <m:count m:val="1"/>
                                <m:mcJc m:val="center"/>
                              </m:mcPr>
                            </m:mc>
                          </m:mcs>
                          <m:ctrlPr>
                            <a:rPr lang="en-US" i="1" smtClean="0">
                              <a:latin typeface="Cambria Math" panose="02040503050406030204" pitchFamily="18" charset="0"/>
                            </a:rPr>
                          </m:ctrlPr>
                        </m:mPr>
                        <m:mr>
                          <m:e>
                            <m:sSub>
                              <m:sSubPr>
                                <m:ctrlPr>
                                  <a:rPr lang="de-CH" b="0" i="1" smtClean="0">
                                    <a:latin typeface="Cambria Math" panose="02040503050406030204" pitchFamily="18" charset="0"/>
                                  </a:rPr>
                                </m:ctrlPr>
                              </m:sSubPr>
                              <m:e>
                                <m:r>
                                  <m:rPr>
                                    <m:brk m:alnAt="7"/>
                                  </m:rPr>
                                  <a:rPr lang="de-CH" b="0" i="1" smtClean="0">
                                    <a:latin typeface="Cambria Math" panose="02040503050406030204" pitchFamily="18" charset="0"/>
                                  </a:rPr>
                                  <m:t>𝑧</m:t>
                                </m:r>
                              </m:e>
                              <m:sub>
                                <m:r>
                                  <m:rPr>
                                    <m:brk m:alnAt="7"/>
                                  </m:rPr>
                                  <a:rPr lang="de-CH" b="0" i="1" smtClean="0">
                                    <a:latin typeface="Cambria Math" panose="02040503050406030204" pitchFamily="18" charset="0"/>
                                  </a:rPr>
                                  <m:t>1</m:t>
                                </m:r>
                              </m:sub>
                            </m:sSub>
                            <m:r>
                              <m:rPr>
                                <m:brk m:alnAt="7"/>
                              </m:rPr>
                              <a:rPr lang="de-CH" b="0" i="1" smtClean="0">
                                <a:latin typeface="Cambria Math" panose="02040503050406030204" pitchFamily="18" charset="0"/>
                              </a:rPr>
                              <m:t>+</m:t>
                            </m:r>
                            <m:r>
                              <a:rPr lang="de-CH" b="0" i="1" smtClean="0">
                                <a:latin typeface="Cambria Math" panose="02040503050406030204" pitchFamily="18" charset="0"/>
                              </a:rPr>
                              <m:t> …+</m:t>
                            </m:r>
                            <m:sSub>
                              <m:sSubPr>
                                <m:ctrlPr>
                                  <a:rPr lang="de-CH" b="0" i="1" smtClean="0">
                                    <a:latin typeface="Cambria Math" panose="02040503050406030204" pitchFamily="18" charset="0"/>
                                  </a:rPr>
                                </m:ctrlPr>
                              </m:sSubPr>
                              <m:e>
                                <m:r>
                                  <a:rPr lang="de-CH" b="0" i="1" smtClean="0">
                                    <a:latin typeface="Cambria Math" panose="02040503050406030204" pitchFamily="18" charset="0"/>
                                  </a:rPr>
                                  <m:t>𝑧</m:t>
                                </m:r>
                              </m:e>
                              <m:sub>
                                <m:r>
                                  <a:rPr lang="de-CH" b="0" i="1" smtClean="0">
                                    <a:latin typeface="Cambria Math" panose="02040503050406030204" pitchFamily="18" charset="0"/>
                                  </a:rPr>
                                  <m:t>𝑘</m:t>
                                </m:r>
                              </m:sub>
                            </m:sSub>
                            <m:r>
                              <a:rPr lang="de-CH" b="0" i="1" smtClean="0">
                                <a:latin typeface="Cambria Math" panose="02040503050406030204" pitchFamily="18" charset="0"/>
                              </a:rPr>
                              <m:t>≥1</m:t>
                            </m:r>
                          </m:e>
                        </m:mr>
                        <m:mr>
                          <m:e>
                            <m:r>
                              <a:rPr lang="de-CH" i="1">
                                <a:latin typeface="Cambria Math" panose="02040503050406030204" pitchFamily="18" charset="0"/>
                                <a:ea typeface="Cambria Math" panose="02040503050406030204" pitchFamily="18" charset="0"/>
                              </a:rPr>
                              <m:t>𝑧</m:t>
                            </m:r>
                            <m:r>
                              <a:rPr lang="de-CH" i="1">
                                <a:latin typeface="Cambria Math" panose="02040503050406030204" pitchFamily="18" charset="0"/>
                                <a:ea typeface="Cambria Math" panose="02040503050406030204" pitchFamily="18" charset="0"/>
                              </a:rPr>
                              <m:t>∈</m:t>
                            </m:r>
                            <m:sSup>
                              <m:sSupPr>
                                <m:ctrlPr>
                                  <a:rPr lang="de-CH" i="1">
                                    <a:latin typeface="Cambria Math" panose="02040503050406030204" pitchFamily="18" charset="0"/>
                                    <a:ea typeface="Cambria Math" panose="02040503050406030204" pitchFamily="18" charset="0"/>
                                  </a:rPr>
                                </m:ctrlPr>
                              </m:sSupPr>
                              <m:e>
                                <m:d>
                                  <m:dPr>
                                    <m:begChr m:val="{"/>
                                    <m:endChr m:val="}"/>
                                    <m:ctrlPr>
                                      <a:rPr lang="de-CH" i="1">
                                        <a:latin typeface="Cambria Math" panose="02040503050406030204" pitchFamily="18" charset="0"/>
                                        <a:ea typeface="Cambria Math" panose="02040503050406030204" pitchFamily="18" charset="0"/>
                                      </a:rPr>
                                    </m:ctrlPr>
                                  </m:dPr>
                                  <m:e>
                                    <m:r>
                                      <a:rPr lang="de-CH" i="1">
                                        <a:latin typeface="Cambria Math" panose="02040503050406030204" pitchFamily="18" charset="0"/>
                                        <a:ea typeface="Cambria Math" panose="02040503050406030204" pitchFamily="18" charset="0"/>
                                      </a:rPr>
                                      <m:t>0,1</m:t>
                                    </m:r>
                                  </m:e>
                                </m:d>
                              </m:e>
                              <m:sup>
                                <m:r>
                                  <a:rPr lang="de-CH" i="1">
                                    <a:latin typeface="Cambria Math" panose="02040503050406030204" pitchFamily="18" charset="0"/>
                                    <a:ea typeface="Cambria Math" panose="02040503050406030204" pitchFamily="18" charset="0"/>
                                  </a:rPr>
                                  <m:t>𝑘</m:t>
                                </m:r>
                              </m:sup>
                            </m:sSup>
                          </m:e>
                        </m:mr>
                        <m:mr>
                          <m:e>
                            <m:sSubSup>
                              <m:sSubSupPr>
                                <m:ctrlPr>
                                  <a:rPr lang="de-CH" b="0" i="1" smtClean="0">
                                    <a:latin typeface="Cambria Math" panose="02040503050406030204" pitchFamily="18" charset="0"/>
                                  </a:rPr>
                                </m:ctrlPr>
                              </m:sSubSupPr>
                              <m:e>
                                <m:r>
                                  <a:rPr lang="de-CH" b="0" i="1" smtClean="0">
                                    <a:latin typeface="Cambria Math" panose="02040503050406030204" pitchFamily="18" charset="0"/>
                                  </a:rPr>
                                  <m:t>𝑎</m:t>
                                </m:r>
                              </m:e>
                              <m:sub>
                                <m:r>
                                  <a:rPr lang="de-CH" b="0" i="1" smtClean="0">
                                    <a:latin typeface="Cambria Math" panose="02040503050406030204" pitchFamily="18" charset="0"/>
                                  </a:rPr>
                                  <m:t>𝑖</m:t>
                                </m:r>
                              </m:sub>
                              <m:sup>
                                <m:r>
                                  <a:rPr lang="de-CH" b="0" i="1" smtClean="0">
                                    <a:latin typeface="Cambria Math" panose="02040503050406030204" pitchFamily="18" charset="0"/>
                                  </a:rPr>
                                  <m:t>𝑇</m:t>
                                </m:r>
                              </m:sup>
                            </m:sSubSup>
                            <m:r>
                              <a:rPr lang="de-CH" b="0" i="1" smtClean="0">
                                <a:latin typeface="Cambria Math" panose="02040503050406030204" pitchFamily="18" charset="0"/>
                              </a:rPr>
                              <m:t>𝑥</m:t>
                            </m:r>
                            <m:r>
                              <a:rPr lang="de-CH" b="0" i="1" smtClean="0">
                                <a:latin typeface="Cambria Math" panose="02040503050406030204" pitchFamily="18" charset="0"/>
                              </a:rPr>
                              <m:t>≤</m:t>
                            </m:r>
                            <m:sSub>
                              <m:sSubPr>
                                <m:ctrlPr>
                                  <a:rPr lang="de-CH" b="0" i="1" smtClean="0">
                                    <a:latin typeface="Cambria Math" panose="02040503050406030204" pitchFamily="18" charset="0"/>
                                  </a:rPr>
                                </m:ctrlPr>
                              </m:sSubPr>
                              <m:e>
                                <m:r>
                                  <a:rPr lang="de-CH" b="0" i="1" smtClean="0">
                                    <a:latin typeface="Cambria Math" panose="02040503050406030204" pitchFamily="18" charset="0"/>
                                  </a:rPr>
                                  <m:t>𝑏</m:t>
                                </m:r>
                              </m:e>
                              <m:sub>
                                <m:r>
                                  <a:rPr lang="de-CH" b="0" i="1" smtClean="0">
                                    <a:latin typeface="Cambria Math" panose="02040503050406030204" pitchFamily="18" charset="0"/>
                                  </a:rPr>
                                  <m:t>𝑖</m:t>
                                </m:r>
                              </m:sub>
                            </m:sSub>
                            <m:r>
                              <a:rPr lang="de-CH" b="0" i="1" smtClean="0">
                                <a:latin typeface="Cambria Math" panose="02040503050406030204" pitchFamily="18" charset="0"/>
                              </a:rPr>
                              <m:t>+(</m:t>
                            </m:r>
                            <m:r>
                              <a:rPr lang="de-CH" b="0" i="1" smtClean="0">
                                <a:latin typeface="Cambria Math" panose="02040503050406030204" pitchFamily="18" charset="0"/>
                              </a:rPr>
                              <m:t>𝑀</m:t>
                            </m:r>
                            <m:r>
                              <a:rPr lang="de-CH" b="0" i="1" smtClean="0">
                                <a:latin typeface="Cambria Math" panose="02040503050406030204" pitchFamily="18" charset="0"/>
                              </a:rPr>
                              <m:t>−</m:t>
                            </m:r>
                            <m:sSub>
                              <m:sSubPr>
                                <m:ctrlPr>
                                  <a:rPr lang="de-CH" b="0" i="1" smtClean="0">
                                    <a:latin typeface="Cambria Math" panose="02040503050406030204" pitchFamily="18" charset="0"/>
                                  </a:rPr>
                                </m:ctrlPr>
                              </m:sSubPr>
                              <m:e>
                                <m:r>
                                  <a:rPr lang="de-CH" b="0" i="1" smtClean="0">
                                    <a:latin typeface="Cambria Math" panose="02040503050406030204" pitchFamily="18" charset="0"/>
                                  </a:rPr>
                                  <m:t>𝑏</m:t>
                                </m:r>
                              </m:e>
                              <m:sub>
                                <m:r>
                                  <a:rPr lang="de-CH" b="0" i="1" smtClean="0">
                                    <a:latin typeface="Cambria Math" panose="02040503050406030204" pitchFamily="18" charset="0"/>
                                  </a:rPr>
                                  <m:t>𝑖</m:t>
                                </m:r>
                              </m:sub>
                            </m:sSub>
                            <m:r>
                              <a:rPr lang="de-CH" b="0" i="1" smtClean="0">
                                <a:latin typeface="Cambria Math" panose="02040503050406030204" pitchFamily="18" charset="0"/>
                              </a:rPr>
                              <m:t>)</m:t>
                            </m:r>
                            <m:d>
                              <m:dPr>
                                <m:ctrlPr>
                                  <a:rPr lang="de-CH" b="0" i="1" smtClean="0">
                                    <a:latin typeface="Cambria Math" panose="02040503050406030204" pitchFamily="18" charset="0"/>
                                  </a:rPr>
                                </m:ctrlPr>
                              </m:dPr>
                              <m:e>
                                <m:r>
                                  <a:rPr lang="de-CH" b="0" i="1" smtClean="0">
                                    <a:latin typeface="Cambria Math" panose="02040503050406030204" pitchFamily="18" charset="0"/>
                                  </a:rPr>
                                  <m:t>1−</m:t>
                                </m:r>
                                <m:sSub>
                                  <m:sSubPr>
                                    <m:ctrlPr>
                                      <a:rPr lang="de-CH" b="0" i="1" smtClean="0">
                                        <a:latin typeface="Cambria Math" panose="02040503050406030204" pitchFamily="18" charset="0"/>
                                      </a:rPr>
                                    </m:ctrlPr>
                                  </m:sSubPr>
                                  <m:e>
                                    <m:r>
                                      <a:rPr lang="de-CH" b="0" i="1" smtClean="0">
                                        <a:latin typeface="Cambria Math" panose="02040503050406030204" pitchFamily="18" charset="0"/>
                                      </a:rPr>
                                      <m:t>𝑧</m:t>
                                    </m:r>
                                  </m:e>
                                  <m:sub>
                                    <m:r>
                                      <a:rPr lang="de-CH" b="0" i="1" smtClean="0">
                                        <a:latin typeface="Cambria Math" panose="02040503050406030204" pitchFamily="18" charset="0"/>
                                      </a:rPr>
                                      <m:t>𝑖</m:t>
                                    </m:r>
                                  </m:sub>
                                </m:sSub>
                              </m:e>
                            </m:d>
                            <m:r>
                              <a:rPr lang="de-CH" b="0" i="1" smtClean="0">
                                <a:latin typeface="Cambria Math" panose="02040503050406030204" pitchFamily="18" charset="0"/>
                              </a:rPr>
                              <m:t>, </m:t>
                            </m:r>
                            <m:r>
                              <a:rPr lang="de-CH" b="0" i="1" smtClean="0">
                                <a:latin typeface="Cambria Math" panose="02040503050406030204" pitchFamily="18" charset="0"/>
                              </a:rPr>
                              <m:t>𝑖</m:t>
                            </m:r>
                            <m:r>
                              <a:rPr lang="de-CH" b="0" i="1" smtClean="0">
                                <a:latin typeface="Cambria Math" panose="02040503050406030204" pitchFamily="18" charset="0"/>
                              </a:rPr>
                              <m:t>=1,…,</m:t>
                            </m:r>
                            <m:r>
                              <a:rPr lang="de-CH" b="0" i="1" smtClean="0">
                                <a:latin typeface="Cambria Math" panose="02040503050406030204" pitchFamily="18" charset="0"/>
                              </a:rPr>
                              <m:t>𝑘</m:t>
                            </m:r>
                          </m:e>
                        </m:mr>
                      </m:m>
                    </m:oMath>
                  </m:oMathPara>
                </a14:m>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82762807-A6C9-4840-BBAF-13E43B0120F6}"/>
                  </a:ext>
                </a:extLst>
              </p:cNvPr>
              <p:cNvSpPr>
                <a:spLocks noGrp="1" noRot="1" noChangeAspect="1" noMove="1" noResize="1" noEditPoints="1" noAdjustHandles="1" noChangeArrowheads="1" noChangeShapeType="1" noTextEdit="1"/>
              </p:cNvSpPr>
              <p:nvPr>
                <p:ph sz="quarter" idx="11"/>
              </p:nvPr>
            </p:nvSpPr>
            <p:spPr>
              <a:blipFill>
                <a:blip r:embed="rId2"/>
                <a:stretch>
                  <a:fillRect l="-1659" t="-598"/>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E8FE6D50-541A-9C4E-8585-E1954D01ADF0}"/>
              </a:ext>
            </a:extLst>
          </p:cNvPr>
          <p:cNvSpPr>
            <a:spLocks noGrp="1"/>
          </p:cNvSpPr>
          <p:nvPr>
            <p:ph type="sldNum" sz="quarter" idx="4"/>
          </p:nvPr>
        </p:nvSpPr>
        <p:spPr/>
        <p:txBody>
          <a:bodyPr/>
          <a:lstStyle/>
          <a:p>
            <a:fld id="{05306F20-FBA2-4746-AE9F-DFBA4FFD6FE5}" type="slidenum">
              <a:rPr lang="en-US" smtClean="0"/>
              <a:t>7</a:t>
            </a:fld>
            <a:endParaRPr lang="en-US" dirty="0"/>
          </a:p>
        </p:txBody>
      </p:sp>
    </p:spTree>
    <p:extLst>
      <p:ext uri="{BB962C8B-B14F-4D97-AF65-F5344CB8AC3E}">
        <p14:creationId xmlns:p14="http://schemas.microsoft.com/office/powerpoint/2010/main" val="28482408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3BADB-56C3-B94D-8A5E-5C17219FA2BC}"/>
              </a:ext>
            </a:extLst>
          </p:cNvPr>
          <p:cNvSpPr>
            <a:spLocks noGrp="1"/>
          </p:cNvSpPr>
          <p:nvPr>
            <p:ph type="title"/>
          </p:nvPr>
        </p:nvSpPr>
        <p:spPr/>
        <p:txBody>
          <a:bodyPr/>
          <a:lstStyle/>
          <a:p>
            <a:r>
              <a:rPr lang="en-US" dirty="0"/>
              <a:t>Constraint satisfaction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964C67A-119C-BE48-AEAD-4E0758CDE40E}"/>
                  </a:ext>
                </a:extLst>
              </p:cNvPr>
              <p:cNvSpPr>
                <a:spLocks noGrp="1"/>
              </p:cNvSpPr>
              <p:nvPr>
                <p:ph sz="quarter" idx="11"/>
              </p:nvPr>
            </p:nvSpPr>
            <p:spPr/>
            <p:txBody>
              <a:bodyPr/>
              <a:lstStyle/>
              <a:p>
                <a:pPr marL="0" indent="0">
                  <a:buNone/>
                </a:pPr>
                <a:r>
                  <a:rPr lang="en-US" dirty="0"/>
                  <a:t>If </a:t>
                </a:r>
                <a14:m>
                  <m:oMath xmlns:m="http://schemas.openxmlformats.org/officeDocument/2006/math">
                    <m:r>
                      <a:rPr lang="de-CH" i="1">
                        <a:latin typeface="Cambria Math" panose="02040503050406030204" pitchFamily="18" charset="0"/>
                      </a:rPr>
                      <m:t>𝑚</m:t>
                    </m:r>
                    <m:r>
                      <a:rPr lang="de-CH" b="0" i="1" smtClean="0">
                        <a:latin typeface="Cambria Math" panose="02040503050406030204" pitchFamily="18" charset="0"/>
                      </a:rPr>
                      <m:t>&lt;</m:t>
                    </m:r>
                    <m:r>
                      <a:rPr lang="de-CH" b="0" i="1" smtClean="0">
                        <a:latin typeface="Cambria Math" panose="02040503050406030204" pitchFamily="18" charset="0"/>
                      </a:rPr>
                      <m:t>𝑏</m:t>
                    </m:r>
                    <m:r>
                      <a:rPr lang="de-CH" b="0" i="1" smtClean="0">
                        <a:latin typeface="Cambria Math" panose="02040503050406030204" pitchFamily="18" charset="0"/>
                      </a:rPr>
                      <m:t>&lt;</m:t>
                    </m:r>
                    <m:r>
                      <a:rPr lang="de-CH" b="0" i="1" smtClean="0">
                        <a:latin typeface="Cambria Math" panose="02040503050406030204" pitchFamily="18" charset="0"/>
                      </a:rPr>
                      <m:t>𝑀</m:t>
                    </m:r>
                  </m:oMath>
                </a14:m>
                <a:r>
                  <a:rPr lang="en-US" dirty="0"/>
                  <a:t> we can distinguish between the two options</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m:rPr>
                          <m:sty m:val="p"/>
                        </m:rPr>
                        <a:rPr lang="de-CH" b="0" i="0" smtClean="0">
                          <a:latin typeface="Cambria Math" panose="02040503050406030204" pitchFamily="18" charset="0"/>
                        </a:rPr>
                        <m:t>either</m:t>
                      </m:r>
                      <m:r>
                        <a:rPr lang="de-CH" b="0" i="1" smtClean="0">
                          <a:latin typeface="Cambria Math" panose="02040503050406030204" pitchFamily="18" charset="0"/>
                        </a:rPr>
                        <m:t> </m:t>
                      </m:r>
                      <m:r>
                        <a:rPr lang="de-CH" b="0" i="1" smtClean="0">
                          <a:latin typeface="Cambria Math" panose="02040503050406030204" pitchFamily="18" charset="0"/>
                        </a:rPr>
                        <m:t>𝑚</m:t>
                      </m:r>
                      <m:r>
                        <a:rPr lang="de-CH" b="0" i="1" smtClean="0">
                          <a:latin typeface="Cambria Math" panose="02040503050406030204" pitchFamily="18" charset="0"/>
                        </a:rPr>
                        <m:t>≤</m:t>
                      </m:r>
                      <m:sSup>
                        <m:sSupPr>
                          <m:ctrlPr>
                            <a:rPr lang="de-CH" b="0" i="1" smtClean="0">
                              <a:latin typeface="Cambria Math" panose="02040503050406030204" pitchFamily="18" charset="0"/>
                            </a:rPr>
                          </m:ctrlPr>
                        </m:sSupPr>
                        <m:e>
                          <m:r>
                            <a:rPr lang="de-CH" b="0" i="1" smtClean="0">
                              <a:latin typeface="Cambria Math" panose="02040503050406030204" pitchFamily="18" charset="0"/>
                            </a:rPr>
                            <m:t>𝑎</m:t>
                          </m:r>
                        </m:e>
                        <m:sup>
                          <m:r>
                            <a:rPr lang="de-CH" b="0" i="1" smtClean="0">
                              <a:latin typeface="Cambria Math" panose="02040503050406030204" pitchFamily="18" charset="0"/>
                            </a:rPr>
                            <m:t>𝑇</m:t>
                          </m:r>
                        </m:sup>
                      </m:sSup>
                      <m:r>
                        <a:rPr lang="de-CH" b="0" i="1" smtClean="0">
                          <a:latin typeface="Cambria Math" panose="02040503050406030204" pitchFamily="18" charset="0"/>
                        </a:rPr>
                        <m:t>𝑥</m:t>
                      </m:r>
                      <m:r>
                        <a:rPr lang="de-CH" b="0" i="1" smtClean="0">
                          <a:latin typeface="Cambria Math" panose="02040503050406030204" pitchFamily="18" charset="0"/>
                        </a:rPr>
                        <m:t>≤</m:t>
                      </m:r>
                      <m:r>
                        <a:rPr lang="de-CH" b="0" i="1" smtClean="0">
                          <a:latin typeface="Cambria Math" panose="02040503050406030204" pitchFamily="18" charset="0"/>
                        </a:rPr>
                        <m:t>𝑏</m:t>
                      </m:r>
                      <m:r>
                        <a:rPr lang="de-CH" b="0" i="1" smtClean="0">
                          <a:latin typeface="Cambria Math" panose="02040503050406030204" pitchFamily="18" charset="0"/>
                        </a:rPr>
                        <m:t> </m:t>
                      </m:r>
                      <m:r>
                        <m:rPr>
                          <m:sty m:val="p"/>
                        </m:rPr>
                        <a:rPr lang="de-CH" b="0" i="0" smtClean="0">
                          <a:latin typeface="Cambria Math" panose="02040503050406030204" pitchFamily="18" charset="0"/>
                        </a:rPr>
                        <m:t>or</m:t>
                      </m:r>
                      <m:r>
                        <a:rPr lang="de-CH" b="0" i="1" smtClean="0">
                          <a:latin typeface="Cambria Math" panose="02040503050406030204" pitchFamily="18" charset="0"/>
                        </a:rPr>
                        <m:t> </m:t>
                      </m:r>
                      <m:r>
                        <a:rPr lang="de-CH" b="0" i="1" smtClean="0">
                          <a:latin typeface="Cambria Math" panose="02040503050406030204" pitchFamily="18" charset="0"/>
                        </a:rPr>
                        <m:t>𝑏</m:t>
                      </m:r>
                      <m:r>
                        <a:rPr lang="de-CH" b="0" i="1" smtClean="0">
                          <a:latin typeface="Cambria Math" panose="02040503050406030204" pitchFamily="18" charset="0"/>
                        </a:rPr>
                        <m:t>≤</m:t>
                      </m:r>
                      <m:sSup>
                        <m:sSupPr>
                          <m:ctrlPr>
                            <a:rPr lang="de-CH" b="0" i="1" smtClean="0">
                              <a:latin typeface="Cambria Math" panose="02040503050406030204" pitchFamily="18" charset="0"/>
                            </a:rPr>
                          </m:ctrlPr>
                        </m:sSupPr>
                        <m:e>
                          <m:r>
                            <a:rPr lang="de-CH" b="0" i="1" smtClean="0">
                              <a:latin typeface="Cambria Math" panose="02040503050406030204" pitchFamily="18" charset="0"/>
                            </a:rPr>
                            <m:t>𝑎</m:t>
                          </m:r>
                        </m:e>
                        <m:sup>
                          <m:r>
                            <a:rPr lang="de-CH" b="0" i="1" smtClean="0">
                              <a:latin typeface="Cambria Math" panose="02040503050406030204" pitchFamily="18" charset="0"/>
                            </a:rPr>
                            <m:t>𝑇</m:t>
                          </m:r>
                        </m:sup>
                      </m:sSup>
                      <m:r>
                        <a:rPr lang="de-CH" b="0" i="1" smtClean="0">
                          <a:latin typeface="Cambria Math" panose="02040503050406030204" pitchFamily="18" charset="0"/>
                        </a:rPr>
                        <m:t>𝑥</m:t>
                      </m:r>
                      <m:r>
                        <a:rPr lang="de-CH" b="0" i="1" smtClean="0">
                          <a:latin typeface="Cambria Math" panose="02040503050406030204" pitchFamily="18" charset="0"/>
                        </a:rPr>
                        <m:t>≤</m:t>
                      </m:r>
                      <m:r>
                        <a:rPr lang="de-CH" b="0" i="1" smtClean="0">
                          <a:latin typeface="Cambria Math" panose="02040503050406030204" pitchFamily="18" charset="0"/>
                        </a:rPr>
                        <m:t>𝑀</m:t>
                      </m:r>
                    </m:oMath>
                  </m:oMathPara>
                </a14:m>
                <a:endParaRPr lang="en-US" dirty="0"/>
              </a:p>
              <a:p>
                <a:pPr marL="0" indent="0">
                  <a:buNone/>
                </a:pPr>
                <a:endParaRPr lang="en-US" dirty="0"/>
              </a:p>
              <a:p>
                <a:pPr marL="0" indent="0">
                  <a:buNone/>
                </a:pPr>
                <a:r>
                  <a:rPr lang="de-CH" dirty="0" err="1"/>
                  <a:t>with</a:t>
                </a:r>
                <a:r>
                  <a:rPr lang="de-CH" dirty="0"/>
                  <a:t> </a:t>
                </a:r>
                <a:r>
                  <a:rPr lang="en-US" dirty="0"/>
                  <a:t>the linear model</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de-CH" b="0" i="1" smtClean="0">
                          <a:latin typeface="Cambria Math" panose="02040503050406030204" pitchFamily="18" charset="0"/>
                        </a:rPr>
                        <m:t>𝑏</m:t>
                      </m:r>
                      <m:r>
                        <a:rPr lang="de-CH" b="0" i="1" smtClean="0">
                          <a:latin typeface="Cambria Math" panose="02040503050406030204" pitchFamily="18" charset="0"/>
                        </a:rPr>
                        <m:t>+</m:t>
                      </m:r>
                      <m:d>
                        <m:dPr>
                          <m:ctrlPr>
                            <a:rPr lang="de-CH" b="0" i="1" smtClean="0">
                              <a:latin typeface="Cambria Math" panose="02040503050406030204" pitchFamily="18" charset="0"/>
                            </a:rPr>
                          </m:ctrlPr>
                        </m:dPr>
                        <m:e>
                          <m:r>
                            <a:rPr lang="de-CH" b="0" i="1" smtClean="0">
                              <a:latin typeface="Cambria Math" panose="02040503050406030204" pitchFamily="18" charset="0"/>
                            </a:rPr>
                            <m:t>𝑚</m:t>
                          </m:r>
                          <m:r>
                            <a:rPr lang="de-CH" b="0" i="1" smtClean="0">
                              <a:latin typeface="Cambria Math" panose="02040503050406030204" pitchFamily="18" charset="0"/>
                            </a:rPr>
                            <m:t>−</m:t>
                          </m:r>
                          <m:r>
                            <a:rPr lang="de-CH" b="0" i="1" smtClean="0">
                              <a:latin typeface="Cambria Math" panose="02040503050406030204" pitchFamily="18" charset="0"/>
                            </a:rPr>
                            <m:t>𝑏</m:t>
                          </m:r>
                        </m:e>
                      </m:d>
                      <m:r>
                        <a:rPr lang="de-CH" b="0" i="1" smtClean="0">
                          <a:latin typeface="Cambria Math" panose="02040503050406030204" pitchFamily="18" charset="0"/>
                        </a:rPr>
                        <m:t>𝑧</m:t>
                      </m:r>
                      <m:r>
                        <a:rPr lang="de-CH" b="0" i="1" smtClean="0">
                          <a:latin typeface="Cambria Math" panose="02040503050406030204" pitchFamily="18" charset="0"/>
                        </a:rPr>
                        <m:t>≤</m:t>
                      </m:r>
                      <m:sSup>
                        <m:sSupPr>
                          <m:ctrlPr>
                            <a:rPr lang="de-CH" b="0" i="1" smtClean="0">
                              <a:latin typeface="Cambria Math" panose="02040503050406030204" pitchFamily="18" charset="0"/>
                            </a:rPr>
                          </m:ctrlPr>
                        </m:sSupPr>
                        <m:e>
                          <m:r>
                            <a:rPr lang="de-CH" b="0" i="1" smtClean="0">
                              <a:latin typeface="Cambria Math" panose="02040503050406030204" pitchFamily="18" charset="0"/>
                            </a:rPr>
                            <m:t>𝑎</m:t>
                          </m:r>
                        </m:e>
                        <m:sup>
                          <m:r>
                            <a:rPr lang="de-CH" b="0" i="1" smtClean="0">
                              <a:latin typeface="Cambria Math" panose="02040503050406030204" pitchFamily="18" charset="0"/>
                            </a:rPr>
                            <m:t>𝑇</m:t>
                          </m:r>
                        </m:sup>
                      </m:sSup>
                      <m:r>
                        <a:rPr lang="de-CH" b="0" i="1" smtClean="0">
                          <a:latin typeface="Cambria Math" panose="02040503050406030204" pitchFamily="18" charset="0"/>
                        </a:rPr>
                        <m:t>𝑥</m:t>
                      </m:r>
                      <m:r>
                        <a:rPr lang="de-CH" b="0" i="1" smtClean="0">
                          <a:latin typeface="Cambria Math" panose="02040503050406030204" pitchFamily="18" charset="0"/>
                        </a:rPr>
                        <m:t>≤</m:t>
                      </m:r>
                      <m:r>
                        <a:rPr lang="de-CH" b="0" i="1" smtClean="0">
                          <a:latin typeface="Cambria Math" panose="02040503050406030204" pitchFamily="18" charset="0"/>
                        </a:rPr>
                        <m:t>𝑏</m:t>
                      </m:r>
                      <m:r>
                        <a:rPr lang="de-CH" b="0" i="1" smtClean="0">
                          <a:latin typeface="Cambria Math" panose="02040503050406030204" pitchFamily="18" charset="0"/>
                        </a:rPr>
                        <m:t>+</m:t>
                      </m:r>
                      <m:d>
                        <m:dPr>
                          <m:ctrlPr>
                            <a:rPr lang="de-CH" b="0" i="1" smtClean="0">
                              <a:latin typeface="Cambria Math" panose="02040503050406030204" pitchFamily="18" charset="0"/>
                            </a:rPr>
                          </m:ctrlPr>
                        </m:dPr>
                        <m:e>
                          <m:r>
                            <a:rPr lang="de-CH" b="0" i="1" smtClean="0">
                              <a:latin typeface="Cambria Math" panose="02040503050406030204" pitchFamily="18" charset="0"/>
                            </a:rPr>
                            <m:t>𝑀</m:t>
                          </m:r>
                          <m:r>
                            <a:rPr lang="de-CH" b="0" i="1" smtClean="0">
                              <a:latin typeface="Cambria Math" panose="02040503050406030204" pitchFamily="18" charset="0"/>
                            </a:rPr>
                            <m:t>−</m:t>
                          </m:r>
                          <m:r>
                            <a:rPr lang="de-CH" b="0" i="1" smtClean="0">
                              <a:latin typeface="Cambria Math" panose="02040503050406030204" pitchFamily="18" charset="0"/>
                            </a:rPr>
                            <m:t>𝑏</m:t>
                          </m:r>
                        </m:e>
                      </m:d>
                      <m:d>
                        <m:dPr>
                          <m:ctrlPr>
                            <a:rPr lang="de-CH" b="0" i="1" smtClean="0">
                              <a:latin typeface="Cambria Math" panose="02040503050406030204" pitchFamily="18" charset="0"/>
                            </a:rPr>
                          </m:ctrlPr>
                        </m:dPr>
                        <m:e>
                          <m:r>
                            <a:rPr lang="de-CH" b="0" i="1" smtClean="0">
                              <a:latin typeface="Cambria Math" panose="02040503050406030204" pitchFamily="18" charset="0"/>
                            </a:rPr>
                            <m:t>1−</m:t>
                          </m:r>
                          <m:r>
                            <a:rPr lang="de-CH" b="0" i="1" smtClean="0">
                              <a:latin typeface="Cambria Math" panose="02040503050406030204" pitchFamily="18" charset="0"/>
                            </a:rPr>
                            <m:t>𝑧</m:t>
                          </m:r>
                        </m:e>
                      </m:d>
                      <m:r>
                        <a:rPr lang="de-CH" b="0" i="1" smtClean="0">
                          <a:latin typeface="Cambria Math" panose="02040503050406030204" pitchFamily="18" charset="0"/>
                        </a:rPr>
                        <m:t>, </m:t>
                      </m:r>
                      <m:r>
                        <a:rPr lang="de-CH" b="0" i="1" smtClean="0">
                          <a:latin typeface="Cambria Math" panose="02040503050406030204" pitchFamily="18" charset="0"/>
                        </a:rPr>
                        <m:t>𝑧</m:t>
                      </m:r>
                      <m:r>
                        <a:rPr lang="de-CH" b="0" i="1" smtClean="0">
                          <a:latin typeface="Cambria Math" panose="02040503050406030204" pitchFamily="18" charset="0"/>
                          <a:ea typeface="Cambria Math" panose="02040503050406030204" pitchFamily="18" charset="0"/>
                        </a:rPr>
                        <m:t>∈{0,1}</m:t>
                      </m:r>
                    </m:oMath>
                  </m:oMathPara>
                </a14:m>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5964C67A-119C-BE48-AEAD-4E0758CDE40E}"/>
                  </a:ext>
                </a:extLst>
              </p:cNvPr>
              <p:cNvSpPr>
                <a:spLocks noGrp="1" noRot="1" noChangeAspect="1" noMove="1" noResize="1" noEditPoints="1" noAdjustHandles="1" noChangeArrowheads="1" noChangeShapeType="1" noTextEdit="1"/>
              </p:cNvSpPr>
              <p:nvPr>
                <p:ph sz="quarter" idx="11"/>
              </p:nvPr>
            </p:nvSpPr>
            <p:spPr>
              <a:blipFill>
                <a:blip r:embed="rId2"/>
                <a:stretch>
                  <a:fillRect l="-1649" t="-62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41C7B326-417A-004E-A590-13406BF0AB22}"/>
              </a:ext>
            </a:extLst>
          </p:cNvPr>
          <p:cNvSpPr>
            <a:spLocks noGrp="1"/>
          </p:cNvSpPr>
          <p:nvPr>
            <p:ph type="sldNum" sz="quarter" idx="4"/>
          </p:nvPr>
        </p:nvSpPr>
        <p:spPr/>
        <p:txBody>
          <a:bodyPr/>
          <a:lstStyle/>
          <a:p>
            <a:fld id="{05306F20-FBA2-4746-AE9F-DFBA4FFD6FE5}" type="slidenum">
              <a:rPr lang="en-US" smtClean="0"/>
              <a:t>8</a:t>
            </a:fld>
            <a:endParaRPr lang="en-US" dirty="0"/>
          </a:p>
        </p:txBody>
      </p:sp>
    </p:spTree>
    <p:extLst>
      <p:ext uri="{BB962C8B-B14F-4D97-AF65-F5344CB8AC3E}">
        <p14:creationId xmlns:p14="http://schemas.microsoft.com/office/powerpoint/2010/main" val="17113784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9EB1A-93EB-404E-AEC9-626C389CC478}"/>
              </a:ext>
            </a:extLst>
          </p:cNvPr>
          <p:cNvSpPr>
            <a:spLocks noGrp="1"/>
          </p:cNvSpPr>
          <p:nvPr>
            <p:ph type="title"/>
          </p:nvPr>
        </p:nvSpPr>
        <p:spPr/>
        <p:txBody>
          <a:bodyPr/>
          <a:lstStyle/>
          <a:p>
            <a:r>
              <a:rPr lang="en-US" dirty="0"/>
              <a:t>Exact absolute value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4A0EDFE-0D63-F845-9547-EC286D6AEAED}"/>
                  </a:ext>
                </a:extLst>
              </p:cNvPr>
              <p:cNvSpPr>
                <a:spLocks noGrp="1"/>
              </p:cNvSpPr>
              <p:nvPr>
                <p:ph sz="quarter" idx="11"/>
              </p:nvPr>
            </p:nvSpPr>
            <p:spPr/>
            <p:txBody>
              <a:bodyPr/>
              <a:lstStyle/>
              <a:p>
                <a:pPr marL="0" indent="0">
                  <a:buNone/>
                </a:pPr>
                <a:r>
                  <a:rPr lang="en-US" dirty="0"/>
                  <a:t>Let </a:t>
                </a:r>
                <a14:m>
                  <m:oMath xmlns:m="http://schemas.openxmlformats.org/officeDocument/2006/math">
                    <m:r>
                      <a:rPr lang="de-CH" b="0" i="1" smtClean="0">
                        <a:latin typeface="Cambria Math" panose="02040503050406030204" pitchFamily="18" charset="0"/>
                      </a:rPr>
                      <m:t>𝑥</m:t>
                    </m:r>
                    <m:r>
                      <a:rPr lang="de-CH" b="0" i="1" smtClean="0">
                        <a:latin typeface="Cambria Math" panose="02040503050406030204" pitchFamily="18" charset="0"/>
                        <a:ea typeface="Cambria Math" panose="02040503050406030204" pitchFamily="18" charset="0"/>
                      </a:rPr>
                      <m:t>∈</m:t>
                    </m:r>
                    <m:r>
                      <a:rPr lang="de-CH" b="0" i="1" smtClean="0">
                        <a:latin typeface="Cambria Math" panose="02040503050406030204" pitchFamily="18" charset="0"/>
                        <a:ea typeface="Cambria Math" panose="02040503050406030204" pitchFamily="18" charset="0"/>
                      </a:rPr>
                      <m:t>ℝ</m:t>
                    </m:r>
                    <m:r>
                      <a:rPr lang="de-CH" b="0" i="1" smtClean="0">
                        <a:latin typeface="Cambria Math" panose="02040503050406030204" pitchFamily="18" charset="0"/>
                        <a:ea typeface="Cambria Math" panose="02040503050406030204" pitchFamily="18" charset="0"/>
                      </a:rPr>
                      <m:t>.</m:t>
                    </m:r>
                  </m:oMath>
                </a14:m>
                <a:r>
                  <a:rPr lang="en-US" dirty="0"/>
                  <a:t> In a previous lecture, we saw how to model </a:t>
                </a:r>
                <a14:m>
                  <m:oMath xmlns:m="http://schemas.openxmlformats.org/officeDocument/2006/math">
                    <m:d>
                      <m:dPr>
                        <m:begChr m:val="|"/>
                        <m:endChr m:val="|"/>
                        <m:ctrlPr>
                          <a:rPr lang="en-US" i="1">
                            <a:latin typeface="Cambria Math" panose="02040503050406030204" pitchFamily="18" charset="0"/>
                          </a:rPr>
                        </m:ctrlPr>
                      </m:dPr>
                      <m:e>
                        <m:r>
                          <a:rPr lang="de-CH" i="1">
                            <a:latin typeface="Cambria Math" panose="02040503050406030204" pitchFamily="18" charset="0"/>
                          </a:rPr>
                          <m:t>𝑥</m:t>
                        </m:r>
                      </m:e>
                    </m:d>
                    <m:r>
                      <a:rPr lang="de-CH" b="0" i="1" smtClean="0">
                        <a:latin typeface="Cambria Math" panose="02040503050406030204" pitchFamily="18" charset="0"/>
                      </a:rPr>
                      <m:t>≤</m:t>
                    </m:r>
                    <m:r>
                      <a:rPr lang="de-CH" b="0" i="1" smtClean="0">
                        <a:latin typeface="Cambria Math" panose="02040503050406030204" pitchFamily="18" charset="0"/>
                      </a:rPr>
                      <m:t>𝑡</m:t>
                    </m:r>
                    <m:r>
                      <a:rPr lang="de-CH" b="0" i="1" smtClean="0">
                        <a:latin typeface="Cambria Math" panose="02040503050406030204" pitchFamily="18" charset="0"/>
                      </a:rPr>
                      <m:t>.</m:t>
                    </m:r>
                  </m:oMath>
                </a14:m>
                <a:endParaRPr lang="en-US" dirty="0"/>
              </a:p>
              <a:p>
                <a:pPr marL="0" indent="0">
                  <a:buNone/>
                </a:pPr>
                <a:endParaRPr lang="en-US" dirty="0"/>
              </a:p>
              <a:p>
                <a:pPr marL="0" indent="0">
                  <a:buNone/>
                </a:pPr>
                <a:r>
                  <a:rPr lang="en-US" dirty="0"/>
                  <a:t>If </a:t>
                </a:r>
                <a14:m>
                  <m:oMath xmlns:m="http://schemas.openxmlformats.org/officeDocument/2006/math">
                    <m:d>
                      <m:dPr>
                        <m:begChr m:val="|"/>
                        <m:endChr m:val="|"/>
                        <m:ctrlPr>
                          <a:rPr lang="en-US" i="1" smtClean="0">
                            <a:latin typeface="Cambria Math" panose="02040503050406030204" pitchFamily="18" charset="0"/>
                          </a:rPr>
                        </m:ctrlPr>
                      </m:dPr>
                      <m:e>
                        <m:r>
                          <a:rPr lang="de-CH" b="0" i="1" smtClean="0">
                            <a:latin typeface="Cambria Math" panose="02040503050406030204" pitchFamily="18" charset="0"/>
                          </a:rPr>
                          <m:t>𝑥</m:t>
                        </m:r>
                      </m:e>
                    </m:d>
                    <m:r>
                      <a:rPr lang="de-CH" b="0" i="1" smtClean="0">
                        <a:latin typeface="Cambria Math" panose="02040503050406030204" pitchFamily="18" charset="0"/>
                      </a:rPr>
                      <m:t>≤</m:t>
                    </m:r>
                    <m:r>
                      <a:rPr lang="de-CH" b="0" i="1" smtClean="0">
                        <a:latin typeface="Cambria Math" panose="02040503050406030204" pitchFamily="18" charset="0"/>
                      </a:rPr>
                      <m:t>𝑀</m:t>
                    </m:r>
                  </m:oMath>
                </a14:m>
                <a:r>
                  <a:rPr lang="en-US" dirty="0"/>
                  <a:t>, we can model the exact equality </a:t>
                </a:r>
                <a14:m>
                  <m:oMath xmlns:m="http://schemas.openxmlformats.org/officeDocument/2006/math">
                    <m:r>
                      <a:rPr lang="de-CH" b="0" i="1" smtClean="0">
                        <a:latin typeface="Cambria Math" panose="02040503050406030204" pitchFamily="18" charset="0"/>
                      </a:rPr>
                      <m:t>𝑡</m:t>
                    </m:r>
                    <m:r>
                      <a:rPr lang="de-CH" b="0" i="1" smtClean="0">
                        <a:latin typeface="Cambria Math" panose="02040503050406030204" pitchFamily="18" charset="0"/>
                      </a:rPr>
                      <m:t>=</m:t>
                    </m:r>
                    <m:d>
                      <m:dPr>
                        <m:begChr m:val="|"/>
                        <m:endChr m:val="|"/>
                        <m:ctrlPr>
                          <a:rPr lang="en-US" i="1">
                            <a:latin typeface="Cambria Math" panose="02040503050406030204" pitchFamily="18" charset="0"/>
                          </a:rPr>
                        </m:ctrlPr>
                      </m:dPr>
                      <m:e>
                        <m:r>
                          <a:rPr lang="de-CH" i="1">
                            <a:latin typeface="Cambria Math" panose="02040503050406030204" pitchFamily="18" charset="0"/>
                          </a:rPr>
                          <m:t>𝑥</m:t>
                        </m:r>
                      </m:e>
                    </m:d>
                  </m:oMath>
                </a14:m>
                <a:r>
                  <a:rPr lang="de-CH" dirty="0">
                    <a:ea typeface="Cambria Math" panose="02040503050406030204" pitchFamily="18" charset="0"/>
                  </a:rPr>
                  <a:t> </a:t>
                </a:r>
                <a14:m>
                  <m:oMath xmlns:m="http://schemas.openxmlformats.org/officeDocument/2006/math">
                    <m:r>
                      <a:rPr lang="de-CH" i="1">
                        <a:latin typeface="Cambria Math" panose="02040503050406030204" pitchFamily="18" charset="0"/>
                        <a:ea typeface="Cambria Math" panose="02040503050406030204" pitchFamily="18" charset="0"/>
                      </a:rPr>
                      <m:t>∈</m:t>
                    </m:r>
                    <m:r>
                      <a:rPr lang="de-CH" i="1">
                        <a:latin typeface="Cambria Math" panose="02040503050406030204" pitchFamily="18" charset="0"/>
                        <a:ea typeface="Cambria Math" panose="02040503050406030204" pitchFamily="18" charset="0"/>
                      </a:rPr>
                      <m:t>ℝ</m:t>
                    </m:r>
                  </m:oMath>
                </a14:m>
                <a:r>
                  <a:rPr lang="en-US" dirty="0"/>
                  <a:t> as follows</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m>
                        <m:mPr>
                          <m:mcs>
                            <m:mc>
                              <m:mcPr>
                                <m:count m:val="1"/>
                                <m:mcJc m:val="center"/>
                              </m:mcPr>
                            </m:mc>
                          </m:mcs>
                          <m:ctrlPr>
                            <a:rPr lang="en-US" i="1" smtClean="0">
                              <a:latin typeface="Cambria Math" panose="02040503050406030204" pitchFamily="18" charset="0"/>
                            </a:rPr>
                          </m:ctrlPr>
                        </m:mPr>
                        <m:mr>
                          <m:e>
                            <m:r>
                              <m:rPr>
                                <m:brk m:alnAt="7"/>
                              </m:rPr>
                              <a:rPr lang="de-CH" b="0" i="1" smtClean="0">
                                <a:latin typeface="Cambria Math" panose="02040503050406030204" pitchFamily="18" charset="0"/>
                              </a:rPr>
                              <m:t>𝑥</m:t>
                            </m:r>
                            <m:r>
                              <m:rPr>
                                <m:aln/>
                              </m:rPr>
                              <a:rPr lang="de-CH" b="0" i="1" smtClean="0">
                                <a:latin typeface="Cambria Math" panose="02040503050406030204" pitchFamily="18" charset="0"/>
                              </a:rPr>
                              <m:t>=</m:t>
                            </m:r>
                            <m:r>
                              <a:rPr lang="de-CH" b="0" i="1" smtClean="0">
                                <a:latin typeface="Cambria Math" panose="02040503050406030204" pitchFamily="18" charset="0"/>
                              </a:rPr>
                              <m:t>𝑎</m:t>
                            </m:r>
                            <m:r>
                              <a:rPr lang="de-CH" b="0" i="1" smtClean="0">
                                <a:latin typeface="Cambria Math" panose="02040503050406030204" pitchFamily="18" charset="0"/>
                              </a:rPr>
                              <m:t> −</m:t>
                            </m:r>
                            <m:r>
                              <a:rPr lang="de-CH" b="0" i="1" smtClean="0">
                                <a:latin typeface="Cambria Math" panose="02040503050406030204" pitchFamily="18" charset="0"/>
                              </a:rPr>
                              <m:t>𝑏</m:t>
                            </m:r>
                          </m:e>
                        </m:mr>
                        <m:mr>
                          <m:e>
                            <m:eqArr>
                              <m:eqArrPr>
                                <m:ctrlPr>
                                  <a:rPr lang="de-CH" b="0" i="1" smtClean="0">
                                    <a:latin typeface="Cambria Math" panose="02040503050406030204" pitchFamily="18" charset="0"/>
                                  </a:rPr>
                                </m:ctrlPr>
                              </m:eqArrPr>
                              <m:e>
                                <m:r>
                                  <a:rPr lang="de-CH" b="0" i="1" smtClean="0">
                                    <a:latin typeface="Cambria Math" panose="02040503050406030204" pitchFamily="18" charset="0"/>
                                  </a:rPr>
                                  <m:t>𝑡</m:t>
                                </m:r>
                                <m:r>
                                  <m:rPr>
                                    <m:aln/>
                                  </m:rPr>
                                  <a:rPr lang="de-CH" b="0" i="1" smtClean="0">
                                    <a:latin typeface="Cambria Math" panose="02040503050406030204" pitchFamily="18" charset="0"/>
                                  </a:rPr>
                                  <m:t>=</m:t>
                                </m:r>
                                <m:r>
                                  <a:rPr lang="de-CH" b="0" i="1" smtClean="0">
                                    <a:latin typeface="Cambria Math" panose="02040503050406030204" pitchFamily="18" charset="0"/>
                                  </a:rPr>
                                  <m:t>𝑎</m:t>
                                </m:r>
                                <m:r>
                                  <a:rPr lang="de-CH" b="0" i="1" smtClean="0">
                                    <a:latin typeface="Cambria Math" panose="02040503050406030204" pitchFamily="18" charset="0"/>
                                  </a:rPr>
                                  <m:t>+</m:t>
                                </m:r>
                                <m:r>
                                  <a:rPr lang="de-CH" b="0" i="1" smtClean="0">
                                    <a:latin typeface="Cambria Math" panose="02040503050406030204" pitchFamily="18" charset="0"/>
                                  </a:rPr>
                                  <m:t>𝑏</m:t>
                                </m:r>
                              </m:e>
                              <m:e>
                                <m:r>
                                  <a:rPr lang="de-CH" b="0" i="1" smtClean="0">
                                    <a:latin typeface="Cambria Math" panose="02040503050406030204" pitchFamily="18" charset="0"/>
                                  </a:rPr>
                                  <m:t>𝑎</m:t>
                                </m:r>
                                <m:r>
                                  <a:rPr lang="de-CH" b="0" i="1" smtClean="0">
                                    <a:latin typeface="Cambria Math" panose="02040503050406030204" pitchFamily="18" charset="0"/>
                                  </a:rPr>
                                  <m:t>,</m:t>
                                </m:r>
                                <m:r>
                                  <a:rPr lang="de-CH" b="0" i="1" smtClean="0">
                                    <a:latin typeface="Cambria Math" panose="02040503050406030204" pitchFamily="18" charset="0"/>
                                  </a:rPr>
                                  <m:t>𝑏</m:t>
                                </m:r>
                                <m:r>
                                  <m:rPr>
                                    <m:aln/>
                                  </m:rPr>
                                  <a:rPr lang="de-CH" b="0" i="1" smtClean="0">
                                    <a:latin typeface="Cambria Math" panose="02040503050406030204" pitchFamily="18" charset="0"/>
                                  </a:rPr>
                                  <m:t>≥</m:t>
                                </m:r>
                                <m:r>
                                  <a:rPr lang="de-CH" b="0" i="1" smtClean="0">
                                    <a:latin typeface="Cambria Math" panose="02040503050406030204" pitchFamily="18" charset="0"/>
                                  </a:rPr>
                                  <m:t>0∈</m:t>
                                </m:r>
                                <m:r>
                                  <a:rPr lang="de-CH" i="1">
                                    <a:latin typeface="Cambria Math" panose="02040503050406030204" pitchFamily="18" charset="0"/>
                                    <a:ea typeface="Cambria Math" panose="02040503050406030204" pitchFamily="18" charset="0"/>
                                  </a:rPr>
                                  <m:t>ℝ</m:t>
                                </m:r>
                              </m:e>
                              <m:e>
                                <m:r>
                                  <a:rPr lang="de-CH" b="0" i="1" smtClean="0">
                                    <a:latin typeface="Cambria Math" panose="02040503050406030204" pitchFamily="18" charset="0"/>
                                  </a:rPr>
                                  <m:t>𝑎</m:t>
                                </m:r>
                                <m:r>
                                  <m:rPr>
                                    <m:aln/>
                                  </m:rPr>
                                  <a:rPr lang="de-CH" b="0" i="1" smtClean="0">
                                    <a:latin typeface="Cambria Math" panose="02040503050406030204" pitchFamily="18" charset="0"/>
                                  </a:rPr>
                                  <m:t>≤</m:t>
                                </m:r>
                                <m:r>
                                  <a:rPr lang="de-CH" b="0" i="1" smtClean="0">
                                    <a:latin typeface="Cambria Math" panose="02040503050406030204" pitchFamily="18" charset="0"/>
                                  </a:rPr>
                                  <m:t>𝑀𝑧</m:t>
                                </m:r>
                              </m:e>
                              <m:e>
                                <m:r>
                                  <a:rPr lang="de-CH" b="0" i="1" smtClean="0">
                                    <a:latin typeface="Cambria Math" panose="02040503050406030204" pitchFamily="18" charset="0"/>
                                  </a:rPr>
                                  <m:t>𝑏</m:t>
                                </m:r>
                                <m:r>
                                  <m:rPr>
                                    <m:aln/>
                                  </m:rPr>
                                  <a:rPr lang="de-CH" b="0" i="1" smtClean="0">
                                    <a:latin typeface="Cambria Math" panose="02040503050406030204" pitchFamily="18" charset="0"/>
                                  </a:rPr>
                                  <m:t>≤</m:t>
                                </m:r>
                                <m:r>
                                  <a:rPr lang="de-CH" b="0" i="1" smtClean="0">
                                    <a:latin typeface="Cambria Math" panose="02040503050406030204" pitchFamily="18" charset="0"/>
                                  </a:rPr>
                                  <m:t>𝑀</m:t>
                                </m:r>
                                <m:r>
                                  <a:rPr lang="de-CH" b="0" i="1" smtClean="0">
                                    <a:latin typeface="Cambria Math" panose="02040503050406030204" pitchFamily="18" charset="0"/>
                                  </a:rPr>
                                  <m:t>(1−</m:t>
                                </m:r>
                                <m:r>
                                  <a:rPr lang="de-CH" b="0" i="1" smtClean="0">
                                    <a:latin typeface="Cambria Math" panose="02040503050406030204" pitchFamily="18" charset="0"/>
                                  </a:rPr>
                                  <m:t>𝑧</m:t>
                                </m:r>
                                <m:r>
                                  <a:rPr lang="de-CH" b="0" i="1" smtClean="0">
                                    <a:latin typeface="Cambria Math" panose="02040503050406030204" pitchFamily="18" charset="0"/>
                                  </a:rPr>
                                  <m:t>)</m:t>
                                </m:r>
                              </m:e>
                            </m:eqArr>
                          </m:e>
                        </m:mr>
                        <m:mr>
                          <m:e>
                            <m:r>
                              <a:rPr lang="de-CH" b="0" i="1" smtClean="0">
                                <a:latin typeface="Cambria Math" panose="02040503050406030204" pitchFamily="18" charset="0"/>
                              </a:rPr>
                              <m:t>𝑧</m:t>
                            </m:r>
                            <m:r>
                              <m:rPr>
                                <m:aln/>
                              </m:rPr>
                              <a:rPr lang="de-CH" b="0" i="1" smtClean="0">
                                <a:latin typeface="Cambria Math" panose="02040503050406030204" pitchFamily="18" charset="0"/>
                                <a:ea typeface="Cambria Math" panose="02040503050406030204" pitchFamily="18" charset="0"/>
                              </a:rPr>
                              <m:t>∈</m:t>
                            </m:r>
                            <m:r>
                              <a:rPr lang="de-CH" b="0" i="1" smtClean="0">
                                <a:latin typeface="Cambria Math" panose="02040503050406030204" pitchFamily="18" charset="0"/>
                                <a:ea typeface="Cambria Math" panose="02040503050406030204" pitchFamily="18" charset="0"/>
                              </a:rPr>
                              <m:t>{0,1}</m:t>
                            </m:r>
                          </m:e>
                        </m:mr>
                      </m:m>
                    </m:oMath>
                  </m:oMathPara>
                </a14:m>
                <a:endParaRPr lang="en-US" dirty="0"/>
              </a:p>
            </p:txBody>
          </p:sp>
        </mc:Choice>
        <mc:Fallback xmlns="">
          <p:sp>
            <p:nvSpPr>
              <p:cNvPr id="3" name="Content Placeholder 2">
                <a:extLst>
                  <a:ext uri="{FF2B5EF4-FFF2-40B4-BE49-F238E27FC236}">
                    <a16:creationId xmlns:a16="http://schemas.microsoft.com/office/drawing/2014/main" id="{04A0EDFE-0D63-F845-9547-EC286D6AEAED}"/>
                  </a:ext>
                </a:extLst>
              </p:cNvPr>
              <p:cNvSpPr>
                <a:spLocks noGrp="1" noRot="1" noChangeAspect="1" noMove="1" noResize="1" noEditPoints="1" noAdjustHandles="1" noChangeArrowheads="1" noChangeShapeType="1" noTextEdit="1"/>
              </p:cNvSpPr>
              <p:nvPr>
                <p:ph sz="quarter" idx="11"/>
              </p:nvPr>
            </p:nvSpPr>
            <p:spPr>
              <a:blipFill>
                <a:blip r:embed="rId2"/>
                <a:stretch>
                  <a:fillRect l="-1649" t="-62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37708445-16D5-9641-970A-18D173028BFA}"/>
              </a:ext>
            </a:extLst>
          </p:cNvPr>
          <p:cNvSpPr>
            <a:spLocks noGrp="1"/>
          </p:cNvSpPr>
          <p:nvPr>
            <p:ph type="sldNum" sz="quarter" idx="4"/>
          </p:nvPr>
        </p:nvSpPr>
        <p:spPr/>
        <p:txBody>
          <a:bodyPr/>
          <a:lstStyle/>
          <a:p>
            <a:fld id="{05306F20-FBA2-4746-AE9F-DFBA4FFD6FE5}" type="slidenum">
              <a:rPr lang="en-US" smtClean="0"/>
              <a:t>9</a:t>
            </a:fld>
            <a:endParaRPr lang="en-US" dirty="0"/>
          </a:p>
        </p:txBody>
      </p:sp>
    </p:spTree>
    <p:extLst>
      <p:ext uri="{BB962C8B-B14F-4D97-AF65-F5344CB8AC3E}">
        <p14:creationId xmlns:p14="http://schemas.microsoft.com/office/powerpoint/2010/main" val="2550685850"/>
      </p:ext>
    </p:extLst>
  </p:cSld>
  <p:clrMapOvr>
    <a:masterClrMapping/>
  </p:clrMapOvr>
</p:sld>
</file>

<file path=ppt/theme/theme1.xml><?xml version="1.0" encoding="utf-8"?>
<a:theme xmlns:a="http://schemas.openxmlformats.org/drawingml/2006/main" name="UoL Powerpoint Guidelines Accessibility Design">
  <a:themeElements>
    <a:clrScheme name="UoL CofC Colour Palette">
      <a:dk1>
        <a:srgbClr val="3C3C3C"/>
      </a:dk1>
      <a:lt1>
        <a:srgbClr val="E6E6E6"/>
      </a:lt1>
      <a:dk2>
        <a:srgbClr val="3C3C3C"/>
      </a:dk2>
      <a:lt2>
        <a:srgbClr val="E6E6E6"/>
      </a:lt2>
      <a:accent1>
        <a:srgbClr val="E4042C"/>
      </a:accent1>
      <a:accent2>
        <a:srgbClr val="E37606"/>
      </a:accent2>
      <a:accent3>
        <a:srgbClr val="07A75A"/>
      </a:accent3>
      <a:accent4>
        <a:srgbClr val="0096D2"/>
      </a:accent4>
      <a:accent5>
        <a:srgbClr val="5A4BC2"/>
      </a:accent5>
      <a:accent6>
        <a:srgbClr val="141E46"/>
      </a:accent6>
      <a:hlink>
        <a:srgbClr val="0096D2"/>
      </a:hlink>
      <a:folHlink>
        <a:srgbClr val="0096D2"/>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solidFill>
          <a:schemeClr val="bg1"/>
        </a:solidFill>
      </a:spPr>
      <a:bodyPr wrap="square" lIns="216000" tIns="187200" rIns="216000" bIns="187200" rtlCol="0">
        <a:spAutoFit/>
      </a:bodyPr>
      <a:lstStyle>
        <a:defPPr>
          <a:defRPr sz="4400" b="1" i="0" dirty="0" smtClean="0">
            <a:solidFill>
              <a:schemeClr val="accent1"/>
            </a:solidFill>
            <a:latin typeface="Arial"/>
            <a:cs typeface="Arial"/>
          </a:defRPr>
        </a:defPPr>
      </a:lstStyle>
    </a:txDef>
  </a:objectDefaults>
  <a:extraClrSchemeLst/>
  <a:extLst>
    <a:ext uri="{05A4C25C-085E-4340-85A3-A5531E510DB2}">
      <thm15:themeFamily xmlns:thm15="http://schemas.microsoft.com/office/thememl/2012/main" name="UoL Powerpoint Accessibility 4.3 template" id="{0A42CC50-EA31-C544-8150-C45736D1DEEB}" vid="{5C3E4FF0-C24E-DA45-B6A5-82A35CF6F652}"/>
    </a:ext>
  </a:extLst>
</a:theme>
</file>

<file path=ppt/theme/theme2.xml><?xml version="1.0" encoding="utf-8"?>
<a:theme xmlns:a="http://schemas.openxmlformats.org/drawingml/2006/main" name="1_Office Theme">
  <a:themeElements>
    <a:clrScheme name="UoL CofC Colour Palette">
      <a:dk1>
        <a:srgbClr val="3C3C3C"/>
      </a:dk1>
      <a:lt1>
        <a:srgbClr val="E6E6E6"/>
      </a:lt1>
      <a:dk2>
        <a:srgbClr val="3C3C3C"/>
      </a:dk2>
      <a:lt2>
        <a:srgbClr val="E6E6E6"/>
      </a:lt2>
      <a:accent1>
        <a:srgbClr val="E4042C"/>
      </a:accent1>
      <a:accent2>
        <a:srgbClr val="E37606"/>
      </a:accent2>
      <a:accent3>
        <a:srgbClr val="07A75A"/>
      </a:accent3>
      <a:accent4>
        <a:srgbClr val="0096D2"/>
      </a:accent4>
      <a:accent5>
        <a:srgbClr val="5A4BC2"/>
      </a:accent5>
      <a:accent6>
        <a:srgbClr val="141E46"/>
      </a:accent6>
      <a:hlink>
        <a:srgbClr val="0096D2"/>
      </a:hlink>
      <a:folHlink>
        <a:srgbClr val="0096D2"/>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solidFill>
          <a:schemeClr val="bg1"/>
        </a:solidFill>
      </a:spPr>
      <a:bodyPr wrap="square" lIns="216000" tIns="187200" rIns="216000" bIns="187200" rtlCol="0">
        <a:spAutoFit/>
      </a:bodyPr>
      <a:lstStyle>
        <a:defPPr>
          <a:defRPr sz="4400" b="1" i="0" dirty="0" smtClean="0">
            <a:solidFill>
              <a:schemeClr val="accent1"/>
            </a:solidFill>
            <a:latin typeface="Arial"/>
            <a:cs typeface="Arial"/>
          </a:defRPr>
        </a:defPPr>
      </a:lstStyle>
    </a:txDef>
  </a:objectDefaults>
  <a:extraClrSchemeLst/>
  <a:extLst>
    <a:ext uri="{05A4C25C-085E-4340-85A3-A5531E510DB2}">
      <thm15:themeFamily xmlns:thm15="http://schemas.microsoft.com/office/thememl/2012/main" name="UoL Powerpoint Accessibility 4.3 template" id="{0A42CC50-EA31-C544-8150-C45736D1DEEB}" vid="{0B845206-0906-6545-A189-840B432E5621}"/>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B29F9906F84F04094CE5CD4728D492D" ma:contentTypeVersion="11" ma:contentTypeDescription="Create a new document." ma:contentTypeScope="" ma:versionID="d8405a51cd8e7340846183e6d812064a">
  <xsd:schema xmlns:xsd="http://www.w3.org/2001/XMLSchema" xmlns:xs="http://www.w3.org/2001/XMLSchema" xmlns:p="http://schemas.microsoft.com/office/2006/metadata/properties" xmlns:ns2="67a03111-f570-43e0-9b48-49049b7e86ee" xmlns:ns3="e7a5fc8e-e677-41ca-8019-df913e37547c" targetNamespace="http://schemas.microsoft.com/office/2006/metadata/properties" ma:root="true" ma:fieldsID="3efbf6a554415c45fb1c2221561ca4d5" ns2:_="" ns3:_="">
    <xsd:import namespace="67a03111-f570-43e0-9b48-49049b7e86ee"/>
    <xsd:import namespace="e7a5fc8e-e677-41ca-8019-df913e37547c"/>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DateTaken" minOccurs="0"/>
                <xsd:element ref="ns2:MediaServiceOCR"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7a03111-f570-43e0-9b48-49049b7e86e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7a5fc8e-e677-41ca-8019-df913e37547c"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7553772-E2E2-455A-9FE0-DDB6DBE0018B}">
  <ds:schemaRefs>
    <ds:schemaRef ds:uri="http://schemas.microsoft.com/sharepoint/v3/contenttype/forms"/>
  </ds:schemaRefs>
</ds:datastoreItem>
</file>

<file path=customXml/itemProps2.xml><?xml version="1.0" encoding="utf-8"?>
<ds:datastoreItem xmlns:ds="http://schemas.openxmlformats.org/officeDocument/2006/customXml" ds:itemID="{28700D3A-BCF8-41A7-A48F-10BDC5C7EBF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7a03111-f570-43e0-9b48-49049b7e86ee"/>
    <ds:schemaRef ds:uri="e7a5fc8e-e677-41ca-8019-df913e37547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98282DC-4851-419D-9CF0-16A2A7D28669}">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UoL Powerpoint Guidelines Accessibility Design</Template>
  <TotalTime>9226</TotalTime>
  <Words>1228</Words>
  <Application>Microsoft Office PowerPoint</Application>
  <PresentationFormat>On-screen Show (4:3)</PresentationFormat>
  <Paragraphs>119</Paragraphs>
  <Slides>16</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16</vt:i4>
      </vt:variant>
    </vt:vector>
  </HeadingPairs>
  <TitlesOfParts>
    <vt:vector size="24" baseType="lpstr">
      <vt:lpstr>American Typewriter</vt:lpstr>
      <vt:lpstr>Arial</vt:lpstr>
      <vt:lpstr>Calibri</vt:lpstr>
      <vt:lpstr>Cambria Math</vt:lpstr>
      <vt:lpstr>Georgia</vt:lpstr>
      <vt:lpstr>Lucida Grande</vt:lpstr>
      <vt:lpstr>UoL Powerpoint Guidelines Accessibility Design</vt:lpstr>
      <vt:lpstr>1_Office Theme</vt:lpstr>
      <vt:lpstr>MA3077 (DLI) Operational Research  Lecture 8 – Integer modelling</vt:lpstr>
      <vt:lpstr>Recap and plan of the day</vt:lpstr>
      <vt:lpstr>Mixed-integer linear modelling</vt:lpstr>
      <vt:lpstr>Implication of positivity</vt:lpstr>
      <vt:lpstr>Implication of positivity - example</vt:lpstr>
      <vt:lpstr>Semi-continuous variable, indicator constraints</vt:lpstr>
      <vt:lpstr>Disjunctive constraints</vt:lpstr>
      <vt:lpstr>Constraint satisfaction</vt:lpstr>
      <vt:lpstr>Exact absolute value</vt:lpstr>
      <vt:lpstr>Exact ℓ_1-norm</vt:lpstr>
      <vt:lpstr>Boolean operators</vt:lpstr>
      <vt:lpstr>Boolean operators - example</vt:lpstr>
      <vt:lpstr>Boolean operators - example</vt:lpstr>
      <vt:lpstr>Boolean operators - example</vt:lpstr>
      <vt:lpstr>Bilinear equality</vt:lpstr>
      <vt:lpstr>Summary and self-study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Aylward, Samantha</dc:creator>
  <cp:lastModifiedBy>Marco Fasondini</cp:lastModifiedBy>
  <cp:revision>91</cp:revision>
  <cp:lastPrinted>2020-07-06T08:56:06Z</cp:lastPrinted>
  <dcterms:created xsi:type="dcterms:W3CDTF">2020-07-06T13:17:56Z</dcterms:created>
  <dcterms:modified xsi:type="dcterms:W3CDTF">2024-09-29T09:11:21Z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0x010100CB29F9906F84F04094CE5CD4728D492D</vt:lpwstr>
  </property>
</Properties>
</file>