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6" r:id="rId16"/>
    <p:sldId id="273" r:id="rId17"/>
    <p:sldId id="274" r:id="rId18"/>
    <p:sldId id="275" r:id="rId19"/>
    <p:sldId id="262" r:id="rId20"/>
    <p:sldId id="26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A57"/>
    <a:srgbClr val="214365"/>
    <a:srgbClr val="274F77"/>
    <a:srgbClr val="23476B"/>
    <a:srgbClr val="2D5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4660"/>
  </p:normalViewPr>
  <p:slideViewPr>
    <p:cSldViewPr snapToGrid="0">
      <p:cViewPr>
        <p:scale>
          <a:sx n="96" d="100"/>
          <a:sy n="96" d="100"/>
        </p:scale>
        <p:origin x="-1488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19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01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243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76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79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3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0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593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85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56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2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61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41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29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5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2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9A7-9A2B-4937-9833-2052D67AE6F8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26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5DF69A7-9A2B-4937-9833-2052D67AE6F8}" type="datetimeFigureOut">
              <a:rPr lang="ru-RU" smtClean="0"/>
              <a:t>12.11.2020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8933646-BD80-42F1-AAD6-ECD03A338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084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464814"/>
            <a:ext cx="12192000" cy="164149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lang="ru-RU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СВОЯ ИГРА</a:t>
            </a:r>
            <a:endParaRPr lang="ru-RU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2" y="2089205"/>
            <a:ext cx="12192000" cy="645610"/>
          </a:xfrm>
        </p:spPr>
        <p:txBody>
          <a:bodyPr>
            <a:noAutofit/>
          </a:bodyPr>
          <a:lstStyle/>
          <a:p>
            <a:pPr algn="ctr"/>
            <a:r>
              <a:rPr lang="ru-RU" sz="7200" dirty="0">
                <a:latin typeface="Segoe UI" pitchFamily="34" charset="0"/>
                <a:cs typeface="Segoe UI" pitchFamily="34" charset="0"/>
              </a:rPr>
              <a:t>Проект по библиотеке</a:t>
            </a:r>
            <a:endParaRPr lang="en-US" sz="7200" dirty="0">
              <a:latin typeface="Segoe UI" pitchFamily="34" charset="0"/>
              <a:cs typeface="Segoe UI" pitchFamily="34" charset="0"/>
            </a:endParaRPr>
          </a:p>
          <a:p>
            <a:pPr algn="ctr"/>
            <a:r>
              <a:rPr lang="en-US" sz="7200" dirty="0">
                <a:latin typeface="Segoe UI" pitchFamily="34" charset="0"/>
                <a:cs typeface="Segoe UI" pitchFamily="34" charset="0"/>
              </a:rPr>
              <a:t>PyQt5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873" y="121057"/>
            <a:ext cx="64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D3A57"/>
                </a:solidFill>
              </a:rPr>
              <a:t>ES</a:t>
            </a:r>
            <a:endParaRPr lang="ru-RU" dirty="0">
              <a:solidFill>
                <a:srgbClr val="1D3A57"/>
              </a:solidFill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6019135" y="5547577"/>
            <a:ext cx="6172863" cy="720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000" dirty="0" smtClean="0">
                <a:latin typeface="Segoe UI" pitchFamily="34" charset="0"/>
                <a:cs typeface="Segoe UI" pitchFamily="34" charset="0"/>
              </a:rPr>
              <a:t>Автор – Егоров Максим</a:t>
            </a:r>
          </a:p>
        </p:txBody>
      </p:sp>
    </p:spTree>
    <p:extLst>
      <p:ext uri="{BB962C8B-B14F-4D97-AF65-F5344CB8AC3E}">
        <p14:creationId xmlns:p14="http://schemas.microsoft.com/office/powerpoint/2010/main" val="33501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204" y="127221"/>
            <a:ext cx="10415547" cy="88259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классы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030" y="993913"/>
            <a:ext cx="10868770" cy="5183050"/>
          </a:xfrm>
        </p:spPr>
        <p:txBody>
          <a:bodyPr/>
          <a:lstStyle/>
          <a:p>
            <a:pPr algn="ctr"/>
            <a:r>
              <a:rPr lang="en-US" dirty="0" err="1" smtClean="0"/>
              <a:t>CreditsScreen</a:t>
            </a:r>
            <a:r>
              <a:rPr lang="en-US" dirty="0" smtClean="0"/>
              <a:t> – </a:t>
            </a:r>
            <a:r>
              <a:rPr lang="ru-RU" dirty="0" smtClean="0"/>
              <a:t>окно для отображения благодарностей людям, внёсшим вклад в развитие проект</a:t>
            </a:r>
            <a:r>
              <a:rPr lang="en-US" dirty="0" smtClean="0"/>
              <a:t>a</a:t>
            </a:r>
          </a:p>
          <a:p>
            <a:pPr algn="ctr"/>
            <a:endParaRPr lang="ru-RU" dirty="0"/>
          </a:p>
        </p:txBody>
      </p:sp>
      <p:pic>
        <p:nvPicPr>
          <p:cNvPr id="6146" name="Picture 2" descr="C:\Users\MaksE\PycharmProjects\Jeopardy\docs\images\credits_scree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486" y="2119368"/>
            <a:ext cx="7855888" cy="463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1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204" y="71563"/>
            <a:ext cx="10415547" cy="77127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классы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030" y="699715"/>
            <a:ext cx="10868770" cy="5477248"/>
          </a:xfrm>
        </p:spPr>
        <p:txBody>
          <a:bodyPr/>
          <a:lstStyle/>
          <a:p>
            <a:pPr algn="ctr"/>
            <a:r>
              <a:rPr lang="en-US" dirty="0" err="1" smtClean="0"/>
              <a:t>GameSetupScreen</a:t>
            </a:r>
            <a:r>
              <a:rPr lang="en-US" dirty="0" smtClean="0"/>
              <a:t> – </a:t>
            </a:r>
            <a:r>
              <a:rPr lang="ru-RU" dirty="0" smtClean="0"/>
              <a:t>окно выбора сложности игры (и отображения информации об этой сложности – пояснения и фотографий противников)</a:t>
            </a:r>
            <a:endParaRPr lang="ru-RU" dirty="0"/>
          </a:p>
        </p:txBody>
      </p:sp>
      <p:pic>
        <p:nvPicPr>
          <p:cNvPr id="7170" name="Picture 2" descr="C:\Users\MaksE\PycharmProjects\Jeopardy\docs\images\game_setup_scree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507" y="2017767"/>
            <a:ext cx="8110331" cy="470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5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204" y="71563"/>
            <a:ext cx="10415547" cy="7076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классы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030" y="779228"/>
            <a:ext cx="10868770" cy="5397735"/>
          </a:xfrm>
        </p:spPr>
        <p:txBody>
          <a:bodyPr/>
          <a:lstStyle/>
          <a:p>
            <a:pPr algn="ctr"/>
            <a:r>
              <a:rPr lang="en-US" dirty="0" err="1" smtClean="0"/>
              <a:t>PlayerSetupScreen</a:t>
            </a:r>
            <a:r>
              <a:rPr lang="en-US" dirty="0" smtClean="0"/>
              <a:t> – </a:t>
            </a:r>
            <a:r>
              <a:rPr lang="ru-RU" dirty="0" smtClean="0"/>
              <a:t>окно настройки игрока (выбора его изображения и цвета иконки)</a:t>
            </a:r>
            <a:endParaRPr lang="ru-RU" dirty="0"/>
          </a:p>
        </p:txBody>
      </p:sp>
      <p:pic>
        <p:nvPicPr>
          <p:cNvPr id="8194" name="Picture 2" descr="C:\Users\MaksE\PycharmProjects\Jeopardy\docs\images\player_setup_scree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69" y="1826950"/>
            <a:ext cx="7575550" cy="481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8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204" y="71563"/>
            <a:ext cx="10415547" cy="7076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классы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030" y="779228"/>
            <a:ext cx="10868770" cy="5397735"/>
          </a:xfrm>
        </p:spPr>
        <p:txBody>
          <a:bodyPr/>
          <a:lstStyle/>
          <a:p>
            <a:pPr algn="ctr"/>
            <a:r>
              <a:rPr lang="en-US" dirty="0" err="1" smtClean="0"/>
              <a:t>MainLevelScreen</a:t>
            </a:r>
            <a:r>
              <a:rPr lang="en-US" dirty="0" smtClean="0"/>
              <a:t> – </a:t>
            </a:r>
            <a:r>
              <a:rPr lang="ru-RU" dirty="0" smtClean="0"/>
              <a:t>окно основного уровня игры</a:t>
            </a:r>
            <a:endParaRPr lang="ru-RU" dirty="0"/>
          </a:p>
        </p:txBody>
      </p:sp>
      <p:pic>
        <p:nvPicPr>
          <p:cNvPr id="9218" name="Picture 2" descr="C:\Users\MaksE\PycharmProjects\Jeopardy\docs\images\main_level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06" y="1327869"/>
            <a:ext cx="9137650" cy="5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5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204" y="71563"/>
            <a:ext cx="10415547" cy="7076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классы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030" y="779228"/>
            <a:ext cx="10868770" cy="5397735"/>
          </a:xfrm>
        </p:spPr>
        <p:txBody>
          <a:bodyPr/>
          <a:lstStyle/>
          <a:p>
            <a:pPr algn="ctr"/>
            <a:r>
              <a:rPr lang="en-US" dirty="0" err="1" smtClean="0"/>
              <a:t>FinalLevelScreen</a:t>
            </a:r>
            <a:r>
              <a:rPr lang="en-US" dirty="0" smtClean="0"/>
              <a:t> – </a:t>
            </a:r>
            <a:r>
              <a:rPr lang="ru-RU" dirty="0" smtClean="0"/>
              <a:t>окно финального уровня игры</a:t>
            </a:r>
            <a:endParaRPr lang="ru-RU" dirty="0"/>
          </a:p>
        </p:txBody>
      </p:sp>
      <p:pic>
        <p:nvPicPr>
          <p:cNvPr id="10242" name="Picture 2" descr="C:\Users\MaksE\PycharmProjects\Jeopardy\docs\images\final_level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305" y="1523724"/>
            <a:ext cx="9067801" cy="524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204" y="71563"/>
            <a:ext cx="10415547" cy="7076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классы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030" y="779228"/>
            <a:ext cx="10868770" cy="5397735"/>
          </a:xfrm>
        </p:spPr>
        <p:txBody>
          <a:bodyPr/>
          <a:lstStyle/>
          <a:p>
            <a:pPr algn="ctr"/>
            <a:r>
              <a:rPr lang="en-US" dirty="0" err="1" smtClean="0"/>
              <a:t>GameResultsScreen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окно оглашения результатов игры</a:t>
            </a:r>
            <a:endParaRPr lang="ru-RU" dirty="0"/>
          </a:p>
        </p:txBody>
      </p:sp>
      <p:pic>
        <p:nvPicPr>
          <p:cNvPr id="1026" name="Picture 2" descr="C:\Users\yandex-2019\Desktop\Jeopardy\docs\images\game_results_scree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17" y="1432271"/>
            <a:ext cx="8199783" cy="520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6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204" y="71563"/>
            <a:ext cx="10415547" cy="7076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классы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030" y="779228"/>
            <a:ext cx="10868770" cy="5397735"/>
          </a:xfrm>
        </p:spPr>
        <p:txBody>
          <a:bodyPr/>
          <a:lstStyle/>
          <a:p>
            <a:pPr algn="ctr"/>
            <a:r>
              <a:rPr lang="en-US" dirty="0" err="1" smtClean="0"/>
              <a:t>GuessingScreen</a:t>
            </a:r>
            <a:r>
              <a:rPr lang="en-US" dirty="0" smtClean="0"/>
              <a:t> – </a:t>
            </a:r>
            <a:r>
              <a:rPr lang="ru-RU" dirty="0" smtClean="0"/>
              <a:t>окно угадывания слова</a:t>
            </a:r>
            <a:endParaRPr lang="ru-RU" dirty="0"/>
          </a:p>
        </p:txBody>
      </p:sp>
      <p:pic>
        <p:nvPicPr>
          <p:cNvPr id="11266" name="Picture 2" descr="C:\Users\MaksE\PycharmProjects\Jeopardy\docs\images\guessing_scree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11" y="1603209"/>
            <a:ext cx="7750176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18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204" y="71563"/>
            <a:ext cx="10415547" cy="7076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Побочные классы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7078" y="1033670"/>
            <a:ext cx="10868770" cy="5987332"/>
          </a:xfrm>
        </p:spPr>
        <p:txBody>
          <a:bodyPr/>
          <a:lstStyle/>
          <a:p>
            <a:r>
              <a:rPr lang="en-US" dirty="0" err="1" smtClean="0"/>
              <a:t>AudioPlayer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усовершенствованная версия </a:t>
            </a:r>
            <a:r>
              <a:rPr lang="en-US" dirty="0" err="1" smtClean="0"/>
              <a:t>QMediaPlayer</a:t>
            </a:r>
            <a:r>
              <a:rPr lang="en-US" dirty="0" smtClean="0"/>
              <a:t>, </a:t>
            </a:r>
            <a:r>
              <a:rPr lang="ru-RU" dirty="0" smtClean="0"/>
              <a:t>имеющая схожий интерфейс, все окна и классы разделяют один экземпляр этого класса.</a:t>
            </a:r>
          </a:p>
          <a:p>
            <a:r>
              <a:rPr lang="en-US" dirty="0" err="1" smtClean="0"/>
              <a:t>GameMember</a:t>
            </a:r>
            <a:r>
              <a:rPr lang="en-US" dirty="0" smtClean="0"/>
              <a:t>, Player, Enemy – </a:t>
            </a:r>
            <a:r>
              <a:rPr lang="ru-RU" dirty="0" smtClean="0"/>
              <a:t>классы участников игры, </a:t>
            </a:r>
            <a:r>
              <a:rPr lang="en-US" dirty="0" err="1" smtClean="0"/>
              <a:t>GameMember</a:t>
            </a:r>
            <a:r>
              <a:rPr lang="en-US" dirty="0" smtClean="0"/>
              <a:t> </a:t>
            </a:r>
            <a:r>
              <a:rPr lang="ru-RU" dirty="0" smtClean="0"/>
              <a:t>предоставляет общий интерфейс взаимодействия с участником. </a:t>
            </a:r>
            <a:r>
              <a:rPr lang="en-US" dirty="0" smtClean="0"/>
              <a:t>Player </a:t>
            </a:r>
            <a:r>
              <a:rPr lang="ru-RU" dirty="0" smtClean="0"/>
              <a:t>хранит изображение и иконку игрока. </a:t>
            </a:r>
            <a:r>
              <a:rPr lang="en-US" dirty="0" smtClean="0"/>
              <a:t>Enemy </a:t>
            </a:r>
            <a:r>
              <a:rPr lang="ru-RU" dirty="0" smtClean="0"/>
              <a:t>предоставляет функционал, связанный с работой ИИ (подробнее – в документации)</a:t>
            </a:r>
          </a:p>
          <a:p>
            <a:r>
              <a:rPr lang="en-US" dirty="0" err="1" smtClean="0"/>
              <a:t>GameManager</a:t>
            </a:r>
            <a:r>
              <a:rPr lang="en-US" dirty="0" smtClean="0"/>
              <a:t> – </a:t>
            </a:r>
            <a:r>
              <a:rPr lang="ru-RU" dirty="0" smtClean="0"/>
              <a:t>класс-хранитель информации о состоянии игры – хранит экземпляры классов </a:t>
            </a:r>
            <a:r>
              <a:rPr lang="en-US" dirty="0" smtClean="0"/>
              <a:t>Player </a:t>
            </a:r>
            <a:r>
              <a:rPr lang="ru-RU" dirty="0" smtClean="0"/>
              <a:t>и </a:t>
            </a:r>
            <a:r>
              <a:rPr lang="en-US" dirty="0" smtClean="0"/>
              <a:t>Enemy, </a:t>
            </a:r>
            <a:r>
              <a:rPr lang="ru-RU" dirty="0" smtClean="0"/>
              <a:t>использованные в игре темы, предоставляет интерфейс по взаимодействию с данными участников игры.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1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204" y="71563"/>
            <a:ext cx="10415547" cy="70766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Побочные классы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7078" y="1033670"/>
            <a:ext cx="10868770" cy="5987332"/>
          </a:xfrm>
        </p:spPr>
        <p:txBody>
          <a:bodyPr/>
          <a:lstStyle/>
          <a:p>
            <a:r>
              <a:rPr lang="en-US" dirty="0" err="1" smtClean="0"/>
              <a:t>BaseQuestion</a:t>
            </a:r>
            <a:r>
              <a:rPr lang="en-US" dirty="0" smtClean="0"/>
              <a:t>, </a:t>
            </a:r>
            <a:r>
              <a:rPr lang="en-US" dirty="0" err="1" smtClean="0"/>
              <a:t>TextQuestion</a:t>
            </a:r>
            <a:r>
              <a:rPr lang="en-US" dirty="0" smtClean="0"/>
              <a:t>, </a:t>
            </a:r>
            <a:r>
              <a:rPr lang="en-US" dirty="0" err="1" smtClean="0"/>
              <a:t>AudioQuestion</a:t>
            </a:r>
            <a:r>
              <a:rPr lang="en-US" dirty="0" smtClean="0"/>
              <a:t>, </a:t>
            </a:r>
            <a:r>
              <a:rPr lang="en-US" dirty="0" err="1" smtClean="0"/>
              <a:t>PhotoQuestion</a:t>
            </a:r>
            <a:r>
              <a:rPr lang="en-US" dirty="0" smtClean="0"/>
              <a:t> – </a:t>
            </a:r>
            <a:r>
              <a:rPr lang="ru-RU" dirty="0" smtClean="0"/>
              <a:t>классы-вопросы, в </a:t>
            </a:r>
            <a:r>
              <a:rPr lang="en-US" dirty="0" err="1" smtClean="0"/>
              <a:t>BaseQuestion</a:t>
            </a:r>
            <a:r>
              <a:rPr lang="en-US" dirty="0" smtClean="0"/>
              <a:t> </a:t>
            </a:r>
            <a:r>
              <a:rPr lang="ru-RU" dirty="0" smtClean="0"/>
              <a:t>хранится общая информация о вопросе (содержимое, пояснение, тип вопроса и правильный ответ). Унаследованные классы предлагаю собственную реализацию функции вывода вопроса на экран.</a:t>
            </a:r>
          </a:p>
          <a:p>
            <a:endParaRPr lang="ru-RU" dirty="0"/>
          </a:p>
          <a:p>
            <a:r>
              <a:rPr lang="en-US" dirty="0" err="1" smtClean="0"/>
              <a:t>QuestionBuilder</a:t>
            </a:r>
            <a:r>
              <a:rPr lang="en-US" dirty="0" smtClean="0"/>
              <a:t>, </a:t>
            </a:r>
            <a:r>
              <a:rPr lang="en-US" dirty="0" err="1" smtClean="0"/>
              <a:t>EnemyBuilder</a:t>
            </a:r>
            <a:r>
              <a:rPr lang="en-US" dirty="0" smtClean="0"/>
              <a:t> – </a:t>
            </a:r>
            <a:r>
              <a:rPr lang="ru-RU" dirty="0" smtClean="0"/>
              <a:t>классы-строители для систем классов с неопределенной инстанцией, но общим предком. </a:t>
            </a:r>
            <a:r>
              <a:rPr lang="en-US" dirty="0" err="1" smtClean="0"/>
              <a:t>QuestionBuilder</a:t>
            </a:r>
            <a:r>
              <a:rPr lang="en-US" dirty="0" smtClean="0"/>
              <a:t> – </a:t>
            </a:r>
            <a:r>
              <a:rPr lang="ru-RU" dirty="0" smtClean="0"/>
              <a:t>создаёт вопрос в зависимости от его вида (аудио, текстовый, фото).</a:t>
            </a:r>
            <a:r>
              <a:rPr lang="en-US" dirty="0" smtClean="0"/>
              <a:t> </a:t>
            </a:r>
            <a:r>
              <a:rPr lang="en-US" dirty="0" err="1" smtClean="0"/>
              <a:t>EnemyBuilder</a:t>
            </a:r>
            <a:r>
              <a:rPr lang="en-US" dirty="0" smtClean="0"/>
              <a:t> </a:t>
            </a:r>
            <a:r>
              <a:rPr lang="ru-RU" dirty="0" smtClean="0"/>
              <a:t>создаёт класс </a:t>
            </a:r>
            <a:r>
              <a:rPr lang="en-US" dirty="0" smtClean="0"/>
              <a:t>Enemy </a:t>
            </a:r>
            <a:r>
              <a:rPr lang="ru-RU" dirty="0" smtClean="0"/>
              <a:t>с соответствующими сложности игры (которая передаётся ему в качестве параметра) характеристиками противника (времени на рассуждения, вероятности ошибки и участия в коне игры).</a:t>
            </a:r>
          </a:p>
        </p:txBody>
      </p:sp>
    </p:spTree>
    <p:extLst>
      <p:ext uri="{BB962C8B-B14F-4D97-AF65-F5344CB8AC3E}">
        <p14:creationId xmlns:p14="http://schemas.microsoft.com/office/powerpoint/2010/main" val="26220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дилеммы: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250" y="1825625"/>
            <a:ext cx="10741550" cy="4351338"/>
          </a:xfrm>
        </p:spPr>
        <p:txBody>
          <a:bodyPr/>
          <a:lstStyle/>
          <a:p>
            <a:r>
              <a:rPr lang="ru-RU" dirty="0" smtClean="0"/>
              <a:t>Необходимость в игре редактора вопросов, возможности выбора тем перед раундом</a:t>
            </a:r>
          </a:p>
          <a:p>
            <a:r>
              <a:rPr lang="ru-RU" dirty="0" smtClean="0"/>
              <a:t>Форма сохранения прогресса игрока – после каждого вопроса или только в конце игры</a:t>
            </a:r>
          </a:p>
          <a:p>
            <a:r>
              <a:rPr lang="ru-RU" dirty="0" smtClean="0"/>
              <a:t>Вид игрового цикла – канонический (3 базовых раунда и финальный раунд) или ускоренный (1 базовый раунд и финальный раунд).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4786" y="365125"/>
            <a:ext cx="10829014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Основная концепция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6591" y="1825625"/>
            <a:ext cx="10797209" cy="4742152"/>
          </a:xfrm>
        </p:spPr>
        <p:txBody>
          <a:bodyPr/>
          <a:lstStyle/>
          <a:p>
            <a:r>
              <a:rPr lang="ru-RU" dirty="0" smtClean="0"/>
              <a:t>Создание неповторимой </a:t>
            </a:r>
            <a:r>
              <a:rPr lang="ru-RU" dirty="0"/>
              <a:t>интеллектуальной викторины для повышения общего уровня эрудиции в </a:t>
            </a:r>
            <a:r>
              <a:rPr lang="ru-RU" dirty="0" smtClean="0"/>
              <a:t>Восточной Европе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Где </a:t>
            </a:r>
            <a:r>
              <a:rPr lang="ru-RU" dirty="0"/>
              <a:t>пользователь, в честной борьбе с </a:t>
            </a:r>
            <a:r>
              <a:rPr lang="ru-RU" dirty="0" smtClean="0"/>
              <a:t>искусственным интеллектом, </a:t>
            </a:r>
            <a:r>
              <a:rPr lang="ru-RU" dirty="0"/>
              <a:t>отвечал бы на заранее ему не известные вопросы, постоянно отслеживая свой прогресс и соревнуясь с другими игроками, наблюдая результаты противостояния и собственного роста в таблице лидеров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Создание уникального игрового опыта взаимодействия с базой данных из более чем пятисот вопросов, ста уникальных тем и пятидесяти направлений.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5082" y="16104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D3A57"/>
                </a:solidFill>
              </a:rPr>
              <a:t>ES</a:t>
            </a:r>
            <a:endParaRPr lang="ru-RU" dirty="0">
              <a:solidFill>
                <a:srgbClr val="1D3A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9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0764" y="428736"/>
            <a:ext cx="8666259" cy="1325563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3224" y="1825625"/>
            <a:ext cx="10900576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Создание </a:t>
            </a:r>
            <a:r>
              <a:rPr lang="en-US" dirty="0" smtClean="0"/>
              <a:t>“</a:t>
            </a:r>
            <a:r>
              <a:rPr lang="ru-RU" dirty="0" smtClean="0"/>
              <a:t>Своей Игры</a:t>
            </a:r>
            <a:r>
              <a:rPr lang="en-US" dirty="0" smtClean="0"/>
              <a:t>” </a:t>
            </a:r>
            <a:r>
              <a:rPr lang="ru-RU" dirty="0" smtClean="0"/>
              <a:t>оказалось посильной для средств библиотеки </a:t>
            </a:r>
            <a:r>
              <a:rPr lang="en-US" dirty="0" smtClean="0"/>
              <a:t>PyQt5 </a:t>
            </a:r>
            <a:r>
              <a:rPr lang="ru-RU" dirty="0" smtClean="0"/>
              <a:t>задачей.</a:t>
            </a:r>
          </a:p>
          <a:p>
            <a:endParaRPr lang="ru-RU" dirty="0"/>
          </a:p>
          <a:p>
            <a:r>
              <a:rPr lang="ru-RU" dirty="0" smtClean="0"/>
              <a:t>Возможным дополнением к проекту могут стать: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Редактор вопросов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Возможность пользовательского выбора тем перед раундом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Возможность пользовательского выбора количества раундов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Локальный </a:t>
            </a:r>
            <a:r>
              <a:rPr lang="ru-RU" dirty="0" err="1" smtClean="0"/>
              <a:t>мультиплеер</a:t>
            </a:r>
            <a:r>
              <a:rPr lang="ru-RU" dirty="0"/>
              <a:t> </a:t>
            </a:r>
            <a:r>
              <a:rPr lang="ru-RU" dirty="0" smtClean="0"/>
              <a:t>с игрой на нескольких клавиатурах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Новый тип вопроса – видео-вопрос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Сохранение прогресса игрока после каждого вопроса, возможность загружать игру (а не всегда создавать новую) из главного меню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02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8196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Распределение времени: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491" y="3625795"/>
            <a:ext cx="11147728" cy="27272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Месяц, отведённый для работы над проектом, был потрачен следующим образом:</a:t>
            </a:r>
          </a:p>
          <a:p>
            <a:r>
              <a:rPr lang="ru-RU" dirty="0" smtClean="0"/>
              <a:t>Первая неделя – проектирование, создание бета-версии проекта.</a:t>
            </a:r>
          </a:p>
          <a:p>
            <a:r>
              <a:rPr lang="ru-RU" dirty="0" smtClean="0"/>
              <a:t>Вторая неделя – тестирование, исправление ошибок, </a:t>
            </a:r>
            <a:r>
              <a:rPr lang="ru-RU" dirty="0" err="1" smtClean="0"/>
              <a:t>рефакторинг</a:t>
            </a:r>
            <a:r>
              <a:rPr lang="ru-RU" dirty="0" smtClean="0"/>
              <a:t> кода, дополнение функционала основной программы.</a:t>
            </a:r>
          </a:p>
          <a:p>
            <a:r>
              <a:rPr lang="ru-RU" dirty="0" smtClean="0"/>
              <a:t>Последние 2 недели – работа с базой данных, составление и добавление вопросов, написание документации и создание презентации.</a:t>
            </a:r>
          </a:p>
        </p:txBody>
      </p:sp>
      <p:pic>
        <p:nvPicPr>
          <p:cNvPr id="1027" name="Picture 3" descr="C:\Users\MaksE\PycharmProjects\Jeopardy\docs\presentation\images\time_distrib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735" y="1098593"/>
            <a:ext cx="7056438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7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783" y="119271"/>
            <a:ext cx="11799735" cy="938252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Список использованных технологий: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052" y="1033670"/>
            <a:ext cx="11680466" cy="5693133"/>
          </a:xfrm>
        </p:spPr>
        <p:txBody>
          <a:bodyPr>
            <a:normAutofit/>
          </a:bodyPr>
          <a:lstStyle/>
          <a:p>
            <a:r>
              <a:rPr lang="ru-RU" dirty="0" smtClean="0"/>
              <a:t>Базовые и продвинутые </a:t>
            </a:r>
            <a:r>
              <a:rPr lang="ru-RU" dirty="0" err="1" smtClean="0"/>
              <a:t>виджеты</a:t>
            </a:r>
            <a:r>
              <a:rPr lang="ru-RU" dirty="0" smtClean="0"/>
              <a:t>:</a:t>
            </a:r>
            <a:r>
              <a:rPr lang="en-US" dirty="0" smtClean="0"/>
              <a:t>  </a:t>
            </a:r>
            <a:endParaRPr lang="ru-RU" dirty="0" smtClean="0"/>
          </a:p>
          <a:p>
            <a:pPr marL="457200" lvl="1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Qlabel</a:t>
            </a:r>
            <a:r>
              <a:rPr lang="en-US" dirty="0" smtClean="0"/>
              <a:t>                              4. </a:t>
            </a:r>
            <a:r>
              <a:rPr lang="en-US" dirty="0" err="1" smtClean="0"/>
              <a:t>QRadioButton</a:t>
            </a:r>
            <a:r>
              <a:rPr lang="en-US" dirty="0" smtClean="0"/>
              <a:t>                7. </a:t>
            </a:r>
            <a:r>
              <a:rPr lang="en-US" dirty="0" err="1"/>
              <a:t>QTextEdit</a:t>
            </a:r>
            <a:r>
              <a:rPr lang="en-US" dirty="0" smtClean="0"/>
              <a:t>      </a:t>
            </a:r>
          </a:p>
          <a:p>
            <a:pPr marL="457200" lvl="1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QPushButton</a:t>
            </a:r>
            <a:r>
              <a:rPr lang="en-US" dirty="0" smtClean="0"/>
              <a:t>                   5. </a:t>
            </a:r>
            <a:r>
              <a:rPr lang="en-US" dirty="0" err="1" smtClean="0"/>
              <a:t>QTableWidget</a:t>
            </a:r>
            <a:r>
              <a:rPr lang="en-US" dirty="0" smtClean="0"/>
              <a:t>                8. </a:t>
            </a:r>
            <a:r>
              <a:rPr lang="en-US" dirty="0" err="1" smtClean="0"/>
              <a:t>QProgressBar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QLineEdit</a:t>
            </a:r>
            <a:r>
              <a:rPr lang="en-US" dirty="0" smtClean="0"/>
              <a:t>                         6. </a:t>
            </a:r>
            <a:r>
              <a:rPr lang="en-US" dirty="0" err="1" smtClean="0"/>
              <a:t>QHorizontalSlider</a:t>
            </a:r>
            <a:r>
              <a:rPr lang="en-US" dirty="0" smtClean="0"/>
              <a:t>          9. </a:t>
            </a:r>
            <a:r>
              <a:rPr lang="en-US" dirty="0" err="1" smtClean="0"/>
              <a:t>QLCDNumber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ru-RU" dirty="0" smtClean="0"/>
              <a:t>Работа с файлами, диалоговыми окнами (</a:t>
            </a:r>
            <a:r>
              <a:rPr lang="en-US" dirty="0" err="1" smtClean="0"/>
              <a:t>QColorDialog</a:t>
            </a:r>
            <a:r>
              <a:rPr lang="en-US" dirty="0" smtClean="0"/>
              <a:t>), </a:t>
            </a:r>
            <a:r>
              <a:rPr lang="ru-RU" dirty="0" smtClean="0"/>
              <a:t>изображениями в формате </a:t>
            </a:r>
            <a:r>
              <a:rPr lang="en-US" dirty="0" err="1" smtClean="0"/>
              <a:t>QPixmap</a:t>
            </a:r>
            <a:r>
              <a:rPr lang="en-US" dirty="0" smtClean="0"/>
              <a:t>, </a:t>
            </a:r>
            <a:r>
              <a:rPr lang="ru-RU" dirty="0" smtClean="0"/>
              <a:t>обработка клавиатуры и курсора, работа с медиа-проигрывателем </a:t>
            </a:r>
            <a:r>
              <a:rPr lang="en-US" dirty="0" err="1" smtClean="0"/>
              <a:t>QMediaPlayer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Работа с таймером </a:t>
            </a:r>
            <a:r>
              <a:rPr lang="en-US" dirty="0" err="1" smtClean="0"/>
              <a:t>QTimer</a:t>
            </a:r>
            <a:r>
              <a:rPr lang="en-US" dirty="0" smtClean="0"/>
              <a:t>, </a:t>
            </a:r>
            <a:r>
              <a:rPr lang="ru-RU" dirty="0" smtClean="0"/>
              <a:t>работа с параметрами окна через </a:t>
            </a:r>
            <a:r>
              <a:rPr lang="en-US" dirty="0" err="1" smtClean="0"/>
              <a:t>QFrame</a:t>
            </a:r>
            <a:r>
              <a:rPr lang="en-US" dirty="0" smtClean="0"/>
              <a:t>, </a:t>
            </a:r>
            <a:r>
              <a:rPr lang="ru-RU" dirty="0" smtClean="0"/>
              <a:t>собственный </a:t>
            </a:r>
            <a:r>
              <a:rPr lang="en-US" dirty="0" err="1" smtClean="0"/>
              <a:t>stylesheet</a:t>
            </a:r>
            <a:r>
              <a:rPr lang="en-US" dirty="0" smtClean="0"/>
              <a:t> </a:t>
            </a:r>
            <a:r>
              <a:rPr lang="ru-RU" dirty="0" smtClean="0"/>
              <a:t>для каждого </a:t>
            </a:r>
            <a:r>
              <a:rPr lang="ru-RU" dirty="0" err="1" smtClean="0"/>
              <a:t>виджета</a:t>
            </a:r>
            <a:r>
              <a:rPr lang="ru-RU" dirty="0" smtClean="0"/>
              <a:t>, создание </a:t>
            </a:r>
            <a:r>
              <a:rPr lang="en-US" dirty="0" smtClean="0"/>
              <a:t>.exe </a:t>
            </a:r>
            <a:r>
              <a:rPr lang="ru-RU" smtClean="0"/>
              <a:t>файла, создание </a:t>
            </a:r>
            <a:r>
              <a:rPr lang="ru-RU" dirty="0" smtClean="0"/>
              <a:t>собственной иконки окна в панели задач, работа с базами данных.</a:t>
            </a:r>
            <a:endParaRPr lang="ru-RU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9084" y="135173"/>
            <a:ext cx="10224715" cy="1184744"/>
          </a:xfrm>
        </p:spPr>
        <p:txBody>
          <a:bodyPr/>
          <a:lstStyle/>
          <a:p>
            <a:r>
              <a:rPr lang="ru-RU" dirty="0" smtClean="0"/>
              <a:t>Работа с базой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1224501"/>
            <a:ext cx="10233800" cy="4952462"/>
          </a:xfrm>
        </p:spPr>
        <p:txBody>
          <a:bodyPr/>
          <a:lstStyle/>
          <a:p>
            <a:r>
              <a:rPr lang="ru-RU" dirty="0" smtClean="0"/>
              <a:t>Использованные функции: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SELECT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UPDATE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INSERT INTO</a:t>
            </a:r>
          </a:p>
          <a:p>
            <a:pPr marL="457200" lvl="1" indent="0">
              <a:buNone/>
            </a:pPr>
            <a:r>
              <a:rPr lang="ru-RU" dirty="0" smtClean="0"/>
              <a:t>4.  </a:t>
            </a:r>
            <a:r>
              <a:rPr lang="en-US" dirty="0" smtClean="0"/>
              <a:t>DELETE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Неиспользованные функции: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ALTER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5427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6650" y="135173"/>
            <a:ext cx="9827150" cy="1025717"/>
          </a:xfrm>
        </p:spPr>
        <p:txBody>
          <a:bodyPr/>
          <a:lstStyle/>
          <a:p>
            <a:r>
              <a:rPr lang="ru-RU" dirty="0" smtClean="0"/>
              <a:t>Реализация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445" y="1192696"/>
            <a:ext cx="10773355" cy="4984267"/>
          </a:xfrm>
        </p:spPr>
        <p:txBody>
          <a:bodyPr/>
          <a:lstStyle/>
          <a:p>
            <a:r>
              <a:rPr lang="ru-RU" dirty="0" smtClean="0"/>
              <a:t>Наиболее полная информация о классах, их зависимостях, иерархии и функционале отражена в технической документации, а также коде, обильно наполненном комментариями.</a:t>
            </a:r>
            <a:endParaRPr lang="ru-RU" dirty="0"/>
          </a:p>
        </p:txBody>
      </p:sp>
      <p:pic>
        <p:nvPicPr>
          <p:cNvPr id="2050" name="Picture 2" descr="C:\Users\MaksE\PycharmProjects\Jeopardy\docs\presentation\images\documentation_refer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" y="3418453"/>
            <a:ext cx="5685183" cy="299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ksE\PycharmProjects\Jeopardy\docs\presentation\images\code_refere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663" y="3418451"/>
            <a:ext cx="5054241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aksE\PycharmProjects\Jeopardy\docs\presentation\images\code_referenc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54" y="4997089"/>
            <a:ext cx="5059550" cy="141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9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52" y="246491"/>
            <a:ext cx="10515600" cy="108137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классы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030" y="1129085"/>
            <a:ext cx="10868770" cy="5047878"/>
          </a:xfrm>
        </p:spPr>
        <p:txBody>
          <a:bodyPr/>
          <a:lstStyle/>
          <a:p>
            <a:pPr algn="ctr"/>
            <a:r>
              <a:rPr lang="en-US" dirty="0" err="1" smtClean="0"/>
              <a:t>LoadingScreen</a:t>
            </a:r>
            <a:r>
              <a:rPr lang="en-US" dirty="0" smtClean="0"/>
              <a:t> – </a:t>
            </a:r>
            <a:r>
              <a:rPr lang="ru-RU" dirty="0" smtClean="0"/>
              <a:t>открывающийся при запуске приложения экран загрузки игры </a:t>
            </a:r>
            <a:endParaRPr lang="ru-RU" dirty="0"/>
          </a:p>
        </p:txBody>
      </p:sp>
      <p:pic>
        <p:nvPicPr>
          <p:cNvPr id="3075" name="Picture 3" descr="C:\Users\MaksE\PycharmProjects\Jeopardy\docs\presentation\images\loading_scree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28" y="2519031"/>
            <a:ext cx="6089650" cy="398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3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6152" y="127221"/>
            <a:ext cx="10515600" cy="104162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классы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030" y="1017767"/>
            <a:ext cx="10868770" cy="5159196"/>
          </a:xfrm>
        </p:spPr>
        <p:txBody>
          <a:bodyPr/>
          <a:lstStyle/>
          <a:p>
            <a:pPr algn="ctr"/>
            <a:r>
              <a:rPr lang="en-US" dirty="0" err="1" smtClean="0"/>
              <a:t>MainMenuScreen</a:t>
            </a:r>
            <a:r>
              <a:rPr lang="en-US" dirty="0" smtClean="0"/>
              <a:t> – </a:t>
            </a:r>
            <a:r>
              <a:rPr lang="ru-RU" dirty="0" smtClean="0"/>
              <a:t>окно главного меню, служит опорным пунктом для перехода к окну списку лидеров, окну благодарностей и к окну настройки игры</a:t>
            </a:r>
            <a:endParaRPr lang="ru-RU" dirty="0"/>
          </a:p>
        </p:txBody>
      </p:sp>
      <p:pic>
        <p:nvPicPr>
          <p:cNvPr id="4098" name="Picture 2" descr="C:\Users\MaksE\PycharmProjects\Jeopardy\docs\presentation\images\main_menu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75" y="2449001"/>
            <a:ext cx="7521575" cy="423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5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204" y="95416"/>
            <a:ext cx="10415547" cy="99391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Основные классы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030" y="978010"/>
            <a:ext cx="10868770" cy="5198953"/>
          </a:xfrm>
        </p:spPr>
        <p:txBody>
          <a:bodyPr/>
          <a:lstStyle/>
          <a:p>
            <a:pPr algn="ctr"/>
            <a:r>
              <a:rPr lang="en-US" dirty="0" err="1" smtClean="0"/>
              <a:t>LeadersScreen</a:t>
            </a:r>
            <a:r>
              <a:rPr lang="en-US" dirty="0" smtClean="0"/>
              <a:t> – </a:t>
            </a:r>
            <a:r>
              <a:rPr lang="ru-RU" dirty="0" smtClean="0"/>
              <a:t>окно для отображения информации о статистике игроков</a:t>
            </a:r>
            <a:endParaRPr lang="ru-RU" dirty="0"/>
          </a:p>
        </p:txBody>
      </p:sp>
      <p:pic>
        <p:nvPicPr>
          <p:cNvPr id="5122" name="Picture 2" descr="C:\Users\MaksE\PycharmProjects\Jeopardy\docs\images\leaders_screen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62" y="2100512"/>
            <a:ext cx="8047038" cy="465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1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Другая 4">
      <a:dk1>
        <a:sysClr val="windowText" lastClr="000000"/>
      </a:dk1>
      <a:lt1>
        <a:srgbClr val="F2EC6A"/>
      </a:lt1>
      <a:dk2>
        <a:srgbClr val="39302A"/>
      </a:dk2>
      <a:lt2>
        <a:srgbClr val="F3ED79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rial Black/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</TotalTime>
  <Words>743</Words>
  <Application>Microsoft Office PowerPoint</Application>
  <PresentationFormat>Произвольный</PresentationFormat>
  <Paragraphs>79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Глубина</vt:lpstr>
      <vt:lpstr>СВОЯ ИГРА</vt:lpstr>
      <vt:lpstr>Основная концепция проекта</vt:lpstr>
      <vt:lpstr>Распределение времени:</vt:lpstr>
      <vt:lpstr>Список использованных технологий:</vt:lpstr>
      <vt:lpstr>Работа с базой данных</vt:lpstr>
      <vt:lpstr>Реализация проекта</vt:lpstr>
      <vt:lpstr>Основные классы проекта</vt:lpstr>
      <vt:lpstr>Основные классы проекта</vt:lpstr>
      <vt:lpstr>Основные классы проекта</vt:lpstr>
      <vt:lpstr>Основные классы проекта</vt:lpstr>
      <vt:lpstr>Основные классы проекта</vt:lpstr>
      <vt:lpstr>Основные классы проекта</vt:lpstr>
      <vt:lpstr>Основные классы проекта</vt:lpstr>
      <vt:lpstr>Основные классы проекта</vt:lpstr>
      <vt:lpstr>Основные классы проекта</vt:lpstr>
      <vt:lpstr>Основные классы проекта</vt:lpstr>
      <vt:lpstr>Побочные классы проекта</vt:lpstr>
      <vt:lpstr>Побочные классы проекта</vt:lpstr>
      <vt:lpstr>Основные дилеммы: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СВОЯ ИГРА</dc:title>
  <dc:creator>Пользователь Windows</dc:creator>
  <cp:lastModifiedBy>Яндекс Лицей 2019</cp:lastModifiedBy>
  <cp:revision>53</cp:revision>
  <dcterms:created xsi:type="dcterms:W3CDTF">2020-11-01T19:47:45Z</dcterms:created>
  <dcterms:modified xsi:type="dcterms:W3CDTF">2020-11-12T11:39:28Z</dcterms:modified>
</cp:coreProperties>
</file>