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3" r:id="rId5"/>
    <p:sldId id="264" r:id="rId6"/>
    <p:sldId id="262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A57"/>
    <a:srgbClr val="214365"/>
    <a:srgbClr val="274F77"/>
    <a:srgbClr val="23476B"/>
    <a:srgbClr val="2D5A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43" autoAdjust="0"/>
    <p:restoredTop sz="94660"/>
  </p:normalViewPr>
  <p:slideViewPr>
    <p:cSldViewPr snapToGrid="0">
      <p:cViewPr>
        <p:scale>
          <a:sx n="96" d="100"/>
          <a:sy n="96" d="100"/>
        </p:scale>
        <p:origin x="-446" y="2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69A7-9A2B-4937-9833-2052D67AE6F8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3646-BD80-42F1-AAD6-ECD03A3387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6191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69A7-9A2B-4937-9833-2052D67AE6F8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3646-BD80-42F1-AAD6-ECD03A3387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016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69A7-9A2B-4937-9833-2052D67AE6F8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3646-BD80-42F1-AAD6-ECD03A3387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243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69A7-9A2B-4937-9833-2052D67AE6F8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3646-BD80-42F1-AAD6-ECD03A33873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3762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69A7-9A2B-4937-9833-2052D67AE6F8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3646-BD80-42F1-AAD6-ECD03A3387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3793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69A7-9A2B-4937-9833-2052D67AE6F8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3646-BD80-42F1-AAD6-ECD03A3387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3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69A7-9A2B-4937-9833-2052D67AE6F8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3646-BD80-42F1-AAD6-ECD03A3387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0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69A7-9A2B-4937-9833-2052D67AE6F8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3646-BD80-42F1-AAD6-ECD03A3387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5933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69A7-9A2B-4937-9833-2052D67AE6F8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3646-BD80-42F1-AAD6-ECD03A3387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85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69A7-9A2B-4937-9833-2052D67AE6F8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3646-BD80-42F1-AAD6-ECD03A3387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563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69A7-9A2B-4937-9833-2052D67AE6F8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3646-BD80-42F1-AAD6-ECD03A3387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327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69A7-9A2B-4937-9833-2052D67AE6F8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3646-BD80-42F1-AAD6-ECD03A3387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561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69A7-9A2B-4937-9833-2052D67AE6F8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3646-BD80-42F1-AAD6-ECD03A3387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141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69A7-9A2B-4937-9833-2052D67AE6F8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3646-BD80-42F1-AAD6-ECD03A3387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1298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69A7-9A2B-4937-9833-2052D67AE6F8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3646-BD80-42F1-AAD6-ECD03A3387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58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69A7-9A2B-4937-9833-2052D67AE6F8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3646-BD80-42F1-AAD6-ECD03A3387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726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69A7-9A2B-4937-9833-2052D67AE6F8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3646-BD80-42F1-AAD6-ECD03A3387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926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5DF69A7-9A2B-4937-9833-2052D67AE6F8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8933646-BD80-42F1-AAD6-ECD03A3387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50847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9513" y="2478852"/>
            <a:ext cx="12192000" cy="1641490"/>
          </a:xfrm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57150" h="38100" prst="hardEdge"/>
            </a:sp3d>
          </a:bodyPr>
          <a:lstStyle/>
          <a:p>
            <a:pPr algn="ctr"/>
            <a:r>
              <a:rPr lang="ru-RU" sz="6000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Первый Научный </a:t>
            </a:r>
            <a:br>
              <a:rPr lang="ru-RU" sz="6000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ru-RU" sz="6000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Платформер</a:t>
            </a:r>
            <a:endParaRPr lang="ru-RU" sz="6000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548517"/>
            <a:ext cx="12192000" cy="645610"/>
          </a:xfrm>
        </p:spPr>
        <p:txBody>
          <a:bodyPr>
            <a:noAutofit/>
          </a:bodyPr>
          <a:lstStyle/>
          <a:p>
            <a:pPr algn="ctr"/>
            <a:r>
              <a:rPr lang="ru-RU" sz="5400" dirty="0">
                <a:latin typeface="Segoe UI" pitchFamily="34" charset="0"/>
                <a:cs typeface="Segoe UI" pitchFamily="34" charset="0"/>
              </a:rPr>
              <a:t>Проект по библиотеке</a:t>
            </a:r>
            <a:endParaRPr lang="en-US" sz="5400" dirty="0">
              <a:latin typeface="Segoe UI" pitchFamily="34" charset="0"/>
              <a:cs typeface="Segoe UI" pitchFamily="34" charset="0"/>
            </a:endParaRPr>
          </a:p>
          <a:p>
            <a:pPr algn="ctr"/>
            <a:r>
              <a:rPr lang="en-US" sz="5400" dirty="0" err="1" smtClean="0">
                <a:latin typeface="Segoe UI" pitchFamily="34" charset="0"/>
                <a:cs typeface="Segoe UI" pitchFamily="34" charset="0"/>
              </a:rPr>
              <a:t>Pygame</a:t>
            </a:r>
            <a:endParaRPr lang="en-US" sz="54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3873" y="121057"/>
            <a:ext cx="64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D3A57"/>
                </a:solidFill>
              </a:rPr>
              <a:t>ES</a:t>
            </a:r>
            <a:endParaRPr lang="ru-RU" dirty="0">
              <a:solidFill>
                <a:srgbClr val="1D3A57"/>
              </a:solidFill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5955523" y="6858000"/>
            <a:ext cx="6172863" cy="7204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000" dirty="0" smtClean="0">
                <a:latin typeface="Segoe UI" pitchFamily="34" charset="0"/>
                <a:cs typeface="Segoe UI" pitchFamily="34" charset="0"/>
              </a:rPr>
              <a:t>Авторы:</a:t>
            </a:r>
          </a:p>
          <a:p>
            <a:r>
              <a:rPr lang="ru-RU" sz="4000" dirty="0" smtClean="0">
                <a:latin typeface="Segoe UI" pitchFamily="34" charset="0"/>
                <a:cs typeface="Segoe UI" pitchFamily="34" charset="0"/>
              </a:rPr>
              <a:t>Алексей Щербаков</a:t>
            </a:r>
          </a:p>
          <a:p>
            <a:r>
              <a:rPr lang="ru-RU" sz="4000" dirty="0" smtClean="0">
                <a:latin typeface="Segoe UI" pitchFamily="34" charset="0"/>
                <a:cs typeface="Segoe UI" pitchFamily="34" charset="0"/>
              </a:rPr>
              <a:t>Андрей Иванов</a:t>
            </a:r>
          </a:p>
          <a:p>
            <a:r>
              <a:rPr lang="ru-RU" sz="4000" dirty="0" smtClean="0">
                <a:latin typeface="Segoe UI" pitchFamily="34" charset="0"/>
                <a:cs typeface="Segoe UI" pitchFamily="34" charset="0"/>
              </a:rPr>
              <a:t>Егоров Максим</a:t>
            </a:r>
          </a:p>
          <a:p>
            <a:endParaRPr lang="ru-RU" sz="4000" dirty="0" smtClean="0"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11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4786" y="365125"/>
            <a:ext cx="10829014" cy="132556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Основная концепция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7525" y="2191385"/>
            <a:ext cx="10797209" cy="4742152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/>
              <a:t>Создание неповторимой игры-</a:t>
            </a:r>
            <a:r>
              <a:rPr lang="ru-RU" sz="4000" dirty="0" err="1" smtClean="0"/>
              <a:t>платформера</a:t>
            </a:r>
            <a:r>
              <a:rPr lang="ru-RU" sz="4000" dirty="0"/>
              <a:t> </a:t>
            </a:r>
            <a:r>
              <a:rPr lang="ru-RU" sz="4000" dirty="0" smtClean="0"/>
              <a:t>с динамичной кривой сложности, уникальными уровнями, противниками, испытаниями, а также возможностью самому создавать уровни.</a:t>
            </a:r>
            <a:endParaRPr lang="ru-RU" sz="4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5082" y="16104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D3A57"/>
                </a:solidFill>
              </a:rPr>
              <a:t>ES</a:t>
            </a:r>
            <a:endParaRPr lang="ru-RU" dirty="0">
              <a:solidFill>
                <a:srgbClr val="1D3A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89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783" y="119271"/>
            <a:ext cx="11799735" cy="938252"/>
          </a:xfrm>
        </p:spPr>
        <p:txBody>
          <a:bodyPr>
            <a:normAutofit/>
          </a:bodyPr>
          <a:lstStyle/>
          <a:p>
            <a:r>
              <a:rPr lang="ru-RU" sz="4000" dirty="0" smtClean="0"/>
              <a:t>Список использованных технологий: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8052" y="1033670"/>
            <a:ext cx="11680466" cy="5693133"/>
          </a:xfrm>
        </p:spPr>
        <p:txBody>
          <a:bodyPr>
            <a:noAutofit/>
          </a:bodyPr>
          <a:lstStyle/>
          <a:p>
            <a:pPr lvl="1"/>
            <a:r>
              <a:rPr lang="ru-RU" sz="3200" dirty="0" smtClean="0"/>
              <a:t>Базовы</a:t>
            </a:r>
            <a:r>
              <a:rPr lang="ru-RU" sz="3200" dirty="0" smtClean="0"/>
              <a:t>е и продвинутые технологии </a:t>
            </a:r>
            <a:r>
              <a:rPr lang="en-US" sz="3200" dirty="0" err="1" smtClean="0"/>
              <a:t>pygame</a:t>
            </a:r>
            <a:r>
              <a:rPr lang="en-US" sz="3200" dirty="0" smtClean="0"/>
              <a:t> </a:t>
            </a:r>
            <a:r>
              <a:rPr lang="ru-RU" sz="3200" dirty="0" smtClean="0"/>
              <a:t>из каждого урока </a:t>
            </a:r>
            <a:r>
              <a:rPr lang="ru-RU" sz="3200" dirty="0" err="1" smtClean="0"/>
              <a:t>Яндекс.Лицея</a:t>
            </a:r>
            <a:r>
              <a:rPr lang="ru-RU" sz="3200" dirty="0" smtClean="0"/>
              <a:t>, включая дополнительные материалы.</a:t>
            </a:r>
          </a:p>
          <a:p>
            <a:pPr lvl="1"/>
            <a:endParaRPr lang="ru-RU" sz="3200" dirty="0" smtClean="0"/>
          </a:p>
          <a:p>
            <a:pPr lvl="1"/>
            <a:r>
              <a:rPr lang="ru-RU" sz="3200" dirty="0" smtClean="0"/>
              <a:t>Работа с файловой системой и </a:t>
            </a:r>
            <a:r>
              <a:rPr lang="en-US" sz="3200" dirty="0" err="1" smtClean="0"/>
              <a:t>json</a:t>
            </a:r>
            <a:r>
              <a:rPr lang="en-US" sz="3200" dirty="0" smtClean="0"/>
              <a:t>-</a:t>
            </a:r>
            <a:r>
              <a:rPr lang="ru-RU" sz="3200" dirty="0" smtClean="0"/>
              <a:t>файлами.</a:t>
            </a:r>
          </a:p>
          <a:p>
            <a:pPr lvl="1"/>
            <a:endParaRPr lang="ru-RU" sz="3200" dirty="0" smtClean="0"/>
          </a:p>
          <a:p>
            <a:pPr lvl="1"/>
            <a:r>
              <a:rPr lang="ru-RU" sz="3200" dirty="0" smtClean="0"/>
              <a:t>Библиотека </a:t>
            </a:r>
            <a:r>
              <a:rPr lang="en-US" sz="3200" dirty="0" smtClean="0"/>
              <a:t>PIL </a:t>
            </a:r>
            <a:r>
              <a:rPr lang="ru-RU" sz="3200" dirty="0" smtClean="0"/>
              <a:t>для работы с изображениями и создания иконок.</a:t>
            </a:r>
          </a:p>
          <a:p>
            <a:pPr lvl="1"/>
            <a:endParaRPr lang="ru-RU" sz="3200" dirty="0" smtClean="0"/>
          </a:p>
          <a:p>
            <a:pPr lvl="1"/>
            <a:r>
              <a:rPr lang="ru-RU" sz="3200" dirty="0" smtClean="0"/>
              <a:t>Библиотека </a:t>
            </a:r>
            <a:r>
              <a:rPr lang="en-US" sz="3200" dirty="0" smtClean="0"/>
              <a:t>PyQt5</a:t>
            </a:r>
            <a:r>
              <a:rPr lang="ru-RU" sz="3200" dirty="0" smtClean="0"/>
              <a:t>.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06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6650" y="135173"/>
            <a:ext cx="9827150" cy="1025717"/>
          </a:xfrm>
        </p:spPr>
        <p:txBody>
          <a:bodyPr/>
          <a:lstStyle/>
          <a:p>
            <a:r>
              <a:rPr lang="ru-RU" dirty="0" smtClean="0"/>
              <a:t>Реализация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0445" y="1192696"/>
            <a:ext cx="10773355" cy="4984267"/>
          </a:xfrm>
        </p:spPr>
        <p:txBody>
          <a:bodyPr/>
          <a:lstStyle/>
          <a:p>
            <a:r>
              <a:rPr lang="ru-RU" dirty="0" smtClean="0"/>
              <a:t>Наиболее полная информация о классах, их зависимостях, иерархии и функционале отражена в технической документации, а также коде, обильно наполненном комментариями.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05" y="3142752"/>
            <a:ext cx="11273728" cy="268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894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6152" y="246491"/>
            <a:ext cx="10515600" cy="108137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Основные классы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5274" y="1590260"/>
            <a:ext cx="10868770" cy="3959750"/>
          </a:xfrm>
        </p:spPr>
        <p:txBody>
          <a:bodyPr/>
          <a:lstStyle/>
          <a:p>
            <a:pPr algn="ctr"/>
            <a:r>
              <a:rPr lang="en-US" dirty="0" smtClean="0"/>
              <a:t>Designer (</a:t>
            </a:r>
            <a:r>
              <a:rPr lang="ru-RU" dirty="0" smtClean="0"/>
              <a:t>создание и проектирование уровней</a:t>
            </a:r>
            <a:r>
              <a:rPr lang="en-US" dirty="0" smtClean="0"/>
              <a:t>)</a:t>
            </a:r>
          </a:p>
          <a:p>
            <a:pPr algn="ctr"/>
            <a:r>
              <a:rPr lang="en-US" dirty="0" smtClean="0"/>
              <a:t>Level (</a:t>
            </a:r>
            <a:r>
              <a:rPr lang="ru-RU" dirty="0" smtClean="0"/>
              <a:t>класс-хранитель информации об уровне)</a:t>
            </a:r>
          </a:p>
          <a:p>
            <a:pPr algn="ctr"/>
            <a:r>
              <a:rPr lang="en-US" dirty="0" err="1" smtClean="0"/>
              <a:t>AnimatedSprite</a:t>
            </a:r>
            <a:r>
              <a:rPr lang="en-US" dirty="0" smtClean="0"/>
              <a:t> (</a:t>
            </a:r>
            <a:r>
              <a:rPr lang="ru-RU" dirty="0" err="1" smtClean="0"/>
              <a:t>анимирование</a:t>
            </a:r>
            <a:r>
              <a:rPr lang="ru-RU" dirty="0" smtClean="0"/>
              <a:t> спрайта, базовый класс для персонажа </a:t>
            </a:r>
            <a:r>
              <a:rPr lang="en-US" dirty="0" smtClean="0"/>
              <a:t>(Player) </a:t>
            </a:r>
            <a:r>
              <a:rPr lang="ru-RU" dirty="0" smtClean="0"/>
              <a:t>и все типов противников (</a:t>
            </a:r>
            <a:r>
              <a:rPr lang="en-US" dirty="0" smtClean="0"/>
              <a:t>Obstacle, Saw </a:t>
            </a:r>
            <a:r>
              <a:rPr lang="ru-RU" dirty="0" smtClean="0"/>
              <a:t>и др.</a:t>
            </a:r>
            <a:r>
              <a:rPr lang="en-US" dirty="0" smtClean="0"/>
              <a:t>))</a:t>
            </a:r>
            <a:endParaRPr lang="ru-RU" dirty="0"/>
          </a:p>
          <a:p>
            <a:pPr algn="ctr"/>
            <a:r>
              <a:rPr lang="en-US" dirty="0" smtClean="0"/>
              <a:t>Menu, Selector, </a:t>
            </a:r>
            <a:r>
              <a:rPr lang="ru-RU" dirty="0" smtClean="0"/>
              <a:t>прочие классы для отображения интерфейса</a:t>
            </a:r>
          </a:p>
        </p:txBody>
      </p:sp>
    </p:spTree>
    <p:extLst>
      <p:ext uri="{BB962C8B-B14F-4D97-AF65-F5344CB8AC3E}">
        <p14:creationId xmlns:p14="http://schemas.microsoft.com/office/powerpoint/2010/main" val="405438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</a:t>
            </a:r>
            <a:r>
              <a:rPr lang="ru-RU" dirty="0" smtClean="0"/>
              <a:t>трудности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2250" y="1825625"/>
            <a:ext cx="1074155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Разработка псевдо-физического движка (допус</a:t>
            </a:r>
            <a:r>
              <a:rPr lang="ru-RU" dirty="0" smtClean="0"/>
              <a:t>тимые рамки возможностей персонажа)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Интеграция библиотек </a:t>
            </a:r>
            <a:r>
              <a:rPr lang="en-US" dirty="0" smtClean="0"/>
              <a:t>PyQt5 </a:t>
            </a:r>
            <a:r>
              <a:rPr lang="ru-RU" dirty="0" smtClean="0"/>
              <a:t>и </a:t>
            </a:r>
            <a:r>
              <a:rPr lang="en-US" dirty="0" err="1" smtClean="0"/>
              <a:t>Pygame</a:t>
            </a: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Создание уровней без использования дополнительных средств, необходимость в упрощении процесса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99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40764" y="428736"/>
            <a:ext cx="8666259" cy="1325563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3224" y="1825625"/>
            <a:ext cx="10900576" cy="4351338"/>
          </a:xfrm>
        </p:spPr>
        <p:txBody>
          <a:bodyPr>
            <a:normAutofit/>
          </a:bodyPr>
          <a:lstStyle/>
          <a:p>
            <a:r>
              <a:rPr lang="ru-RU" dirty="0" smtClean="0"/>
              <a:t>Создание </a:t>
            </a:r>
            <a:r>
              <a:rPr lang="en-US" dirty="0" smtClean="0"/>
              <a:t>“</a:t>
            </a:r>
            <a:r>
              <a:rPr lang="ru-RU" dirty="0" err="1" smtClean="0"/>
              <a:t>Платформера</a:t>
            </a:r>
            <a:r>
              <a:rPr lang="en-US" dirty="0" smtClean="0"/>
              <a:t>” </a:t>
            </a:r>
            <a:r>
              <a:rPr lang="ru-RU" dirty="0" smtClean="0"/>
              <a:t>оказалось посильной для средств библиотеки </a:t>
            </a:r>
            <a:r>
              <a:rPr lang="en-US" dirty="0" err="1" smtClean="0"/>
              <a:t>Pygame</a:t>
            </a:r>
            <a:r>
              <a:rPr lang="en-US" dirty="0" smtClean="0"/>
              <a:t> </a:t>
            </a:r>
            <a:r>
              <a:rPr lang="ru-RU" dirty="0" smtClean="0"/>
              <a:t>задачей.</a:t>
            </a:r>
          </a:p>
          <a:p>
            <a:endParaRPr lang="ru-RU" dirty="0"/>
          </a:p>
          <a:p>
            <a:r>
              <a:rPr lang="ru-RU" dirty="0" smtClean="0"/>
              <a:t>Возможным дополнением к проекту могут стать: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Добавление новых уровней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Добавление новых типов противников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Добавление сюжетной линии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Добавление соревновательного </a:t>
            </a:r>
            <a:r>
              <a:rPr lang="ru-RU" dirty="0" err="1" smtClean="0"/>
              <a:t>мультиплеера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702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лубина">
  <a:themeElements>
    <a:clrScheme name="Другая 4">
      <a:dk1>
        <a:sysClr val="windowText" lastClr="000000"/>
      </a:dk1>
      <a:lt1>
        <a:srgbClr val="F2EC6A"/>
      </a:lt1>
      <a:dk2>
        <a:srgbClr val="39302A"/>
      </a:dk2>
      <a:lt2>
        <a:srgbClr val="F3ED79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Arial Black/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убин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741</TotalTime>
  <Words>218</Words>
  <Application>Microsoft Office PowerPoint</Application>
  <PresentationFormat>Произвольный</PresentationFormat>
  <Paragraphs>40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Глубина</vt:lpstr>
      <vt:lpstr>Первый Научный  Платформер</vt:lpstr>
      <vt:lpstr>Основная концепция проекта</vt:lpstr>
      <vt:lpstr>Список использованных технологий:</vt:lpstr>
      <vt:lpstr>Реализация проекта</vt:lpstr>
      <vt:lpstr>Основные классы проекта</vt:lpstr>
      <vt:lpstr>Основные трудности: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СВОЯ ИГРА</dc:title>
  <dc:creator>Пользователь Windows</dc:creator>
  <cp:lastModifiedBy>egorov maksim</cp:lastModifiedBy>
  <cp:revision>65</cp:revision>
  <dcterms:created xsi:type="dcterms:W3CDTF">2020-11-01T19:47:45Z</dcterms:created>
  <dcterms:modified xsi:type="dcterms:W3CDTF">2021-01-24T21:29:39Z</dcterms:modified>
</cp:coreProperties>
</file>