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3" r:id="rId5"/>
    <p:sldId id="300" r:id="rId6"/>
    <p:sldId id="296" r:id="rId7"/>
    <p:sldId id="298" r:id="rId8"/>
    <p:sldId id="297" r:id="rId9"/>
    <p:sldId id="299" r:id="rId10"/>
    <p:sldId id="301" r:id="rId11"/>
    <p:sldId id="304" r:id="rId12"/>
    <p:sldId id="303" r:id="rId13"/>
    <p:sldId id="302" r:id="rId14"/>
    <p:sldId id="307" r:id="rId15"/>
    <p:sldId id="306" r:id="rId16"/>
    <p:sldId id="30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53" autoAdjust="0"/>
    <p:restoredTop sz="94619" autoAdjust="0"/>
  </p:normalViewPr>
  <p:slideViewPr>
    <p:cSldViewPr snapToGrid="0">
      <p:cViewPr varScale="1">
        <p:scale>
          <a:sx n="112" d="100"/>
          <a:sy n="112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9A4DEB-2A4B-473C-87B8-4134FE2130A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7515C35-9103-4031-8B81-6811C57597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first step to implementing A* was to make it so that I myself could solve the maze.</a:t>
          </a:r>
        </a:p>
      </dgm:t>
    </dgm:pt>
    <dgm:pt modelId="{FEC230C6-A983-4461-81B0-4A1CD2B6BEC5}" type="parTrans" cxnId="{D6D9291F-A90E-4FE8-90DA-6CBF9064E3B4}">
      <dgm:prSet/>
      <dgm:spPr/>
      <dgm:t>
        <a:bodyPr/>
        <a:lstStyle/>
        <a:p>
          <a:endParaRPr lang="en-US"/>
        </a:p>
      </dgm:t>
    </dgm:pt>
    <dgm:pt modelId="{67C6F600-7B72-4F05-8FEA-E8F4C53DD2D7}" type="sibTrans" cxnId="{D6D9291F-A90E-4FE8-90DA-6CBF9064E3B4}">
      <dgm:prSet/>
      <dgm:spPr/>
      <dgm:t>
        <a:bodyPr/>
        <a:lstStyle/>
        <a:p>
          <a:endParaRPr lang="en-US"/>
        </a:p>
      </dgm:t>
    </dgm:pt>
    <dgm:pt modelId="{66595077-FDB6-4800-98E7-C8AB5968D4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This is fairly straight forward using:</a:t>
          </a:r>
        </a:p>
      </dgm:t>
    </dgm:pt>
    <dgm:pt modelId="{0C02C073-9792-4401-8839-D308A2C0E57E}" type="parTrans" cxnId="{522A5EE1-DE27-4347-B8F2-F812AAE95C7A}">
      <dgm:prSet/>
      <dgm:spPr/>
      <dgm:t>
        <a:bodyPr/>
        <a:lstStyle/>
        <a:p>
          <a:endParaRPr lang="en-US"/>
        </a:p>
      </dgm:t>
    </dgm:pt>
    <dgm:pt modelId="{CC21E9F5-644A-48CF-9785-D86749915A10}" type="sibTrans" cxnId="{522A5EE1-DE27-4347-B8F2-F812AAE95C7A}">
      <dgm:prSet/>
      <dgm:spPr/>
      <dgm:t>
        <a:bodyPr/>
        <a:lstStyle/>
        <a:p>
          <a:endParaRPr lang="en-US"/>
        </a:p>
      </dgm:t>
    </dgm:pt>
    <dgm:pt modelId="{544F9384-1894-4D6D-A8D4-3FF4ADA080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if </a:t>
          </a:r>
          <a:r>
            <a:rPr lang="en-US" dirty="0" err="1"/>
            <a:t>pressed_keys</a:t>
          </a:r>
          <a:r>
            <a:rPr lang="en-US" dirty="0"/>
            <a:t>[</a:t>
          </a:r>
          <a:r>
            <a:rPr lang="en-US" dirty="0" err="1"/>
            <a:t>pygame.K_UP</a:t>
          </a:r>
          <a:r>
            <a:rPr lang="en-US" dirty="0"/>
            <a:t>] and </a:t>
          </a:r>
          <a:r>
            <a:rPr lang="en-US" dirty="0" err="1"/>
            <a:t>c_cell.neighbors</a:t>
          </a:r>
          <a:r>
            <a:rPr lang="en-US" dirty="0"/>
            <a:t>['top']:</a:t>
          </a:r>
        </a:p>
      </dgm:t>
    </dgm:pt>
    <dgm:pt modelId="{4B3A2A16-420A-4118-93FD-CC08118797A9}" type="parTrans" cxnId="{5606B777-FD40-4989-A96B-E96F94F3B6AB}">
      <dgm:prSet/>
      <dgm:spPr/>
      <dgm:t>
        <a:bodyPr/>
        <a:lstStyle/>
        <a:p>
          <a:endParaRPr lang="en-US"/>
        </a:p>
      </dgm:t>
    </dgm:pt>
    <dgm:pt modelId="{9AAE2533-9E8F-4F88-80B0-71D924B93006}" type="sibTrans" cxnId="{5606B777-FD40-4989-A96B-E96F94F3B6AB}">
      <dgm:prSet/>
      <dgm:spPr/>
      <dgm:t>
        <a:bodyPr/>
        <a:lstStyle/>
        <a:p>
          <a:endParaRPr lang="en-US"/>
        </a:p>
      </dgm:t>
    </dgm:pt>
    <dgm:pt modelId="{F4638377-322E-4DAB-AE7B-5B052DE26D4B}" type="pres">
      <dgm:prSet presAssocID="{E39A4DEB-2A4B-473C-87B8-4134FE2130AD}" presName="root" presStyleCnt="0">
        <dgm:presLayoutVars>
          <dgm:dir/>
          <dgm:resizeHandles val="exact"/>
        </dgm:presLayoutVars>
      </dgm:prSet>
      <dgm:spPr/>
    </dgm:pt>
    <dgm:pt modelId="{C3A809D3-81B4-4A31-B654-BBA58513F96D}" type="pres">
      <dgm:prSet presAssocID="{D7515C35-9103-4031-8B81-6811C57597B4}" presName="compNode" presStyleCnt="0"/>
      <dgm:spPr/>
    </dgm:pt>
    <dgm:pt modelId="{C6DDE3D7-3EEF-45AE-BB25-6F81DA87E2E0}" type="pres">
      <dgm:prSet presAssocID="{D7515C35-9103-4031-8B81-6811C57597B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DCEC8D24-7C37-449E-860E-33A58AA12218}" type="pres">
      <dgm:prSet presAssocID="{D7515C35-9103-4031-8B81-6811C57597B4}" presName="spaceRect" presStyleCnt="0"/>
      <dgm:spPr/>
    </dgm:pt>
    <dgm:pt modelId="{B23CE0CE-3AF6-4237-836C-C9C7E8B83979}" type="pres">
      <dgm:prSet presAssocID="{D7515C35-9103-4031-8B81-6811C57597B4}" presName="textRect" presStyleLbl="revTx" presStyleIdx="0" presStyleCnt="3">
        <dgm:presLayoutVars>
          <dgm:chMax val="1"/>
          <dgm:chPref val="1"/>
        </dgm:presLayoutVars>
      </dgm:prSet>
      <dgm:spPr/>
    </dgm:pt>
    <dgm:pt modelId="{EF71A732-661D-4AD8-9DA5-FAE778E290D4}" type="pres">
      <dgm:prSet presAssocID="{67C6F600-7B72-4F05-8FEA-E8F4C53DD2D7}" presName="sibTrans" presStyleCnt="0"/>
      <dgm:spPr/>
    </dgm:pt>
    <dgm:pt modelId="{AE3D2BBB-D351-4560-B24D-9B9CCCC78837}" type="pres">
      <dgm:prSet presAssocID="{66595077-FDB6-4800-98E7-C8AB5968D403}" presName="compNode" presStyleCnt="0"/>
      <dgm:spPr/>
    </dgm:pt>
    <dgm:pt modelId="{FEDB1769-2C2F-4272-8495-4229F705CB6C}" type="pres">
      <dgm:prSet presAssocID="{66595077-FDB6-4800-98E7-C8AB5968D40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2ED7AA4E-80FF-4505-96BD-1D0437EDD629}" type="pres">
      <dgm:prSet presAssocID="{66595077-FDB6-4800-98E7-C8AB5968D403}" presName="spaceRect" presStyleCnt="0"/>
      <dgm:spPr/>
    </dgm:pt>
    <dgm:pt modelId="{68C79CC8-A7B8-4F1C-89B9-CF95B28778C9}" type="pres">
      <dgm:prSet presAssocID="{66595077-FDB6-4800-98E7-C8AB5968D403}" presName="textRect" presStyleLbl="revTx" presStyleIdx="1" presStyleCnt="3">
        <dgm:presLayoutVars>
          <dgm:chMax val="1"/>
          <dgm:chPref val="1"/>
        </dgm:presLayoutVars>
      </dgm:prSet>
      <dgm:spPr/>
    </dgm:pt>
    <dgm:pt modelId="{CDB3A980-8C4E-4005-BEE8-3B5D02C62289}" type="pres">
      <dgm:prSet presAssocID="{CC21E9F5-644A-48CF-9785-D86749915A10}" presName="sibTrans" presStyleCnt="0"/>
      <dgm:spPr/>
    </dgm:pt>
    <dgm:pt modelId="{318CB005-EC7C-4AA8-A641-90A28CA24390}" type="pres">
      <dgm:prSet presAssocID="{544F9384-1894-4D6D-A8D4-3FF4ADA080FE}" presName="compNode" presStyleCnt="0"/>
      <dgm:spPr/>
    </dgm:pt>
    <dgm:pt modelId="{ECEBDDB2-E576-40B8-8421-5AA71941B925}" type="pres">
      <dgm:prSet presAssocID="{544F9384-1894-4D6D-A8D4-3FF4ADA080F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ckchain with solid fill"/>
        </a:ext>
      </dgm:extLst>
    </dgm:pt>
    <dgm:pt modelId="{A829FCCA-B21F-423A-B5F0-114E41894C2E}" type="pres">
      <dgm:prSet presAssocID="{544F9384-1894-4D6D-A8D4-3FF4ADA080FE}" presName="spaceRect" presStyleCnt="0"/>
      <dgm:spPr/>
    </dgm:pt>
    <dgm:pt modelId="{31582C7A-3157-4FB2-B87E-17F4A21BE31A}" type="pres">
      <dgm:prSet presAssocID="{544F9384-1894-4D6D-A8D4-3FF4ADA080FE}" presName="textRect" presStyleLbl="revTx" presStyleIdx="2" presStyleCnt="3" custScaleX="202047">
        <dgm:presLayoutVars>
          <dgm:chMax val="1"/>
          <dgm:chPref val="1"/>
        </dgm:presLayoutVars>
      </dgm:prSet>
      <dgm:spPr/>
    </dgm:pt>
  </dgm:ptLst>
  <dgm:cxnLst>
    <dgm:cxn modelId="{083BC109-7392-45A0-94CC-866A79802AC6}" type="presOf" srcId="{E39A4DEB-2A4B-473C-87B8-4134FE2130AD}" destId="{F4638377-322E-4DAB-AE7B-5B052DE26D4B}" srcOrd="0" destOrd="0" presId="urn:microsoft.com/office/officeart/2018/2/layout/IconLabelList"/>
    <dgm:cxn modelId="{B794D114-C361-4E9A-A23B-9949E0419EA1}" type="presOf" srcId="{66595077-FDB6-4800-98E7-C8AB5968D403}" destId="{68C79CC8-A7B8-4F1C-89B9-CF95B28778C9}" srcOrd="0" destOrd="0" presId="urn:microsoft.com/office/officeart/2018/2/layout/IconLabelList"/>
    <dgm:cxn modelId="{D3ED9415-2519-430E-9295-38DFB9854527}" type="presOf" srcId="{544F9384-1894-4D6D-A8D4-3FF4ADA080FE}" destId="{31582C7A-3157-4FB2-B87E-17F4A21BE31A}" srcOrd="0" destOrd="0" presId="urn:microsoft.com/office/officeart/2018/2/layout/IconLabelList"/>
    <dgm:cxn modelId="{D6D9291F-A90E-4FE8-90DA-6CBF9064E3B4}" srcId="{E39A4DEB-2A4B-473C-87B8-4134FE2130AD}" destId="{D7515C35-9103-4031-8B81-6811C57597B4}" srcOrd="0" destOrd="0" parTransId="{FEC230C6-A983-4461-81B0-4A1CD2B6BEC5}" sibTransId="{67C6F600-7B72-4F05-8FEA-E8F4C53DD2D7}"/>
    <dgm:cxn modelId="{5606B777-FD40-4989-A96B-E96F94F3B6AB}" srcId="{E39A4DEB-2A4B-473C-87B8-4134FE2130AD}" destId="{544F9384-1894-4D6D-A8D4-3FF4ADA080FE}" srcOrd="2" destOrd="0" parTransId="{4B3A2A16-420A-4118-93FD-CC08118797A9}" sibTransId="{9AAE2533-9E8F-4F88-80B0-71D924B93006}"/>
    <dgm:cxn modelId="{F8264F86-423C-475C-90E7-3F500A46F81E}" type="presOf" srcId="{D7515C35-9103-4031-8B81-6811C57597B4}" destId="{B23CE0CE-3AF6-4237-836C-C9C7E8B83979}" srcOrd="0" destOrd="0" presId="urn:microsoft.com/office/officeart/2018/2/layout/IconLabelList"/>
    <dgm:cxn modelId="{522A5EE1-DE27-4347-B8F2-F812AAE95C7A}" srcId="{E39A4DEB-2A4B-473C-87B8-4134FE2130AD}" destId="{66595077-FDB6-4800-98E7-C8AB5968D403}" srcOrd="1" destOrd="0" parTransId="{0C02C073-9792-4401-8839-D308A2C0E57E}" sibTransId="{CC21E9F5-644A-48CF-9785-D86749915A10}"/>
    <dgm:cxn modelId="{03D3F9EF-2B2E-4236-A1AE-398D878B7158}" type="presParOf" srcId="{F4638377-322E-4DAB-AE7B-5B052DE26D4B}" destId="{C3A809D3-81B4-4A31-B654-BBA58513F96D}" srcOrd="0" destOrd="0" presId="urn:microsoft.com/office/officeart/2018/2/layout/IconLabelList"/>
    <dgm:cxn modelId="{6BF99838-B457-41A5-ADC7-74593A59B615}" type="presParOf" srcId="{C3A809D3-81B4-4A31-B654-BBA58513F96D}" destId="{C6DDE3D7-3EEF-45AE-BB25-6F81DA87E2E0}" srcOrd="0" destOrd="0" presId="urn:microsoft.com/office/officeart/2018/2/layout/IconLabelList"/>
    <dgm:cxn modelId="{9AD27353-0FB3-4CF8-A259-E3A46F21EB0E}" type="presParOf" srcId="{C3A809D3-81B4-4A31-B654-BBA58513F96D}" destId="{DCEC8D24-7C37-449E-860E-33A58AA12218}" srcOrd="1" destOrd="0" presId="urn:microsoft.com/office/officeart/2018/2/layout/IconLabelList"/>
    <dgm:cxn modelId="{1F290275-22BF-4A09-8E19-82DB9DE80D9F}" type="presParOf" srcId="{C3A809D3-81B4-4A31-B654-BBA58513F96D}" destId="{B23CE0CE-3AF6-4237-836C-C9C7E8B83979}" srcOrd="2" destOrd="0" presId="urn:microsoft.com/office/officeart/2018/2/layout/IconLabelList"/>
    <dgm:cxn modelId="{B6EF2119-294C-40B1-ABD5-6A736D00F714}" type="presParOf" srcId="{F4638377-322E-4DAB-AE7B-5B052DE26D4B}" destId="{EF71A732-661D-4AD8-9DA5-FAE778E290D4}" srcOrd="1" destOrd="0" presId="urn:microsoft.com/office/officeart/2018/2/layout/IconLabelList"/>
    <dgm:cxn modelId="{642B6AA8-F263-4114-9D16-7219874B8FD6}" type="presParOf" srcId="{F4638377-322E-4DAB-AE7B-5B052DE26D4B}" destId="{AE3D2BBB-D351-4560-B24D-9B9CCCC78837}" srcOrd="2" destOrd="0" presId="urn:microsoft.com/office/officeart/2018/2/layout/IconLabelList"/>
    <dgm:cxn modelId="{73699E56-1A9F-403D-8BCA-F62847AA001B}" type="presParOf" srcId="{AE3D2BBB-D351-4560-B24D-9B9CCCC78837}" destId="{FEDB1769-2C2F-4272-8495-4229F705CB6C}" srcOrd="0" destOrd="0" presId="urn:microsoft.com/office/officeart/2018/2/layout/IconLabelList"/>
    <dgm:cxn modelId="{127E02C2-2647-4B20-A0FF-25F8FD748747}" type="presParOf" srcId="{AE3D2BBB-D351-4560-B24D-9B9CCCC78837}" destId="{2ED7AA4E-80FF-4505-96BD-1D0437EDD629}" srcOrd="1" destOrd="0" presId="urn:microsoft.com/office/officeart/2018/2/layout/IconLabelList"/>
    <dgm:cxn modelId="{347DD29A-63BC-4AD2-B889-C3A94A98006C}" type="presParOf" srcId="{AE3D2BBB-D351-4560-B24D-9B9CCCC78837}" destId="{68C79CC8-A7B8-4F1C-89B9-CF95B28778C9}" srcOrd="2" destOrd="0" presId="urn:microsoft.com/office/officeart/2018/2/layout/IconLabelList"/>
    <dgm:cxn modelId="{5BA3816F-A420-463D-9AA0-9AE204624E5E}" type="presParOf" srcId="{F4638377-322E-4DAB-AE7B-5B052DE26D4B}" destId="{CDB3A980-8C4E-4005-BEE8-3B5D02C62289}" srcOrd="3" destOrd="0" presId="urn:microsoft.com/office/officeart/2018/2/layout/IconLabelList"/>
    <dgm:cxn modelId="{2AD2414F-4BC0-44F1-B74E-F9DE3CD8692A}" type="presParOf" srcId="{F4638377-322E-4DAB-AE7B-5B052DE26D4B}" destId="{318CB005-EC7C-4AA8-A641-90A28CA24390}" srcOrd="4" destOrd="0" presId="urn:microsoft.com/office/officeart/2018/2/layout/IconLabelList"/>
    <dgm:cxn modelId="{EF053501-3140-422C-B74A-9169686202BE}" type="presParOf" srcId="{318CB005-EC7C-4AA8-A641-90A28CA24390}" destId="{ECEBDDB2-E576-40B8-8421-5AA71941B925}" srcOrd="0" destOrd="0" presId="urn:microsoft.com/office/officeart/2018/2/layout/IconLabelList"/>
    <dgm:cxn modelId="{E4FCCC3E-EF66-4732-A591-1A578FC28BC9}" type="presParOf" srcId="{318CB005-EC7C-4AA8-A641-90A28CA24390}" destId="{A829FCCA-B21F-423A-B5F0-114E41894C2E}" srcOrd="1" destOrd="0" presId="urn:microsoft.com/office/officeart/2018/2/layout/IconLabelList"/>
    <dgm:cxn modelId="{6954AAA6-A65E-4881-9BAC-B2D0CE4160B1}" type="presParOf" srcId="{318CB005-EC7C-4AA8-A641-90A28CA24390}" destId="{31582C7A-3157-4FB2-B87E-17F4A21BE31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DDE3D7-3EEF-45AE-BB25-6F81DA87E2E0}">
      <dsp:nvSpPr>
        <dsp:cNvPr id="0" name=""/>
        <dsp:cNvSpPr/>
      </dsp:nvSpPr>
      <dsp:spPr>
        <a:xfrm>
          <a:off x="750221" y="492359"/>
          <a:ext cx="915032" cy="9150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3CE0CE-3AF6-4237-836C-C9C7E8B83979}">
      <dsp:nvSpPr>
        <dsp:cNvPr id="0" name=""/>
        <dsp:cNvSpPr/>
      </dsp:nvSpPr>
      <dsp:spPr>
        <a:xfrm>
          <a:off x="191034" y="1696077"/>
          <a:ext cx="203340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first step to implementing A* was to make it so that I myself could solve the maze.</a:t>
          </a:r>
        </a:p>
      </dsp:txBody>
      <dsp:txXfrm>
        <a:off x="191034" y="1696077"/>
        <a:ext cx="2033406" cy="720000"/>
      </dsp:txXfrm>
    </dsp:sp>
    <dsp:sp modelId="{FEDB1769-2C2F-4272-8495-4229F705CB6C}">
      <dsp:nvSpPr>
        <dsp:cNvPr id="0" name=""/>
        <dsp:cNvSpPr/>
      </dsp:nvSpPr>
      <dsp:spPr>
        <a:xfrm>
          <a:off x="3139474" y="492359"/>
          <a:ext cx="915032" cy="9150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C79CC8-A7B8-4F1C-89B9-CF95B28778C9}">
      <dsp:nvSpPr>
        <dsp:cNvPr id="0" name=""/>
        <dsp:cNvSpPr/>
      </dsp:nvSpPr>
      <dsp:spPr>
        <a:xfrm>
          <a:off x="2580287" y="1696077"/>
          <a:ext cx="203340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This is fairly straight forward using:</a:t>
          </a:r>
        </a:p>
      </dsp:txBody>
      <dsp:txXfrm>
        <a:off x="2580287" y="1696077"/>
        <a:ext cx="2033406" cy="720000"/>
      </dsp:txXfrm>
    </dsp:sp>
    <dsp:sp modelId="{ECEBDDB2-E576-40B8-8421-5AA71941B925}">
      <dsp:nvSpPr>
        <dsp:cNvPr id="0" name=""/>
        <dsp:cNvSpPr/>
      </dsp:nvSpPr>
      <dsp:spPr>
        <a:xfrm>
          <a:off x="6566242" y="492359"/>
          <a:ext cx="915032" cy="9150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582C7A-3157-4FB2-B87E-17F4A21BE31A}">
      <dsp:nvSpPr>
        <dsp:cNvPr id="0" name=""/>
        <dsp:cNvSpPr/>
      </dsp:nvSpPr>
      <dsp:spPr>
        <a:xfrm>
          <a:off x="4969540" y="1696077"/>
          <a:ext cx="41084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if </a:t>
          </a:r>
          <a:r>
            <a:rPr lang="en-US" sz="1100" kern="1200" dirty="0" err="1"/>
            <a:t>pressed_keys</a:t>
          </a:r>
          <a:r>
            <a:rPr lang="en-US" sz="1100" kern="1200" dirty="0"/>
            <a:t>[</a:t>
          </a:r>
          <a:r>
            <a:rPr lang="en-US" sz="1100" kern="1200" dirty="0" err="1"/>
            <a:t>pygame.K_UP</a:t>
          </a:r>
          <a:r>
            <a:rPr lang="en-US" sz="1100" kern="1200" dirty="0"/>
            <a:t>] and </a:t>
          </a:r>
          <a:r>
            <a:rPr lang="en-US" sz="1100" kern="1200" dirty="0" err="1"/>
            <a:t>c_cell.neighbors</a:t>
          </a:r>
          <a:r>
            <a:rPr lang="en-US" sz="1100" kern="1200" dirty="0"/>
            <a:t>['top']:</a:t>
          </a:r>
        </a:p>
      </dsp:txBody>
      <dsp:txXfrm>
        <a:off x="4969540" y="1696077"/>
        <a:ext cx="4108437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11/9/2023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4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0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9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0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6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8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8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6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2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11/9/2023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6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130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1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F73848-91FE-4D29-B0DC-BFC408416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A*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Andrew Massey</a:t>
            </a:r>
          </a:p>
        </p:txBody>
      </p:sp>
    </p:spTree>
    <p:extLst>
      <p:ext uri="{BB962C8B-B14F-4D97-AF65-F5344CB8AC3E}">
        <p14:creationId xmlns:p14="http://schemas.microsoft.com/office/powerpoint/2010/main" val="4269681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0D214-345F-5A54-FF64-DC31A5DB6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603A0-598C-2CB9-51A3-7BEC856F8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Talk about random movement</a:t>
            </a:r>
          </a:p>
        </p:txBody>
      </p:sp>
    </p:spTree>
    <p:extLst>
      <p:ext uri="{BB962C8B-B14F-4D97-AF65-F5344CB8AC3E}">
        <p14:creationId xmlns:p14="http://schemas.microsoft.com/office/powerpoint/2010/main" val="573812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8C4C-80BC-47C9-87CA-A5E79679A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could have been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B62B2-B463-274C-56EC-51DC6F930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59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2F01A-17F5-2AE4-2D3E-CB8EBC673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0811C-C811-4D18-71B7-05C4F4462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10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12D18-53A1-DA9A-2C44-EAD40893A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04669-0756-E80B-C79C-5A4BDEE36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15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Rectangle 1074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77" name="Rectangle 1076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079" name="Rectangle 1078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80" name="Rectangle 1079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081" name="Group 1080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064" name="Straight Connector 1063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5" name="Straight Connector 1064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6" name="Straight Connector 1065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2" name="Rectangle 1081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83" name="Rectangle 1082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ow to Cope With Regret">
            <a:extLst>
              <a:ext uri="{FF2B5EF4-FFF2-40B4-BE49-F238E27FC236}">
                <a16:creationId xmlns:a16="http://schemas.microsoft.com/office/drawing/2014/main" id="{17900D0F-74A6-DEBF-1B5C-9218C34389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33" b="619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4" name="Rectangle 1083">
            <a:extLst>
              <a:ext uri="{FF2B5EF4-FFF2-40B4-BE49-F238E27FC236}">
                <a16:creationId xmlns:a16="http://schemas.microsoft.com/office/drawing/2014/main" id="{BCFF10A9-48A8-49DE-BCC0-36CD4D61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69" y="1267730"/>
            <a:ext cx="9576262" cy="430795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4" name="Rectangle 1073">
            <a:extLst>
              <a:ext uri="{FF2B5EF4-FFF2-40B4-BE49-F238E27FC236}">
                <a16:creationId xmlns:a16="http://schemas.microsoft.com/office/drawing/2014/main" id="{29E6EC7A-73F0-4AA6-8CCE-7492D8F65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68" y="1267730"/>
            <a:ext cx="9576262" cy="4307950"/>
          </a:xfrm>
          <a:prstGeom prst="rect">
            <a:avLst/>
          </a:prstGeom>
          <a:solidFill>
            <a:srgbClr val="785D3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770B50-9BE2-97BE-5FA5-942106251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532" y="2091263"/>
            <a:ext cx="8652938" cy="24615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800" b="1" cap="all" spc="-100" dirty="0"/>
              <a:t>Regret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47F88-F2ED-BC94-A31D-6EC3FB38D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9532" y="4623127"/>
            <a:ext cx="8655200" cy="457201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spc="80" dirty="0"/>
              <a:t>This project was not what I had hoped it would be. I thought that the concept of implementing A* would be a nice fun easy thing to do. I was wrong.</a:t>
            </a:r>
          </a:p>
        </p:txBody>
      </p:sp>
      <p:sp>
        <p:nvSpPr>
          <p:cNvPr id="1078" name="Rectangle 1077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31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B5CBE-D54C-D2BD-7CDB-4A24EB2BC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6C25E-E58D-AEDE-BD03-1081B2E2B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83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2DC4AA0A-D9C3-4A0B-990D-1BCB0022A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1219386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 descr="Pygame Logos Page — pygame v2.6.0 documentation">
            <a:extLst>
              <a:ext uri="{FF2B5EF4-FFF2-40B4-BE49-F238E27FC236}">
                <a16:creationId xmlns:a16="http://schemas.microsoft.com/office/drawing/2014/main" id="{A537120F-184E-5884-0BE9-6F74EF242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501" y="730153"/>
            <a:ext cx="10905302" cy="305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1" name="Rectangle 3080">
            <a:extLst>
              <a:ext uri="{FF2B5EF4-FFF2-40B4-BE49-F238E27FC236}">
                <a16:creationId xmlns:a16="http://schemas.microsoft.com/office/drawing/2014/main" id="{370878C7-7719-40BD-AA97-751A85670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501" y="4212709"/>
            <a:ext cx="10905302" cy="1997060"/>
          </a:xfrm>
          <a:prstGeom prst="rect">
            <a:avLst/>
          </a:prstGeom>
          <a:solidFill>
            <a:srgbClr val="81CF24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1D9D3865-C494-4C4A-8495-8245E9054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348" y="4379135"/>
            <a:ext cx="10579608" cy="1664208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DA8490-1DDF-9641-46A6-FECF35629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234" y="4495894"/>
            <a:ext cx="4942542" cy="1371600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What is Pygame</a:t>
            </a:r>
          </a:p>
        </p:txBody>
      </p:sp>
      <p:cxnSp>
        <p:nvCxnSpPr>
          <p:cNvPr id="3085" name="Straight Connector 3084">
            <a:extLst>
              <a:ext uri="{FF2B5EF4-FFF2-40B4-BE49-F238E27FC236}">
                <a16:creationId xmlns:a16="http://schemas.microsoft.com/office/drawing/2014/main" id="{B78EE79F-FCAA-4CF9-9746-730B51FC4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634895"/>
            <a:ext cx="0" cy="1152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4C028-CB90-47C7-AC3D-53053A343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866" y="4495894"/>
            <a:ext cx="4978899" cy="1444718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300" dirty="0"/>
              <a:t>Pygame is a library made for python that is designed to assist people learning python while also making it fun because you are making a game.</a:t>
            </a:r>
          </a:p>
          <a:p>
            <a:pPr>
              <a:lnSpc>
                <a:spcPct val="100000"/>
              </a:lnSpc>
            </a:pPr>
            <a:r>
              <a:rPr lang="en-US" sz="1300" dirty="0"/>
              <a:t>I found it incredibly intuitive to use however did run into a few issues before I learned how much their website helped.</a:t>
            </a:r>
          </a:p>
        </p:txBody>
      </p:sp>
    </p:spTree>
    <p:extLst>
      <p:ext uri="{BB962C8B-B14F-4D97-AF65-F5344CB8AC3E}">
        <p14:creationId xmlns:p14="http://schemas.microsoft.com/office/powerpoint/2010/main" val="1934235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49ED54-FC55-FD9B-9595-67C9D5567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US" sz="2800" dirty="0"/>
              <a:t>The Maze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AB740-F959-4B16-2F56-3D6CEAC0B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312479" cy="3854197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is an example of the maze generated using pygame.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It is generated by starting at the top left corner and moving through the maze picking random spots to put down walls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size of the maze can be adjusted to nearly any size.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76F1EF-3F41-07BF-487F-B3426E88A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021" y="882398"/>
            <a:ext cx="5690679" cy="512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448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949D8D-8E17-4DBF-BEA8-13C57BF63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C6FC45-D4D9-4025-91DA-272D318D3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393" y="237744"/>
            <a:ext cx="7652977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284212-C175-4C82-B112-A5208F70C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3809" y="393365"/>
            <a:ext cx="7328969" cy="6059273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24242D-9B99-047E-B09D-675D5D9B9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642593"/>
            <a:ext cx="6281928" cy="1744183"/>
          </a:xfrm>
        </p:spPr>
        <p:txBody>
          <a:bodyPr>
            <a:normAutofit/>
          </a:bodyPr>
          <a:lstStyle/>
          <a:p>
            <a:r>
              <a:rPr lang="en-US"/>
              <a:t>How we can see the walls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7857B-7440-DFBA-DEAE-A4044EEF1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2386584"/>
            <a:ext cx="6281928" cy="3648456"/>
          </a:xfrm>
        </p:spPr>
        <p:txBody>
          <a:bodyPr>
            <a:normAutofit/>
          </a:bodyPr>
          <a:lstStyle/>
          <a:p>
            <a:r>
              <a:rPr lang="en-US" dirty="0"/>
              <a:t>This is done by assigning each cell a base of zero open neighbors.</a:t>
            </a:r>
          </a:p>
          <a:p>
            <a:r>
              <a:rPr lang="en-US" dirty="0"/>
              <a:t>Then, once the maze has fully generated it adds all of the sides of the cell that do not have a wall to a list called neighbors.</a:t>
            </a:r>
          </a:p>
          <a:p>
            <a:r>
              <a:rPr lang="en-US" dirty="0"/>
              <a:t>From there it is as simple as checking the cell that we are currently in for its neighbors and only allowing it to move there.</a:t>
            </a:r>
          </a:p>
          <a:p>
            <a:r>
              <a:rPr lang="en-US" dirty="0"/>
              <a:t>For example: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9EC706-8928-4DFD-8084-35D599EB4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7370" y="0"/>
            <a:ext cx="435463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391E43-DB30-2574-2E97-F7099B097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6242" y="2165517"/>
            <a:ext cx="3322121" cy="25281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CAC795-D920-5078-5136-77D7D99FE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446" y="4455514"/>
            <a:ext cx="5235782" cy="87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022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9D6CD28-D147-4DC0-A5FF-335351C7D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CDDF69-9963-4CB8-8441-2D6CA2C6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199"/>
            <a:ext cx="11281609" cy="21461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8B53A5F-63B3-4E86-93F7-275390D70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0453"/>
            <a:ext cx="10954512" cy="1819656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797028-A19E-1777-8221-137593D86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794" y="844481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Manual Maze Navigation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766EED-91E7-1F6C-3F0D-8A893A7F9D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8836378"/>
              </p:ext>
            </p:extLst>
          </p:nvPr>
        </p:nvGraphicFramePr>
        <p:xfrm>
          <a:off x="1854182" y="3060562"/>
          <a:ext cx="9269012" cy="2908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2046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5713-1394-0D1B-9520-A2C114399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and End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5CFDC-53C6-C2D6-7022-56896F8B0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76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7C280-5BA8-2D73-C06E-B551374D3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B4354-D630-D5E2-7A92-2EC42C975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007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75FBC4-9D33-46BE-911D-419763BA9AF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94F055B-D391-44D3-A87A-BCD07BD5A3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DBD101-FC0A-4B21-82B0-57CAA7AEEC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288</Words>
  <Application>Microsoft Office PowerPoint</Application>
  <PresentationFormat>Widescreen</PresentationFormat>
  <Paragraphs>28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Avenir Next LT Pro</vt:lpstr>
      <vt:lpstr>Avenir Next LT Pro Light</vt:lpstr>
      <vt:lpstr>Garamond</vt:lpstr>
      <vt:lpstr>SavonVTI</vt:lpstr>
      <vt:lpstr>A* implementation</vt:lpstr>
      <vt:lpstr>Regret</vt:lpstr>
      <vt:lpstr>The Goal</vt:lpstr>
      <vt:lpstr>What is Pygame</vt:lpstr>
      <vt:lpstr>The Maze</vt:lpstr>
      <vt:lpstr>How we can see the walls</vt:lpstr>
      <vt:lpstr>Manual Maze Navigation</vt:lpstr>
      <vt:lpstr>Start and End Points</vt:lpstr>
      <vt:lpstr>Heuristics</vt:lpstr>
      <vt:lpstr>Desperation</vt:lpstr>
      <vt:lpstr>What could have been</vt:lpstr>
      <vt:lpstr>Acknowledgements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A* implementation</dc:title>
  <dc:creator>Andrew Massey</dc:creator>
  <cp:lastModifiedBy>Andrew Massey</cp:lastModifiedBy>
  <cp:revision>1</cp:revision>
  <dcterms:created xsi:type="dcterms:W3CDTF">2023-11-09T05:37:37Z</dcterms:created>
  <dcterms:modified xsi:type="dcterms:W3CDTF">2023-11-09T06:27:29Z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