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</p:sldIdLst>
  <p:sldSz cx="5400675" cy="2160588"/>
  <p:notesSz cx="6858000" cy="9144000"/>
  <p:defaultTextStyle>
    <a:defPPr>
      <a:defRPr lang="en-US"/>
    </a:defPPr>
    <a:lvl1pPr marL="0" algn="l" defTabSz="470139" rtl="0" eaLnBrk="1" latinLnBrk="0" hangingPunct="1">
      <a:defRPr sz="925" kern="1200">
        <a:solidFill>
          <a:schemeClr val="tx1"/>
        </a:solidFill>
        <a:latin typeface="+mn-lt"/>
        <a:ea typeface="+mn-ea"/>
        <a:cs typeface="+mn-cs"/>
      </a:defRPr>
    </a:lvl1pPr>
    <a:lvl2pPr marL="235069" algn="l" defTabSz="470139" rtl="0" eaLnBrk="1" latinLnBrk="0" hangingPunct="1">
      <a:defRPr sz="925" kern="1200">
        <a:solidFill>
          <a:schemeClr val="tx1"/>
        </a:solidFill>
        <a:latin typeface="+mn-lt"/>
        <a:ea typeface="+mn-ea"/>
        <a:cs typeface="+mn-cs"/>
      </a:defRPr>
    </a:lvl2pPr>
    <a:lvl3pPr marL="470139" algn="l" defTabSz="470139" rtl="0" eaLnBrk="1" latinLnBrk="0" hangingPunct="1">
      <a:defRPr sz="925" kern="1200">
        <a:solidFill>
          <a:schemeClr val="tx1"/>
        </a:solidFill>
        <a:latin typeface="+mn-lt"/>
        <a:ea typeface="+mn-ea"/>
        <a:cs typeface="+mn-cs"/>
      </a:defRPr>
    </a:lvl3pPr>
    <a:lvl4pPr marL="705208" algn="l" defTabSz="470139" rtl="0" eaLnBrk="1" latinLnBrk="0" hangingPunct="1">
      <a:defRPr sz="925" kern="1200">
        <a:solidFill>
          <a:schemeClr val="tx1"/>
        </a:solidFill>
        <a:latin typeface="+mn-lt"/>
        <a:ea typeface="+mn-ea"/>
        <a:cs typeface="+mn-cs"/>
      </a:defRPr>
    </a:lvl4pPr>
    <a:lvl5pPr marL="940277" algn="l" defTabSz="470139" rtl="0" eaLnBrk="1" latinLnBrk="0" hangingPunct="1">
      <a:defRPr sz="925" kern="1200">
        <a:solidFill>
          <a:schemeClr val="tx1"/>
        </a:solidFill>
        <a:latin typeface="+mn-lt"/>
        <a:ea typeface="+mn-ea"/>
        <a:cs typeface="+mn-cs"/>
      </a:defRPr>
    </a:lvl5pPr>
    <a:lvl6pPr marL="1175346" algn="l" defTabSz="470139" rtl="0" eaLnBrk="1" latinLnBrk="0" hangingPunct="1">
      <a:defRPr sz="925" kern="1200">
        <a:solidFill>
          <a:schemeClr val="tx1"/>
        </a:solidFill>
        <a:latin typeface="+mn-lt"/>
        <a:ea typeface="+mn-ea"/>
        <a:cs typeface="+mn-cs"/>
      </a:defRPr>
    </a:lvl6pPr>
    <a:lvl7pPr marL="1410415" algn="l" defTabSz="470139" rtl="0" eaLnBrk="1" latinLnBrk="0" hangingPunct="1">
      <a:defRPr sz="925" kern="1200">
        <a:solidFill>
          <a:schemeClr val="tx1"/>
        </a:solidFill>
        <a:latin typeface="+mn-lt"/>
        <a:ea typeface="+mn-ea"/>
        <a:cs typeface="+mn-cs"/>
      </a:defRPr>
    </a:lvl7pPr>
    <a:lvl8pPr marL="1645484" algn="l" defTabSz="470139" rtl="0" eaLnBrk="1" latinLnBrk="0" hangingPunct="1">
      <a:defRPr sz="925" kern="1200">
        <a:solidFill>
          <a:schemeClr val="tx1"/>
        </a:solidFill>
        <a:latin typeface="+mn-lt"/>
        <a:ea typeface="+mn-ea"/>
        <a:cs typeface="+mn-cs"/>
      </a:defRPr>
    </a:lvl8pPr>
    <a:lvl9pPr marL="1880554" algn="l" defTabSz="470139" rtl="0" eaLnBrk="1" latinLnBrk="0" hangingPunct="1">
      <a:defRPr sz="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275" d="100"/>
          <a:sy n="275" d="100"/>
        </p:scale>
        <p:origin x="16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53596"/>
            <a:ext cx="4050506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134809"/>
            <a:ext cx="4050506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6BD2-96D5-6845-ADD1-EF0BE5535599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681-0620-D54D-9A19-4C4EC5E8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6BD2-96D5-6845-ADD1-EF0BE5535599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681-0620-D54D-9A19-4C4EC5E8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0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15032"/>
            <a:ext cx="1164521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15032"/>
            <a:ext cx="3426053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6BD2-96D5-6845-ADD1-EF0BE5535599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681-0620-D54D-9A19-4C4EC5E8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6BD2-96D5-6845-ADD1-EF0BE5535599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681-0620-D54D-9A19-4C4EC5E8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538647"/>
            <a:ext cx="465808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445894"/>
            <a:ext cx="465808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6BD2-96D5-6845-ADD1-EF0BE5535599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681-0620-D54D-9A19-4C4EC5E8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575157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575157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6BD2-96D5-6845-ADD1-EF0BE5535599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681-0620-D54D-9A19-4C4EC5E8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15031"/>
            <a:ext cx="465808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529645"/>
            <a:ext cx="228473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89215"/>
            <a:ext cx="2284738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529645"/>
            <a:ext cx="229599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89215"/>
            <a:ext cx="2295990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6BD2-96D5-6845-ADD1-EF0BE5535599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681-0620-D54D-9A19-4C4EC5E8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6BD2-96D5-6845-ADD1-EF0BE5535599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681-0620-D54D-9A19-4C4EC5E8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8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6BD2-96D5-6845-ADD1-EF0BE5535599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681-0620-D54D-9A19-4C4EC5E8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6BD2-96D5-6845-ADD1-EF0BE5535599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681-0620-D54D-9A19-4C4EC5E8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311085"/>
            <a:ext cx="273409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6BD2-96D5-6845-ADD1-EF0BE5535599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4681-0620-D54D-9A19-4C4EC5E8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15031"/>
            <a:ext cx="465808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75157"/>
            <a:ext cx="465808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6BD2-96D5-6845-ADD1-EF0BE5535599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002545"/>
            <a:ext cx="182272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4681-0620-D54D-9A19-4C4EC5E89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5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9DFB3-7125-334A-8E53-80970CA4DA4B}"/>
              </a:ext>
            </a:extLst>
          </p:cNvPr>
          <p:cNvSpPr txBox="1"/>
          <p:nvPr/>
        </p:nvSpPr>
        <p:spPr>
          <a:xfrm>
            <a:off x="1098777" y="387797"/>
            <a:ext cx="32031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News Gothic MT" panose="020B0503020103020203" pitchFamily="34" charset="0"/>
                <a:ea typeface="NanumSquare" panose="020B0600000101010101" pitchFamily="34" charset="-127"/>
              </a:rPr>
              <a:t>B L O S S O M I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News Gothic MT" panose="020B0503020103020203" pitchFamily="34" charset="0"/>
              <a:ea typeface="NanumSquare" panose="020B0600000101010101" pitchFamily="34" charset="-127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News Gothic MT" panose="020B0503020103020203" pitchFamily="34" charset="0"/>
                <a:ea typeface="NanumSquare" panose="020B0600000101010101" pitchFamily="34" charset="-127"/>
              </a:rPr>
              <a:t>coming soon</a:t>
            </a:r>
          </a:p>
        </p:txBody>
      </p:sp>
    </p:spTree>
    <p:extLst>
      <p:ext uri="{BB962C8B-B14F-4D97-AF65-F5344CB8AC3E}">
        <p14:creationId xmlns:p14="http://schemas.microsoft.com/office/powerpoint/2010/main" val="35263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9DFB3-7125-334A-8E53-80970CA4DA4B}"/>
              </a:ext>
            </a:extLst>
          </p:cNvPr>
          <p:cNvSpPr txBox="1"/>
          <p:nvPr/>
        </p:nvSpPr>
        <p:spPr>
          <a:xfrm>
            <a:off x="1098777" y="387797"/>
            <a:ext cx="32031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News Gothic MT" panose="020B0503020103020203" pitchFamily="34" charset="0"/>
                <a:ea typeface="NanumSquare" panose="020B0600000101010101" pitchFamily="34" charset="-127"/>
              </a:rPr>
              <a:t>B L O S S O M I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News Gothic MT" panose="020B0503020103020203" pitchFamily="34" charset="0"/>
              <a:ea typeface="NanumSquare" panose="020B0600000101010101" pitchFamily="34" charset="-127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News Gothic MT" panose="020B0503020103020203" pitchFamily="34" charset="0"/>
                <a:ea typeface="NanumSquare" panose="020B0600000101010101" pitchFamily="34" charset="-127"/>
              </a:rPr>
              <a:t>준비중입니다</a:t>
            </a:r>
            <a:endParaRPr lang="en-US" sz="2800" b="1" dirty="0">
              <a:solidFill>
                <a:schemeClr val="bg1"/>
              </a:solidFill>
              <a:latin typeface="News Gothic MT" panose="020B0503020103020203" pitchFamily="34" charset="0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56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9DFB3-7125-334A-8E53-80970CA4DA4B}"/>
              </a:ext>
            </a:extLst>
          </p:cNvPr>
          <p:cNvSpPr txBox="1"/>
          <p:nvPr/>
        </p:nvSpPr>
        <p:spPr>
          <a:xfrm>
            <a:off x="1098777" y="387797"/>
            <a:ext cx="32031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News Gothic MT" panose="020B0503020103020203" pitchFamily="34" charset="0"/>
                <a:ea typeface="NanumSquare" panose="020B0600000101010101" pitchFamily="34" charset="-127"/>
              </a:rPr>
              <a:t>B L O S S O M I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News Gothic MT" panose="020B0503020103020203" pitchFamily="34" charset="0"/>
              <a:ea typeface="NanumSquare" panose="020B0600000101010101" pitchFamily="34" charset="-127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News Gothic MT" panose="020B0503020103020203" pitchFamily="34" charset="0"/>
                <a:ea typeface="NanumSquare" panose="020B0600000101010101" pitchFamily="34" charset="-127"/>
              </a:rPr>
              <a:t>9</a:t>
            </a:r>
            <a:r>
              <a:rPr lang="ko-KR" altLang="en-US" sz="2800" b="1" dirty="0">
                <a:solidFill>
                  <a:schemeClr val="bg1"/>
                </a:solidFill>
                <a:latin typeface="News Gothic MT" panose="020B0503020103020203" pitchFamily="34" charset="0"/>
                <a:ea typeface="NanumSquare" panose="020B0600000101010101" pitchFamily="34" charset="-127"/>
              </a:rPr>
              <a:t>월 오픈 예정</a:t>
            </a:r>
            <a:endParaRPr lang="en-US" sz="2800" b="1" dirty="0">
              <a:solidFill>
                <a:schemeClr val="bg1"/>
              </a:solidFill>
              <a:latin typeface="News Gothic MT" panose="020B0503020103020203" pitchFamily="34" charset="0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34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31</Words>
  <Application>Microsoft Macintosh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NanumSquare</vt:lpstr>
      <vt:lpstr>Arial</vt:lpstr>
      <vt:lpstr>Calibri</vt:lpstr>
      <vt:lpstr>Calibri Light</vt:lpstr>
      <vt:lpstr>News Gothic MT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Donovan (Dai Kyu Park) [GO IT Ops.]</dc:creator>
  <cp:lastModifiedBy>Donovan (Dai Kyu Park) [GO IT Ops.]</cp:lastModifiedBy>
  <cp:revision>2</cp:revision>
  <dcterms:created xsi:type="dcterms:W3CDTF">2018-07-29T19:47:05Z</dcterms:created>
  <dcterms:modified xsi:type="dcterms:W3CDTF">2018-07-29T20:03:22Z</dcterms:modified>
</cp:coreProperties>
</file>