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77895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77895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778952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778952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778952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778952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778952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778952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778952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7778952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778952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778952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3.jpg"/><Relationship Id="rId7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Rams Hack 2021</a:t>
            </a:r>
            <a:endParaRPr/>
          </a:p>
        </p:txBody>
      </p:sp>
      <p:sp>
        <p:nvSpPr>
          <p:cNvPr id="87" name="Google Shape;87;p13"/>
          <p:cNvSpPr txBox="1"/>
          <p:nvPr>
            <p:ph idx="4294967295" type="body"/>
          </p:nvPr>
        </p:nvSpPr>
        <p:spPr>
          <a:xfrm>
            <a:off x="235325" y="818025"/>
            <a:ext cx="8807700" cy="4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Team Name: Suit Technology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Donovan Benson                                                   Kel Lee		                 Abdul Mohammed                            Hector Santiago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Topic Idea: Our plan is to make a chatbot that provides useful information to the user like scholarships, and work study/ internship opportunities.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900" y="1975826"/>
            <a:ext cx="1555226" cy="143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975825"/>
            <a:ext cx="1338074" cy="143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088" y="1975825"/>
            <a:ext cx="1642700" cy="14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9475" y="1975825"/>
            <a:ext cx="1637225" cy="14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7401875" y="4711275"/>
            <a:ext cx="62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8525" y="611450"/>
            <a:ext cx="2208725" cy="124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a working html page for the front end of our chat bot that we named suitbot.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also created conversation flows for suitbot.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next steps are to work on the conversation training for suitbot and connect him to the html page.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79515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lot of </a:t>
            </a:r>
            <a:r>
              <a:rPr lang="en"/>
              <a:t>valuable information about scholarships, work studies and other opportunities can be sometimes hard to discover as a result of us moving to more virtual learning and not being in the same classroom with some of the professors that have these opportunities.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inspired us to create a chat bot that could help students stay connected to these opportunities and provide easy access to learn more about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some </a:t>
            </a:r>
            <a:r>
              <a:rPr lang="en"/>
              <a:t>members</a:t>
            </a:r>
            <a:r>
              <a:rPr lang="en"/>
              <a:t> on our team, it was either there first time working with HTML or Python, or they were refreshing themselves on the </a:t>
            </a:r>
            <a:r>
              <a:rPr lang="en"/>
              <a:t>languages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result of our </a:t>
            </a:r>
            <a:r>
              <a:rPr lang="en"/>
              <a:t>efforts</a:t>
            </a:r>
            <a:r>
              <a:rPr lang="en"/>
              <a:t> in this hackathon we feel more confident in our abilities to use these languages as well as new IDEs that allowed us to work in github.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Additions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more responses for the chat bot to have so it can handle a wider range of situations.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</a:t>
            </a:r>
            <a:r>
              <a:rPr lang="en"/>
              <a:t>opportunities</a:t>
            </a:r>
            <a:r>
              <a:rPr lang="en"/>
              <a:t> that are not campus related.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8528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special </a:t>
            </a:r>
            <a:r>
              <a:rPr lang="en"/>
              <a:t>thanks</a:t>
            </a:r>
            <a:r>
              <a:rPr lang="en"/>
              <a:t> to Nationwide for sponsoring this event as well as our Computer Science Department.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