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1"/>
  </p:notesMasterIdLst>
  <p:sldIdLst>
    <p:sldId id="298" r:id="rId5"/>
    <p:sldId id="258" r:id="rId6"/>
    <p:sldId id="274" r:id="rId7"/>
    <p:sldId id="287" r:id="rId8"/>
    <p:sldId id="259" r:id="rId9"/>
    <p:sldId id="286" r:id="rId10"/>
    <p:sldId id="260" r:id="rId11"/>
    <p:sldId id="282" r:id="rId12"/>
    <p:sldId id="285" r:id="rId13"/>
    <p:sldId id="288" r:id="rId14"/>
    <p:sldId id="264" r:id="rId15"/>
    <p:sldId id="283" r:id="rId16"/>
    <p:sldId id="263" r:id="rId17"/>
    <p:sldId id="273" r:id="rId18"/>
    <p:sldId id="270" r:id="rId19"/>
    <p:sldId id="284" r:id="rId20"/>
    <p:sldId id="275" r:id="rId21"/>
    <p:sldId id="289" r:id="rId22"/>
    <p:sldId id="279" r:id="rId23"/>
    <p:sldId id="290" r:id="rId24"/>
    <p:sldId id="276" r:id="rId25"/>
    <p:sldId id="277" r:id="rId26"/>
    <p:sldId id="278" r:id="rId27"/>
    <p:sldId id="291" r:id="rId28"/>
    <p:sldId id="293" r:id="rId29"/>
    <p:sldId id="280" r:id="rId30"/>
    <p:sldId id="281" r:id="rId31"/>
    <p:sldId id="271" r:id="rId32"/>
    <p:sldId id="294" r:id="rId33"/>
    <p:sldId id="266" r:id="rId34"/>
    <p:sldId id="269" r:id="rId35"/>
    <p:sldId id="268" r:id="rId36"/>
    <p:sldId id="295" r:id="rId37"/>
    <p:sldId id="292"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D61B10-E73D-4D2F-A6CF-EB58570E2444}">
          <p14:sldIdLst>
            <p14:sldId id="298"/>
          </p14:sldIdLst>
        </p14:section>
        <p14:section name="Introduction" id="{41ACBF3E-BB0B-47F1-930E-1803987960EF}">
          <p14:sldIdLst>
            <p14:sldId id="258"/>
            <p14:sldId id="274"/>
            <p14:sldId id="287"/>
            <p14:sldId id="259"/>
            <p14:sldId id="286"/>
          </p14:sldIdLst>
        </p14:section>
        <p14:section name="Overview of Terminal.Gui" id="{F9286131-A009-49BC-B120-DAA27EDE1710}">
          <p14:sldIdLst>
            <p14:sldId id="260"/>
            <p14:sldId id="282"/>
            <p14:sldId id="285"/>
            <p14:sldId id="288"/>
          </p14:sldIdLst>
        </p14:section>
        <p14:section name="Setting up the Environment" id="{72C0C906-5E60-464D-BB3D-CE9CD6D2D869}">
          <p14:sldIdLst>
            <p14:sldId id="264"/>
            <p14:sldId id="283"/>
            <p14:sldId id="263"/>
            <p14:sldId id="273"/>
            <p14:sldId id="270"/>
          </p14:sldIdLst>
        </p14:section>
        <p14:section name="Building a simple TUI app" id="{D482C587-A0E3-42BC-A162-033EE0851268}">
          <p14:sldIdLst>
            <p14:sldId id="284"/>
          </p14:sldIdLst>
        </p14:section>
        <p14:section name="Overview, Controls, Views" id="{DC7B6A35-BA80-4E41-856B-0E7CA88F4B69}">
          <p14:sldIdLst>
            <p14:sldId id="275"/>
            <p14:sldId id="289"/>
            <p14:sldId id="279"/>
            <p14:sldId id="290"/>
            <p14:sldId id="276"/>
            <p14:sldId id="277"/>
            <p14:sldId id="278"/>
            <p14:sldId id="291"/>
            <p14:sldId id="293"/>
            <p14:sldId id="280"/>
            <p14:sldId id="281"/>
            <p14:sldId id="271"/>
          </p14:sldIdLst>
        </p14:section>
        <p14:section name="Advanced Features" id="{087D263B-36A1-447D-9C6B-EE6799BC1193}">
          <p14:sldIdLst>
            <p14:sldId id="294"/>
            <p14:sldId id="266"/>
            <p14:sldId id="269"/>
            <p14:sldId id="268"/>
            <p14:sldId id="295"/>
          </p14:sldIdLst>
        </p14:section>
        <p14:section name="Challenges" id="{AB0AA331-1D50-4EE9-AD39-8797B751F055}">
          <p14:sldIdLst>
            <p14:sldId id="292"/>
          </p14:sldIdLst>
        </p14:section>
        <p14:section name="Use Cases and future ideas" id="{156DAE3F-F529-47D5-B016-D1C8DAEE22DF}">
          <p14:sldIdLst>
            <p14:sldId id="296"/>
          </p14:sldIdLst>
        </p14:section>
        <p14:section name="Conclusion" id="{4DA77C6D-88A9-47D4-BF24-F198FC7EE35B}">
          <p14:sldIdLst>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CD4071-C1BD-4E55-BC99-8BA89D77C74B}" v="854" dt="2023-04-24T20:36:21.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495" autoAdjust="0"/>
  </p:normalViewPr>
  <p:slideViewPr>
    <p:cSldViewPr snapToGrid="0">
      <p:cViewPr varScale="1">
        <p:scale>
          <a:sx n="58" d="100"/>
          <a:sy n="58" d="100"/>
        </p:scale>
        <p:origin x="11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la" userId="ed32e1eb-02b2-4b94-bfb3-e61cfd5b6df2" providerId="ADAL" clId="{F2CD4071-C1BD-4E55-BC99-8BA89D77C74B}"/>
    <pc:docChg chg="undo redo custSel addSld delSld modSld sldOrd addSection modSection">
      <pc:chgData name="Andrew Pla" userId="ed32e1eb-02b2-4b94-bfb3-e61cfd5b6df2" providerId="ADAL" clId="{F2CD4071-C1BD-4E55-BC99-8BA89D77C74B}" dt="2023-04-24T20:36:21.384" v="10124" actId="2696"/>
      <pc:docMkLst>
        <pc:docMk/>
      </pc:docMkLst>
      <pc:sldChg chg="modSp del mod modShow">
        <pc:chgData name="Andrew Pla" userId="ed32e1eb-02b2-4b94-bfb3-e61cfd5b6df2" providerId="ADAL" clId="{F2CD4071-C1BD-4E55-BC99-8BA89D77C74B}" dt="2023-04-24T20:36:21.384" v="10124" actId="2696"/>
        <pc:sldMkLst>
          <pc:docMk/>
          <pc:sldMk cId="3223296953" sldId="257"/>
        </pc:sldMkLst>
        <pc:spChg chg="mod">
          <ac:chgData name="Andrew Pla" userId="ed32e1eb-02b2-4b94-bfb3-e61cfd5b6df2" providerId="ADAL" clId="{F2CD4071-C1BD-4E55-BC99-8BA89D77C74B}" dt="2023-04-24T20:35:53.194" v="10066" actId="20577"/>
          <ac:spMkLst>
            <pc:docMk/>
            <pc:sldMk cId="3223296953" sldId="257"/>
            <ac:spMk id="7" creationId="{D9DB61D5-B9B5-4E96-A2E9-70AE3404BD6B}"/>
          </ac:spMkLst>
        </pc:spChg>
      </pc:sldChg>
      <pc:sldChg chg="addSp delSp modSp mod setBg modAnim modNotesTx">
        <pc:chgData name="Andrew Pla" userId="ed32e1eb-02b2-4b94-bfb3-e61cfd5b6df2" providerId="ADAL" clId="{F2CD4071-C1BD-4E55-BC99-8BA89D77C74B}" dt="2023-04-24T17:00:43.480" v="7473"/>
        <pc:sldMkLst>
          <pc:docMk/>
          <pc:sldMk cId="737232699" sldId="258"/>
        </pc:sldMkLst>
        <pc:spChg chg="mod">
          <ac:chgData name="Andrew Pla" userId="ed32e1eb-02b2-4b94-bfb3-e61cfd5b6df2" providerId="ADAL" clId="{F2CD4071-C1BD-4E55-BC99-8BA89D77C74B}" dt="2023-04-23T16:57:06.175" v="5477" actId="26606"/>
          <ac:spMkLst>
            <pc:docMk/>
            <pc:sldMk cId="737232699" sldId="258"/>
            <ac:spMk id="2" creationId="{7B3A5943-71BC-E8E3-0DE9-54704F1CF58E}"/>
          </ac:spMkLst>
        </pc:spChg>
        <pc:spChg chg="add del mod">
          <ac:chgData name="Andrew Pla" userId="ed32e1eb-02b2-4b94-bfb3-e61cfd5b6df2" providerId="ADAL" clId="{F2CD4071-C1BD-4E55-BC99-8BA89D77C74B}" dt="2023-04-23T16:57:06.175" v="5477" actId="26606"/>
          <ac:spMkLst>
            <pc:docMk/>
            <pc:sldMk cId="737232699" sldId="258"/>
            <ac:spMk id="3" creationId="{3F29231C-2D7D-3F4A-CA30-5A20EE04FA28}"/>
          </ac:spMkLst>
        </pc:spChg>
        <pc:spChg chg="add del mod">
          <ac:chgData name="Andrew Pla" userId="ed32e1eb-02b2-4b94-bfb3-e61cfd5b6df2" providerId="ADAL" clId="{F2CD4071-C1BD-4E55-BC99-8BA89D77C74B}" dt="2023-04-23T16:09:46.966" v="4925" actId="478"/>
          <ac:spMkLst>
            <pc:docMk/>
            <pc:sldMk cId="737232699" sldId="258"/>
            <ac:spMk id="4" creationId="{4DDF5A9C-09E6-40E8-449E-86E49782D48E}"/>
          </ac:spMkLst>
        </pc:spChg>
        <pc:spChg chg="add del">
          <ac:chgData name="Andrew Pla" userId="ed32e1eb-02b2-4b94-bfb3-e61cfd5b6df2" providerId="ADAL" clId="{F2CD4071-C1BD-4E55-BC99-8BA89D77C74B}" dt="2023-04-23T16:56:15.676" v="5473" actId="22"/>
          <ac:spMkLst>
            <pc:docMk/>
            <pc:sldMk cId="737232699" sldId="258"/>
            <ac:spMk id="5" creationId="{12065F86-6E0F-316B-D702-5903C466BAB9}"/>
          </ac:spMkLst>
        </pc:spChg>
        <pc:spChg chg="add del">
          <ac:chgData name="Andrew Pla" userId="ed32e1eb-02b2-4b94-bfb3-e61cfd5b6df2" providerId="ADAL" clId="{F2CD4071-C1BD-4E55-BC99-8BA89D77C74B}" dt="2023-04-23T16:57:06.175" v="5477" actId="26606"/>
          <ac:spMkLst>
            <pc:docMk/>
            <pc:sldMk cId="737232699" sldId="258"/>
            <ac:spMk id="1031" creationId="{609F8878-05F4-490B-BBCE-91FBDE6F9B02}"/>
          </ac:spMkLst>
        </pc:spChg>
        <pc:spChg chg="add del">
          <ac:chgData name="Andrew Pla" userId="ed32e1eb-02b2-4b94-bfb3-e61cfd5b6df2" providerId="ADAL" clId="{F2CD4071-C1BD-4E55-BC99-8BA89D77C74B}" dt="2023-04-23T16:57:06.175" v="5477" actId="26606"/>
          <ac:spMkLst>
            <pc:docMk/>
            <pc:sldMk cId="737232699" sldId="258"/>
            <ac:spMk id="1032" creationId="{1E23073D-DF39-4ABE-9007-3F05574A6293}"/>
          </ac:spMkLst>
        </pc:spChg>
        <pc:spChg chg="add del">
          <ac:chgData name="Andrew Pla" userId="ed32e1eb-02b2-4b94-bfb3-e61cfd5b6df2" providerId="ADAL" clId="{F2CD4071-C1BD-4E55-BC99-8BA89D77C74B}" dt="2023-04-23T16:13:45.115" v="4998" actId="26606"/>
          <ac:spMkLst>
            <pc:docMk/>
            <pc:sldMk cId="737232699" sldId="258"/>
            <ac:spMk id="1033" creationId="{D3356D18-B5E6-44B1-ADBC-7094E0DCCDF2}"/>
          </ac:spMkLst>
        </pc:spChg>
        <pc:spChg chg="add del">
          <ac:chgData name="Andrew Pla" userId="ed32e1eb-02b2-4b94-bfb3-e61cfd5b6df2" providerId="ADAL" clId="{F2CD4071-C1BD-4E55-BC99-8BA89D77C74B}" dt="2023-04-23T16:13:50.857" v="5000" actId="26606"/>
          <ac:spMkLst>
            <pc:docMk/>
            <pc:sldMk cId="737232699" sldId="258"/>
            <ac:spMk id="1037" creationId="{49954531-3F27-4E48-83B1-1123C5BA4F4D}"/>
          </ac:spMkLst>
        </pc:spChg>
        <pc:spChg chg="add del">
          <ac:chgData name="Andrew Pla" userId="ed32e1eb-02b2-4b94-bfb3-e61cfd5b6df2" providerId="ADAL" clId="{F2CD4071-C1BD-4E55-BC99-8BA89D77C74B}" dt="2023-04-23T16:13:50.857" v="5000" actId="26606"/>
          <ac:spMkLst>
            <pc:docMk/>
            <pc:sldMk cId="737232699" sldId="258"/>
            <ac:spMk id="1038" creationId="{DB11B611-1B79-4ABC-8D72-4DC85A2A578E}"/>
          </ac:spMkLst>
        </pc:spChg>
        <pc:grpChg chg="add del">
          <ac:chgData name="Andrew Pla" userId="ed32e1eb-02b2-4b94-bfb3-e61cfd5b6df2" providerId="ADAL" clId="{F2CD4071-C1BD-4E55-BC99-8BA89D77C74B}" dt="2023-04-23T16:13:50.857" v="5000" actId="26606"/>
          <ac:grpSpMkLst>
            <pc:docMk/>
            <pc:sldMk cId="737232699" sldId="258"/>
            <ac:grpSpMk id="1039" creationId="{2C74BA31-6766-4A2B-9C20-5195543DDA65}"/>
          </ac:grpSpMkLst>
        </pc:grpChg>
        <pc:picChg chg="add mod ord">
          <ac:chgData name="Andrew Pla" userId="ed32e1eb-02b2-4b94-bfb3-e61cfd5b6df2" providerId="ADAL" clId="{F2CD4071-C1BD-4E55-BC99-8BA89D77C74B}" dt="2023-04-23T16:57:06.175" v="5477" actId="26606"/>
          <ac:picMkLst>
            <pc:docMk/>
            <pc:sldMk cId="737232699" sldId="258"/>
            <ac:picMk id="6" creationId="{9E71E2B2-11F3-6690-7DB1-7E264C59FDB2}"/>
          </ac:picMkLst>
        </pc:picChg>
        <pc:picChg chg="add del mod">
          <ac:chgData name="Andrew Pla" userId="ed32e1eb-02b2-4b94-bfb3-e61cfd5b6df2" providerId="ADAL" clId="{F2CD4071-C1BD-4E55-BC99-8BA89D77C74B}" dt="2023-04-23T16:13:23.512" v="4944" actId="478"/>
          <ac:picMkLst>
            <pc:docMk/>
            <pc:sldMk cId="737232699" sldId="258"/>
            <ac:picMk id="8" creationId="{62B1642B-DAB5-A2D6-66EB-3CC123779E44}"/>
          </ac:picMkLst>
        </pc:picChg>
        <pc:picChg chg="add mod">
          <ac:chgData name="Andrew Pla" userId="ed32e1eb-02b2-4b94-bfb3-e61cfd5b6df2" providerId="ADAL" clId="{F2CD4071-C1BD-4E55-BC99-8BA89D77C74B}" dt="2023-04-23T16:57:06.175" v="5477" actId="26606"/>
          <ac:picMkLst>
            <pc:docMk/>
            <pc:sldMk cId="737232699" sldId="258"/>
            <ac:picMk id="8" creationId="{CE85CC7B-7607-E236-5989-1E9D18BD2254}"/>
          </ac:picMkLst>
        </pc:picChg>
        <pc:picChg chg="add del mod">
          <ac:chgData name="Andrew Pla" userId="ed32e1eb-02b2-4b94-bfb3-e61cfd5b6df2" providerId="ADAL" clId="{F2CD4071-C1BD-4E55-BC99-8BA89D77C74B}" dt="2023-04-23T16:09:47.360" v="4926"/>
          <ac:picMkLst>
            <pc:docMk/>
            <pc:sldMk cId="737232699" sldId="258"/>
            <ac:picMk id="1026" creationId="{FAADAFCC-9E8E-BC6C-33DB-5D6FD725F2F9}"/>
          </ac:picMkLst>
        </pc:picChg>
        <pc:picChg chg="add mod ord">
          <ac:chgData name="Andrew Pla" userId="ed32e1eb-02b2-4b94-bfb3-e61cfd5b6df2" providerId="ADAL" clId="{F2CD4071-C1BD-4E55-BC99-8BA89D77C74B}" dt="2023-04-23T16:57:06.175" v="5477" actId="26606"/>
          <ac:picMkLst>
            <pc:docMk/>
            <pc:sldMk cId="737232699" sldId="258"/>
            <ac:picMk id="1028" creationId="{D794F82D-C32C-5CDB-69BC-84311F4F8827}"/>
          </ac:picMkLst>
        </pc:picChg>
        <pc:picChg chg="add del mod">
          <ac:chgData name="Andrew Pla" userId="ed32e1eb-02b2-4b94-bfb3-e61cfd5b6df2" providerId="ADAL" clId="{F2CD4071-C1BD-4E55-BC99-8BA89D77C74B}" dt="2023-04-23T16:11:53.231" v="4935" actId="478"/>
          <ac:picMkLst>
            <pc:docMk/>
            <pc:sldMk cId="737232699" sldId="258"/>
            <ac:picMk id="1030" creationId="{2F643933-19A7-B320-4184-1E776E0D1C5A}"/>
          </ac:picMkLst>
        </pc:picChg>
        <pc:picChg chg="add del">
          <ac:chgData name="Andrew Pla" userId="ed32e1eb-02b2-4b94-bfb3-e61cfd5b6df2" providerId="ADAL" clId="{F2CD4071-C1BD-4E55-BC99-8BA89D77C74B}" dt="2023-04-23T16:57:06.175" v="5477" actId="26606"/>
          <ac:picMkLst>
            <pc:docMk/>
            <pc:sldMk cId="737232699" sldId="258"/>
            <ac:picMk id="1036" creationId="{2EA10881-DA37-4407-85AB-1B8EA2299265}"/>
          </ac:picMkLst>
        </pc:picChg>
        <pc:picChg chg="add del">
          <ac:chgData name="Andrew Pla" userId="ed32e1eb-02b2-4b94-bfb3-e61cfd5b6df2" providerId="ADAL" clId="{F2CD4071-C1BD-4E55-BC99-8BA89D77C74B}" dt="2023-04-23T16:13:50.857" v="5000" actId="26606"/>
          <ac:picMkLst>
            <pc:docMk/>
            <pc:sldMk cId="737232699" sldId="258"/>
            <ac:picMk id="1043" creationId="{9724DFD3-2F3F-4857-946B-042FDED8F48F}"/>
          </ac:picMkLst>
        </pc:picChg>
        <pc:cxnChg chg="add del">
          <ac:chgData name="Andrew Pla" userId="ed32e1eb-02b2-4b94-bfb3-e61cfd5b6df2" providerId="ADAL" clId="{F2CD4071-C1BD-4E55-BC99-8BA89D77C74B}" dt="2023-04-23T16:57:06.175" v="5477" actId="26606"/>
          <ac:cxnSpMkLst>
            <pc:docMk/>
            <pc:sldMk cId="737232699" sldId="258"/>
            <ac:cxnSpMk id="1034" creationId="{9D0FAF77-D771-4CBF-938D-70067C666936}"/>
          </ac:cxnSpMkLst>
        </pc:cxnChg>
        <pc:cxnChg chg="add del">
          <ac:chgData name="Andrew Pla" userId="ed32e1eb-02b2-4b94-bfb3-e61cfd5b6df2" providerId="ADAL" clId="{F2CD4071-C1BD-4E55-BC99-8BA89D77C74B}" dt="2023-04-23T16:13:45.115" v="4998" actId="26606"/>
          <ac:cxnSpMkLst>
            <pc:docMk/>
            <pc:sldMk cId="737232699" sldId="258"/>
            <ac:cxnSpMk id="1035" creationId="{BE7A374D-06C5-4ECA-9F91-7183DD3D8A82}"/>
          </ac:cxnSpMkLst>
        </pc:cxnChg>
        <pc:cxnChg chg="add del">
          <ac:chgData name="Andrew Pla" userId="ed32e1eb-02b2-4b94-bfb3-e61cfd5b6df2" providerId="ADAL" clId="{F2CD4071-C1BD-4E55-BC99-8BA89D77C74B}" dt="2023-04-23T16:57:06.175" v="5477" actId="26606"/>
          <ac:cxnSpMkLst>
            <pc:docMk/>
            <pc:sldMk cId="737232699" sldId="258"/>
            <ac:cxnSpMk id="1041" creationId="{B8B36664-73CD-4CA3-9948-0DB9E4F41C0B}"/>
          </ac:cxnSpMkLst>
        </pc:cxnChg>
        <pc:cxnChg chg="add del">
          <ac:chgData name="Andrew Pla" userId="ed32e1eb-02b2-4b94-bfb3-e61cfd5b6df2" providerId="ADAL" clId="{F2CD4071-C1BD-4E55-BC99-8BA89D77C74B}" dt="2023-04-23T16:13:50.857" v="5000" actId="26606"/>
          <ac:cxnSpMkLst>
            <pc:docMk/>
            <pc:sldMk cId="737232699" sldId="258"/>
            <ac:cxnSpMk id="1042" creationId="{D9447CC7-2393-417B-A420-7853BF787D94}"/>
          </ac:cxnSpMkLst>
        </pc:cxnChg>
        <pc:cxnChg chg="add del">
          <ac:chgData name="Andrew Pla" userId="ed32e1eb-02b2-4b94-bfb3-e61cfd5b6df2" providerId="ADAL" clId="{F2CD4071-C1BD-4E55-BC99-8BA89D77C74B}" dt="2023-04-23T16:13:50.857" v="5000" actId="26606"/>
          <ac:cxnSpMkLst>
            <pc:docMk/>
            <pc:sldMk cId="737232699" sldId="258"/>
            <ac:cxnSpMk id="1045" creationId="{FB6E0628-52CF-4950-8D4E-4345202603D9}"/>
          </ac:cxnSpMkLst>
        </pc:cxnChg>
      </pc:sldChg>
      <pc:sldChg chg="addSp delSp modSp mod ord delAnim modAnim modNotesTx">
        <pc:chgData name="Andrew Pla" userId="ed32e1eb-02b2-4b94-bfb3-e61cfd5b6df2" providerId="ADAL" clId="{F2CD4071-C1BD-4E55-BC99-8BA89D77C74B}" dt="2023-04-24T20:24:05.165" v="9930" actId="478"/>
        <pc:sldMkLst>
          <pc:docMk/>
          <pc:sldMk cId="3519202930" sldId="259"/>
        </pc:sldMkLst>
        <pc:spChg chg="mod">
          <ac:chgData name="Andrew Pla" userId="ed32e1eb-02b2-4b94-bfb3-e61cfd5b6df2" providerId="ADAL" clId="{F2CD4071-C1BD-4E55-BC99-8BA89D77C74B}" dt="2023-04-23T16:17:56.593" v="5202" actId="20577"/>
          <ac:spMkLst>
            <pc:docMk/>
            <pc:sldMk cId="3519202930" sldId="259"/>
            <ac:spMk id="2" creationId="{B83CF3E5-7E3B-2B13-20BE-4E4AC3AE6A02}"/>
          </ac:spMkLst>
        </pc:spChg>
        <pc:spChg chg="mod">
          <ac:chgData name="Andrew Pla" userId="ed32e1eb-02b2-4b94-bfb3-e61cfd5b6df2" providerId="ADAL" clId="{F2CD4071-C1BD-4E55-BC99-8BA89D77C74B}" dt="2023-04-23T16:18:44.575" v="5206" actId="20577"/>
          <ac:spMkLst>
            <pc:docMk/>
            <pc:sldMk cId="3519202930" sldId="259"/>
            <ac:spMk id="3" creationId="{BF8DA818-35DE-E70F-AB13-E85720BF9FE0}"/>
          </ac:spMkLst>
        </pc:spChg>
        <pc:picChg chg="add del mod">
          <ac:chgData name="Andrew Pla" userId="ed32e1eb-02b2-4b94-bfb3-e61cfd5b6df2" providerId="ADAL" clId="{F2CD4071-C1BD-4E55-BC99-8BA89D77C74B}" dt="2023-04-24T20:24:05.165" v="9930" actId="478"/>
          <ac:picMkLst>
            <pc:docMk/>
            <pc:sldMk cId="3519202930" sldId="259"/>
            <ac:picMk id="4" creationId="{EFE792A4-57DF-9DC8-B082-66CFFC3C6021}"/>
          </ac:picMkLst>
        </pc:picChg>
        <pc:picChg chg="mod">
          <ac:chgData name="Andrew Pla" userId="ed32e1eb-02b2-4b94-bfb3-e61cfd5b6df2" providerId="ADAL" clId="{F2CD4071-C1BD-4E55-BC99-8BA89D77C74B}" dt="2023-04-24T20:23:27.152" v="9918" actId="1076"/>
          <ac:picMkLst>
            <pc:docMk/>
            <pc:sldMk cId="3519202930" sldId="259"/>
            <ac:picMk id="5" creationId="{338BBA29-4C08-7B56-9B96-39D864D9B268}"/>
          </ac:picMkLst>
        </pc:picChg>
        <pc:picChg chg="add del mod">
          <ac:chgData name="Andrew Pla" userId="ed32e1eb-02b2-4b94-bfb3-e61cfd5b6df2" providerId="ADAL" clId="{F2CD4071-C1BD-4E55-BC99-8BA89D77C74B}" dt="2023-04-24T20:23:27.778" v="9919"/>
          <ac:picMkLst>
            <pc:docMk/>
            <pc:sldMk cId="3519202930" sldId="259"/>
            <ac:picMk id="3074" creationId="{9D3CCF5A-932D-8A43-AFF5-D1D751EC96AD}"/>
          </ac:picMkLst>
        </pc:picChg>
        <pc:picChg chg="add del">
          <ac:chgData name="Andrew Pla" userId="ed32e1eb-02b2-4b94-bfb3-e61cfd5b6df2" providerId="ADAL" clId="{F2CD4071-C1BD-4E55-BC99-8BA89D77C74B}" dt="2023-04-24T20:23:34.349" v="9925"/>
          <ac:picMkLst>
            <pc:docMk/>
            <pc:sldMk cId="3519202930" sldId="259"/>
            <ac:picMk id="3076" creationId="{88A521F2-C318-A80D-AD62-CAB37429B255}"/>
          </ac:picMkLst>
        </pc:picChg>
      </pc:sldChg>
      <pc:sldChg chg="modSp mod ord modAnim modNotesTx">
        <pc:chgData name="Andrew Pla" userId="ed32e1eb-02b2-4b94-bfb3-e61cfd5b6df2" providerId="ADAL" clId="{F2CD4071-C1BD-4E55-BC99-8BA89D77C74B}" dt="2023-04-24T20:24:59.956" v="10055"/>
        <pc:sldMkLst>
          <pc:docMk/>
          <pc:sldMk cId="3132193509" sldId="260"/>
        </pc:sldMkLst>
        <pc:spChg chg="mod">
          <ac:chgData name="Andrew Pla" userId="ed32e1eb-02b2-4b94-bfb3-e61cfd5b6df2" providerId="ADAL" clId="{F2CD4071-C1BD-4E55-BC99-8BA89D77C74B}" dt="2023-04-24T20:24:53.564" v="10054" actId="20577"/>
          <ac:spMkLst>
            <pc:docMk/>
            <pc:sldMk cId="3132193509" sldId="260"/>
            <ac:spMk id="44" creationId="{65D35A36-1482-C4C7-FE28-AEAB81F0AB33}"/>
          </ac:spMkLst>
        </pc:spChg>
      </pc:sldChg>
      <pc:sldChg chg="addSp delSp modSp mod ord modShow">
        <pc:chgData name="Andrew Pla" userId="ed32e1eb-02b2-4b94-bfb3-e61cfd5b6df2" providerId="ADAL" clId="{F2CD4071-C1BD-4E55-BC99-8BA89D77C74B}" dt="2023-04-24T17:08:17.935" v="7505" actId="20577"/>
        <pc:sldMkLst>
          <pc:docMk/>
          <pc:sldMk cId="1154891036" sldId="262"/>
        </pc:sldMkLst>
        <pc:spChg chg="mod">
          <ac:chgData name="Andrew Pla" userId="ed32e1eb-02b2-4b94-bfb3-e61cfd5b6df2" providerId="ADAL" clId="{F2CD4071-C1BD-4E55-BC99-8BA89D77C74B}" dt="2023-04-24T17:08:10.019" v="7503" actId="20577"/>
          <ac:spMkLst>
            <pc:docMk/>
            <pc:sldMk cId="1154891036" sldId="262"/>
            <ac:spMk id="2" creationId="{E53BC88D-E965-4736-6345-EE8A20D48B23}"/>
          </ac:spMkLst>
        </pc:spChg>
        <pc:spChg chg="mod">
          <ac:chgData name="Andrew Pla" userId="ed32e1eb-02b2-4b94-bfb3-e61cfd5b6df2" providerId="ADAL" clId="{F2CD4071-C1BD-4E55-BC99-8BA89D77C74B}" dt="2023-04-24T17:08:17.935" v="7505" actId="20577"/>
          <ac:spMkLst>
            <pc:docMk/>
            <pc:sldMk cId="1154891036" sldId="262"/>
            <ac:spMk id="3" creationId="{6B951DF4-1963-4333-7F51-198C233AFE3E}"/>
          </ac:spMkLst>
        </pc:spChg>
        <pc:picChg chg="add mod">
          <ac:chgData name="Andrew Pla" userId="ed32e1eb-02b2-4b94-bfb3-e61cfd5b6df2" providerId="ADAL" clId="{F2CD4071-C1BD-4E55-BC99-8BA89D77C74B}" dt="2023-04-24T17:08:01.727" v="7483" actId="1076"/>
          <ac:picMkLst>
            <pc:docMk/>
            <pc:sldMk cId="1154891036" sldId="262"/>
            <ac:picMk id="5" creationId="{879018C3-E207-45CF-F03F-188D388ADBAF}"/>
          </ac:picMkLst>
        </pc:picChg>
        <pc:picChg chg="add del mod">
          <ac:chgData name="Andrew Pla" userId="ed32e1eb-02b2-4b94-bfb3-e61cfd5b6df2" providerId="ADAL" clId="{F2CD4071-C1BD-4E55-BC99-8BA89D77C74B}" dt="2023-04-24T17:07:56.476" v="7481" actId="478"/>
          <ac:picMkLst>
            <pc:docMk/>
            <pc:sldMk cId="1154891036" sldId="262"/>
            <ac:picMk id="1026" creationId="{B1FABAED-4E63-059D-0831-0957F8D6B6FC}"/>
          </ac:picMkLst>
        </pc:picChg>
        <pc:picChg chg="del">
          <ac:chgData name="Andrew Pla" userId="ed32e1eb-02b2-4b94-bfb3-e61cfd5b6df2" providerId="ADAL" clId="{F2CD4071-C1BD-4E55-BC99-8BA89D77C74B}" dt="2023-04-24T17:02:44.252" v="7475" actId="478"/>
          <ac:picMkLst>
            <pc:docMk/>
            <pc:sldMk cId="1154891036" sldId="262"/>
            <ac:picMk id="1028" creationId="{8CE3480A-2CD8-F229-7C86-7264512F2279}"/>
          </ac:picMkLst>
        </pc:picChg>
      </pc:sldChg>
      <pc:sldChg chg="modSp mod ord">
        <pc:chgData name="Andrew Pla" userId="ed32e1eb-02b2-4b94-bfb3-e61cfd5b6df2" providerId="ADAL" clId="{F2CD4071-C1BD-4E55-BC99-8BA89D77C74B}" dt="2023-04-24T12:00:12.764" v="6476" actId="20577"/>
        <pc:sldMkLst>
          <pc:docMk/>
          <pc:sldMk cId="2789844349" sldId="263"/>
        </pc:sldMkLst>
        <pc:spChg chg="mod">
          <ac:chgData name="Andrew Pla" userId="ed32e1eb-02b2-4b94-bfb3-e61cfd5b6df2" providerId="ADAL" clId="{F2CD4071-C1BD-4E55-BC99-8BA89D77C74B}" dt="2023-04-24T12:00:12.764" v="6476" actId="20577"/>
          <ac:spMkLst>
            <pc:docMk/>
            <pc:sldMk cId="2789844349" sldId="263"/>
            <ac:spMk id="3" creationId="{6E6EA690-362C-7CEB-A006-85AB2669CDC6}"/>
          </ac:spMkLst>
        </pc:spChg>
      </pc:sldChg>
      <pc:sldChg chg="addSp modSp mod ord modNotesTx">
        <pc:chgData name="Andrew Pla" userId="ed32e1eb-02b2-4b94-bfb3-e61cfd5b6df2" providerId="ADAL" clId="{F2CD4071-C1BD-4E55-BC99-8BA89D77C74B}" dt="2023-04-24T12:19:50.038" v="7118" actId="20577"/>
        <pc:sldMkLst>
          <pc:docMk/>
          <pc:sldMk cId="513175909" sldId="264"/>
        </pc:sldMkLst>
        <pc:spChg chg="mod">
          <ac:chgData name="Andrew Pla" userId="ed32e1eb-02b2-4b94-bfb3-e61cfd5b6df2" providerId="ADAL" clId="{F2CD4071-C1BD-4E55-BC99-8BA89D77C74B}" dt="2023-04-23T17:31:01.439" v="5795" actId="20577"/>
          <ac:spMkLst>
            <pc:docMk/>
            <pc:sldMk cId="513175909" sldId="264"/>
            <ac:spMk id="2" creationId="{B6B1B3DF-C8AC-5992-37B0-093BB07EE2EC}"/>
          </ac:spMkLst>
        </pc:spChg>
        <pc:spChg chg="mod">
          <ac:chgData name="Andrew Pla" userId="ed32e1eb-02b2-4b94-bfb3-e61cfd5b6df2" providerId="ADAL" clId="{F2CD4071-C1BD-4E55-BC99-8BA89D77C74B}" dt="2023-04-24T12:04:38.385" v="6600" actId="20577"/>
          <ac:spMkLst>
            <pc:docMk/>
            <pc:sldMk cId="513175909" sldId="264"/>
            <ac:spMk id="3" creationId="{B59A2567-0BB3-8A20-1D59-3B3E10E6A95B}"/>
          </ac:spMkLst>
        </pc:spChg>
        <pc:picChg chg="add mod">
          <ac:chgData name="Andrew Pla" userId="ed32e1eb-02b2-4b94-bfb3-e61cfd5b6df2" providerId="ADAL" clId="{F2CD4071-C1BD-4E55-BC99-8BA89D77C74B}" dt="2023-04-24T12:04:45.014" v="6601" actId="1076"/>
          <ac:picMkLst>
            <pc:docMk/>
            <pc:sldMk cId="513175909" sldId="264"/>
            <ac:picMk id="5" creationId="{C6B4436E-3396-AEFA-EE53-2C0B1C2BC787}"/>
          </ac:picMkLst>
        </pc:picChg>
      </pc:sldChg>
      <pc:sldChg chg="modSp new del mod">
        <pc:chgData name="Andrew Pla" userId="ed32e1eb-02b2-4b94-bfb3-e61cfd5b6df2" providerId="ADAL" clId="{F2CD4071-C1BD-4E55-BC99-8BA89D77C74B}" dt="2023-04-22T02:02:29.377" v="3936" actId="47"/>
        <pc:sldMkLst>
          <pc:docMk/>
          <pc:sldMk cId="2982361071" sldId="265"/>
        </pc:sldMkLst>
        <pc:spChg chg="mod">
          <ac:chgData name="Andrew Pla" userId="ed32e1eb-02b2-4b94-bfb3-e61cfd5b6df2" providerId="ADAL" clId="{F2CD4071-C1BD-4E55-BC99-8BA89D77C74B}" dt="2023-04-20T22:39:32.505" v="105" actId="20577"/>
          <ac:spMkLst>
            <pc:docMk/>
            <pc:sldMk cId="2982361071" sldId="265"/>
            <ac:spMk id="2" creationId="{34227954-4F4E-9F94-9ED1-A78837C13EA5}"/>
          </ac:spMkLst>
        </pc:spChg>
      </pc:sldChg>
      <pc:sldChg chg="addSp delSp modSp new mod modClrScheme chgLayout">
        <pc:chgData name="Andrew Pla" userId="ed32e1eb-02b2-4b94-bfb3-e61cfd5b6df2" providerId="ADAL" clId="{F2CD4071-C1BD-4E55-BC99-8BA89D77C74B}" dt="2023-04-24T19:17:44.640" v="9051" actId="1076"/>
        <pc:sldMkLst>
          <pc:docMk/>
          <pc:sldMk cId="3384134504" sldId="266"/>
        </pc:sldMkLst>
        <pc:spChg chg="mod ord">
          <ac:chgData name="Andrew Pla" userId="ed32e1eb-02b2-4b94-bfb3-e61cfd5b6df2" providerId="ADAL" clId="{F2CD4071-C1BD-4E55-BC99-8BA89D77C74B}" dt="2023-04-24T19:15:50.095" v="9022" actId="20577"/>
          <ac:spMkLst>
            <pc:docMk/>
            <pc:sldMk cId="3384134504" sldId="266"/>
            <ac:spMk id="2" creationId="{E5CACBAA-95B5-98A8-54EF-F94A42D5B804}"/>
          </ac:spMkLst>
        </pc:spChg>
        <pc:spChg chg="del">
          <ac:chgData name="Andrew Pla" userId="ed32e1eb-02b2-4b94-bfb3-e61cfd5b6df2" providerId="ADAL" clId="{F2CD4071-C1BD-4E55-BC99-8BA89D77C74B}" dt="2023-04-24T19:12:13.662" v="8967" actId="22"/>
          <ac:spMkLst>
            <pc:docMk/>
            <pc:sldMk cId="3384134504" sldId="266"/>
            <ac:spMk id="3" creationId="{9142AC94-E586-5381-2003-EF8884DD7F02}"/>
          </ac:spMkLst>
        </pc:spChg>
        <pc:spChg chg="add del mod ord">
          <ac:chgData name="Andrew Pla" userId="ed32e1eb-02b2-4b94-bfb3-e61cfd5b6df2" providerId="ADAL" clId="{F2CD4071-C1BD-4E55-BC99-8BA89D77C74B}" dt="2023-04-24T19:12:45.872" v="8970" actId="700"/>
          <ac:spMkLst>
            <pc:docMk/>
            <pc:sldMk cId="3384134504" sldId="266"/>
            <ac:spMk id="6" creationId="{D6E417EA-7720-BD32-9C40-636CD30C5577}"/>
          </ac:spMkLst>
        </pc:spChg>
        <pc:spChg chg="add mod ord">
          <ac:chgData name="Andrew Pla" userId="ed32e1eb-02b2-4b94-bfb3-e61cfd5b6df2" providerId="ADAL" clId="{F2CD4071-C1BD-4E55-BC99-8BA89D77C74B}" dt="2023-04-24T19:15:53.657" v="9029" actId="20577"/>
          <ac:spMkLst>
            <pc:docMk/>
            <pc:sldMk cId="3384134504" sldId="266"/>
            <ac:spMk id="7" creationId="{F1E626D5-7E2C-FE0C-8B49-903AA6974753}"/>
          </ac:spMkLst>
        </pc:spChg>
        <pc:picChg chg="add mod ord modCrop">
          <ac:chgData name="Andrew Pla" userId="ed32e1eb-02b2-4b94-bfb3-e61cfd5b6df2" providerId="ADAL" clId="{F2CD4071-C1BD-4E55-BC99-8BA89D77C74B}" dt="2023-04-24T19:17:44.640" v="9051" actId="1076"/>
          <ac:picMkLst>
            <pc:docMk/>
            <pc:sldMk cId="3384134504" sldId="266"/>
            <ac:picMk id="5" creationId="{3C9D8BE7-4EE3-71C4-A3B0-3BE34D28A4AE}"/>
          </ac:picMkLst>
        </pc:picChg>
      </pc:sldChg>
      <pc:sldChg chg="modSp new del mod">
        <pc:chgData name="Andrew Pla" userId="ed32e1eb-02b2-4b94-bfb3-e61cfd5b6df2" providerId="ADAL" clId="{F2CD4071-C1BD-4E55-BC99-8BA89D77C74B}" dt="2023-04-24T19:16:24.850" v="9032" actId="2696"/>
        <pc:sldMkLst>
          <pc:docMk/>
          <pc:sldMk cId="8921614" sldId="267"/>
        </pc:sldMkLst>
        <pc:spChg chg="mod">
          <ac:chgData name="Andrew Pla" userId="ed32e1eb-02b2-4b94-bfb3-e61cfd5b6df2" providerId="ADAL" clId="{F2CD4071-C1BD-4E55-BC99-8BA89D77C74B}" dt="2023-04-20T22:49:19.596" v="131" actId="20577"/>
          <ac:spMkLst>
            <pc:docMk/>
            <pc:sldMk cId="8921614" sldId="267"/>
            <ac:spMk id="2" creationId="{5EF6CD86-D09D-BAF7-F6BD-1153BFBB5126}"/>
          </ac:spMkLst>
        </pc:spChg>
      </pc:sldChg>
      <pc:sldChg chg="addSp delSp modSp new mod modNotesTx">
        <pc:chgData name="Andrew Pla" userId="ed32e1eb-02b2-4b94-bfb3-e61cfd5b6df2" providerId="ADAL" clId="{F2CD4071-C1BD-4E55-BC99-8BA89D77C74B}" dt="2023-04-24T19:33:14.133" v="9151" actId="20577"/>
        <pc:sldMkLst>
          <pc:docMk/>
          <pc:sldMk cId="2593462317" sldId="268"/>
        </pc:sldMkLst>
        <pc:spChg chg="mod">
          <ac:chgData name="Andrew Pla" userId="ed32e1eb-02b2-4b94-bfb3-e61cfd5b6df2" providerId="ADAL" clId="{F2CD4071-C1BD-4E55-BC99-8BA89D77C74B}" dt="2023-04-20T22:49:31.960" v="147" actId="20577"/>
          <ac:spMkLst>
            <pc:docMk/>
            <pc:sldMk cId="2593462317" sldId="268"/>
            <ac:spMk id="2" creationId="{74A13114-7B4F-19E2-5BC7-53C322333C16}"/>
          </ac:spMkLst>
        </pc:spChg>
        <pc:spChg chg="mod">
          <ac:chgData name="Andrew Pla" userId="ed32e1eb-02b2-4b94-bfb3-e61cfd5b6df2" providerId="ADAL" clId="{F2CD4071-C1BD-4E55-BC99-8BA89D77C74B}" dt="2023-04-24T19:33:14.133" v="9151" actId="20577"/>
          <ac:spMkLst>
            <pc:docMk/>
            <pc:sldMk cId="2593462317" sldId="268"/>
            <ac:spMk id="3" creationId="{A023A3BB-6DF8-36F3-A515-40F060EF403C}"/>
          </ac:spMkLst>
        </pc:spChg>
        <pc:spChg chg="add del mod">
          <ac:chgData name="Andrew Pla" userId="ed32e1eb-02b2-4b94-bfb3-e61cfd5b6df2" providerId="ADAL" clId="{F2CD4071-C1BD-4E55-BC99-8BA89D77C74B}" dt="2023-04-24T19:28:11.829" v="9089" actId="478"/>
          <ac:spMkLst>
            <pc:docMk/>
            <pc:sldMk cId="2593462317" sldId="268"/>
            <ac:spMk id="4" creationId="{443BF02A-B236-24D9-E9F5-B65645558138}"/>
          </ac:spMkLst>
        </pc:spChg>
        <pc:spChg chg="add del">
          <ac:chgData name="Andrew Pla" userId="ed32e1eb-02b2-4b94-bfb3-e61cfd5b6df2" providerId="ADAL" clId="{F2CD4071-C1BD-4E55-BC99-8BA89D77C74B}" dt="2023-04-24T19:28:15.346" v="9092"/>
          <ac:spMkLst>
            <pc:docMk/>
            <pc:sldMk cId="2593462317" sldId="268"/>
            <ac:spMk id="5" creationId="{ED6F297A-90D1-A6C6-0D49-F046F805DB74}"/>
          </ac:spMkLst>
        </pc:spChg>
      </pc:sldChg>
      <pc:sldChg chg="addSp delSp modSp new mod ord modNotesTx">
        <pc:chgData name="Andrew Pla" userId="ed32e1eb-02b2-4b94-bfb3-e61cfd5b6df2" providerId="ADAL" clId="{F2CD4071-C1BD-4E55-BC99-8BA89D77C74B}" dt="2023-04-24T19:26:41.855" v="9073" actId="20577"/>
        <pc:sldMkLst>
          <pc:docMk/>
          <pc:sldMk cId="2439592079" sldId="269"/>
        </pc:sldMkLst>
        <pc:spChg chg="mod">
          <ac:chgData name="Andrew Pla" userId="ed32e1eb-02b2-4b94-bfb3-e61cfd5b6df2" providerId="ADAL" clId="{F2CD4071-C1BD-4E55-BC99-8BA89D77C74B}" dt="2023-04-20T22:49:42.288" v="157" actId="20577"/>
          <ac:spMkLst>
            <pc:docMk/>
            <pc:sldMk cId="2439592079" sldId="269"/>
            <ac:spMk id="2" creationId="{28DDC31E-17AB-D7BA-2476-DC8D45D0DC5D}"/>
          </ac:spMkLst>
        </pc:spChg>
        <pc:spChg chg="del">
          <ac:chgData name="Andrew Pla" userId="ed32e1eb-02b2-4b94-bfb3-e61cfd5b6df2" providerId="ADAL" clId="{F2CD4071-C1BD-4E55-BC99-8BA89D77C74B}" dt="2023-04-24T19:26:34.515" v="9054"/>
          <ac:spMkLst>
            <pc:docMk/>
            <pc:sldMk cId="2439592079" sldId="269"/>
            <ac:spMk id="3" creationId="{D159FE25-6A82-A08B-ED81-853E491541E4}"/>
          </ac:spMkLst>
        </pc:spChg>
        <pc:picChg chg="add mod">
          <ac:chgData name="Andrew Pla" userId="ed32e1eb-02b2-4b94-bfb3-e61cfd5b6df2" providerId="ADAL" clId="{F2CD4071-C1BD-4E55-BC99-8BA89D77C74B}" dt="2023-04-24T19:26:34.515" v="9054"/>
          <ac:picMkLst>
            <pc:docMk/>
            <pc:sldMk cId="2439592079" sldId="269"/>
            <ac:picMk id="4" creationId="{E8AD6DCF-105F-1E16-147E-7C652F4D9FBB}"/>
          </ac:picMkLst>
        </pc:picChg>
      </pc:sldChg>
      <pc:sldChg chg="addSp modSp new mod setBg">
        <pc:chgData name="Andrew Pla" userId="ed32e1eb-02b2-4b94-bfb3-e61cfd5b6df2" providerId="ADAL" clId="{F2CD4071-C1BD-4E55-BC99-8BA89D77C74B}" dt="2023-04-22T01:52:33.376" v="3934" actId="26606"/>
        <pc:sldMkLst>
          <pc:docMk/>
          <pc:sldMk cId="2637674757" sldId="270"/>
        </pc:sldMkLst>
        <pc:spChg chg="mod">
          <ac:chgData name="Andrew Pla" userId="ed32e1eb-02b2-4b94-bfb3-e61cfd5b6df2" providerId="ADAL" clId="{F2CD4071-C1BD-4E55-BC99-8BA89D77C74B}" dt="2023-04-22T01:52:33.376" v="3934" actId="26606"/>
          <ac:spMkLst>
            <pc:docMk/>
            <pc:sldMk cId="2637674757" sldId="270"/>
            <ac:spMk id="2" creationId="{82F41BD2-F7A0-FFE1-5CA8-109A687C35D5}"/>
          </ac:spMkLst>
        </pc:spChg>
        <pc:spChg chg="mod">
          <ac:chgData name="Andrew Pla" userId="ed32e1eb-02b2-4b94-bfb3-e61cfd5b6df2" providerId="ADAL" clId="{F2CD4071-C1BD-4E55-BC99-8BA89D77C74B}" dt="2023-04-22T01:52:33.376" v="3934" actId="26606"/>
          <ac:spMkLst>
            <pc:docMk/>
            <pc:sldMk cId="2637674757" sldId="270"/>
            <ac:spMk id="3" creationId="{3C35004A-2E67-F926-5E52-A429EE830253}"/>
          </ac:spMkLst>
        </pc:spChg>
        <pc:spChg chg="add">
          <ac:chgData name="Andrew Pla" userId="ed32e1eb-02b2-4b94-bfb3-e61cfd5b6df2" providerId="ADAL" clId="{F2CD4071-C1BD-4E55-BC99-8BA89D77C74B}" dt="2023-04-22T01:52:33.376" v="3934" actId="26606"/>
          <ac:spMkLst>
            <pc:docMk/>
            <pc:sldMk cId="2637674757" sldId="270"/>
            <ac:spMk id="10" creationId="{0CABCAE3-64FC-4149-819F-2C1812824154}"/>
          </ac:spMkLst>
        </pc:spChg>
        <pc:spChg chg="add">
          <ac:chgData name="Andrew Pla" userId="ed32e1eb-02b2-4b94-bfb3-e61cfd5b6df2" providerId="ADAL" clId="{F2CD4071-C1BD-4E55-BC99-8BA89D77C74B}" dt="2023-04-22T01:52:33.376" v="3934" actId="26606"/>
          <ac:spMkLst>
            <pc:docMk/>
            <pc:sldMk cId="2637674757" sldId="270"/>
            <ac:spMk id="18" creationId="{D0712110-0BC1-4B31-B3BB-63B44222E87F}"/>
          </ac:spMkLst>
        </pc:spChg>
        <pc:spChg chg="add">
          <ac:chgData name="Andrew Pla" userId="ed32e1eb-02b2-4b94-bfb3-e61cfd5b6df2" providerId="ADAL" clId="{F2CD4071-C1BD-4E55-BC99-8BA89D77C74B}" dt="2023-04-22T01:52:33.376" v="3934" actId="26606"/>
          <ac:spMkLst>
            <pc:docMk/>
            <pc:sldMk cId="2637674757" sldId="270"/>
            <ac:spMk id="20" creationId="{4466B5F3-C053-4580-B04A-1EF949888280}"/>
          </ac:spMkLst>
        </pc:spChg>
        <pc:picChg chg="add">
          <ac:chgData name="Andrew Pla" userId="ed32e1eb-02b2-4b94-bfb3-e61cfd5b6df2" providerId="ADAL" clId="{F2CD4071-C1BD-4E55-BC99-8BA89D77C74B}" dt="2023-04-22T01:52:33.376" v="3934" actId="26606"/>
          <ac:picMkLst>
            <pc:docMk/>
            <pc:sldMk cId="2637674757" sldId="270"/>
            <ac:picMk id="7" creationId="{96EDD657-2826-002F-4AD2-5503ACC8AF04}"/>
          </ac:picMkLst>
        </pc:picChg>
        <pc:picChg chg="add">
          <ac:chgData name="Andrew Pla" userId="ed32e1eb-02b2-4b94-bfb3-e61cfd5b6df2" providerId="ADAL" clId="{F2CD4071-C1BD-4E55-BC99-8BA89D77C74B}" dt="2023-04-22T01:52:33.376" v="3934" actId="26606"/>
          <ac:picMkLst>
            <pc:docMk/>
            <pc:sldMk cId="2637674757" sldId="270"/>
            <ac:picMk id="12" creationId="{012FDCFE-9AD2-4D8A-8CBF-B3AA37EBF6DD}"/>
          </ac:picMkLst>
        </pc:picChg>
        <pc:picChg chg="add">
          <ac:chgData name="Andrew Pla" userId="ed32e1eb-02b2-4b94-bfb3-e61cfd5b6df2" providerId="ADAL" clId="{F2CD4071-C1BD-4E55-BC99-8BA89D77C74B}" dt="2023-04-22T01:52:33.376" v="3934" actId="26606"/>
          <ac:picMkLst>
            <pc:docMk/>
            <pc:sldMk cId="2637674757" sldId="270"/>
            <ac:picMk id="24" creationId="{25CED634-E2D0-4AB7-96DD-816C9B52C5CF}"/>
          </ac:picMkLst>
        </pc:picChg>
        <pc:cxnChg chg="add">
          <ac:chgData name="Andrew Pla" userId="ed32e1eb-02b2-4b94-bfb3-e61cfd5b6df2" providerId="ADAL" clId="{F2CD4071-C1BD-4E55-BC99-8BA89D77C74B}" dt="2023-04-22T01:52:33.376" v="3934" actId="26606"/>
          <ac:cxnSpMkLst>
            <pc:docMk/>
            <pc:sldMk cId="2637674757" sldId="270"/>
            <ac:cxnSpMk id="14" creationId="{FBD463FC-4CA8-4FF4-85A3-AF9F4B98D210}"/>
          </ac:cxnSpMkLst>
        </pc:cxnChg>
        <pc:cxnChg chg="add">
          <ac:chgData name="Andrew Pla" userId="ed32e1eb-02b2-4b94-bfb3-e61cfd5b6df2" providerId="ADAL" clId="{F2CD4071-C1BD-4E55-BC99-8BA89D77C74B}" dt="2023-04-22T01:52:33.376" v="3934" actId="26606"/>
          <ac:cxnSpMkLst>
            <pc:docMk/>
            <pc:sldMk cId="2637674757" sldId="270"/>
            <ac:cxnSpMk id="16" creationId="{BECF35C3-8B44-4F4B-BD25-4C01823DB22A}"/>
          </ac:cxnSpMkLst>
        </pc:cxnChg>
        <pc:cxnChg chg="add">
          <ac:chgData name="Andrew Pla" userId="ed32e1eb-02b2-4b94-bfb3-e61cfd5b6df2" providerId="ADAL" clId="{F2CD4071-C1BD-4E55-BC99-8BA89D77C74B}" dt="2023-04-22T01:52:33.376" v="3934" actId="26606"/>
          <ac:cxnSpMkLst>
            <pc:docMk/>
            <pc:sldMk cId="2637674757" sldId="270"/>
            <ac:cxnSpMk id="22" creationId="{FA6123F2-4B61-414F-A7E5-5B7828EACAE2}"/>
          </ac:cxnSpMkLst>
        </pc:cxnChg>
        <pc:cxnChg chg="add">
          <ac:chgData name="Andrew Pla" userId="ed32e1eb-02b2-4b94-bfb3-e61cfd5b6df2" providerId="ADAL" clId="{F2CD4071-C1BD-4E55-BC99-8BA89D77C74B}" dt="2023-04-22T01:52:33.376" v="3934" actId="26606"/>
          <ac:cxnSpMkLst>
            <pc:docMk/>
            <pc:sldMk cId="2637674757" sldId="270"/>
            <ac:cxnSpMk id="26" creationId="{FCDDCDFB-696D-4FDF-9B58-24F71B7C37BC}"/>
          </ac:cxnSpMkLst>
        </pc:cxnChg>
      </pc:sldChg>
      <pc:sldChg chg="addSp delSp modSp new mod">
        <pc:chgData name="Andrew Pla" userId="ed32e1eb-02b2-4b94-bfb3-e61cfd5b6df2" providerId="ADAL" clId="{F2CD4071-C1BD-4E55-BC99-8BA89D77C74B}" dt="2023-04-24T19:01:56.760" v="8489" actId="20577"/>
        <pc:sldMkLst>
          <pc:docMk/>
          <pc:sldMk cId="603548402" sldId="271"/>
        </pc:sldMkLst>
        <pc:spChg chg="mod">
          <ac:chgData name="Andrew Pla" userId="ed32e1eb-02b2-4b94-bfb3-e61cfd5b6df2" providerId="ADAL" clId="{F2CD4071-C1BD-4E55-BC99-8BA89D77C74B}" dt="2023-04-21T00:06:07.229" v="216" actId="20577"/>
          <ac:spMkLst>
            <pc:docMk/>
            <pc:sldMk cId="603548402" sldId="271"/>
            <ac:spMk id="2" creationId="{2A30C7FB-9531-CA5E-9106-C79F4328C190}"/>
          </ac:spMkLst>
        </pc:spChg>
        <pc:spChg chg="mod">
          <ac:chgData name="Andrew Pla" userId="ed32e1eb-02b2-4b94-bfb3-e61cfd5b6df2" providerId="ADAL" clId="{F2CD4071-C1BD-4E55-BC99-8BA89D77C74B}" dt="2023-04-24T19:01:56.760" v="8489" actId="20577"/>
          <ac:spMkLst>
            <pc:docMk/>
            <pc:sldMk cId="603548402" sldId="271"/>
            <ac:spMk id="3" creationId="{796C36DC-86F5-73FA-C375-762D0EE56136}"/>
          </ac:spMkLst>
        </pc:spChg>
        <pc:picChg chg="add del">
          <ac:chgData name="Andrew Pla" userId="ed32e1eb-02b2-4b94-bfb3-e61cfd5b6df2" providerId="ADAL" clId="{F2CD4071-C1BD-4E55-BC99-8BA89D77C74B}" dt="2023-04-21T04:31:29.458" v="303" actId="22"/>
          <ac:picMkLst>
            <pc:docMk/>
            <pc:sldMk cId="603548402" sldId="271"/>
            <ac:picMk id="5" creationId="{E47216A4-E9BC-7AD1-1CE3-7E71D9F840DC}"/>
          </ac:picMkLst>
        </pc:picChg>
      </pc:sldChg>
      <pc:sldChg chg="addSp delSp modSp new del mod">
        <pc:chgData name="Andrew Pla" userId="ed32e1eb-02b2-4b94-bfb3-e61cfd5b6df2" providerId="ADAL" clId="{F2CD4071-C1BD-4E55-BC99-8BA89D77C74B}" dt="2023-04-22T02:02:22.764" v="3935" actId="47"/>
        <pc:sldMkLst>
          <pc:docMk/>
          <pc:sldMk cId="216747209" sldId="272"/>
        </pc:sldMkLst>
        <pc:spChg chg="mod">
          <ac:chgData name="Andrew Pla" userId="ed32e1eb-02b2-4b94-bfb3-e61cfd5b6df2" providerId="ADAL" clId="{F2CD4071-C1BD-4E55-BC99-8BA89D77C74B}" dt="2023-04-21T04:18:56.538" v="255" actId="20577"/>
          <ac:spMkLst>
            <pc:docMk/>
            <pc:sldMk cId="216747209" sldId="272"/>
            <ac:spMk id="2" creationId="{40030FBD-ED97-AC7F-BD24-292F7173233C}"/>
          </ac:spMkLst>
        </pc:spChg>
        <pc:spChg chg="add del">
          <ac:chgData name="Andrew Pla" userId="ed32e1eb-02b2-4b94-bfb3-e61cfd5b6df2" providerId="ADAL" clId="{F2CD4071-C1BD-4E55-BC99-8BA89D77C74B}" dt="2023-04-21T04:18:59.039" v="257"/>
          <ac:spMkLst>
            <pc:docMk/>
            <pc:sldMk cId="216747209" sldId="272"/>
            <ac:spMk id="3" creationId="{EE9C67C1-D4FC-CD5C-5F6E-D2793DD02C23}"/>
          </ac:spMkLst>
        </pc:spChg>
        <pc:spChg chg="add del mod">
          <ac:chgData name="Andrew Pla" userId="ed32e1eb-02b2-4b94-bfb3-e61cfd5b6df2" providerId="ADAL" clId="{F2CD4071-C1BD-4E55-BC99-8BA89D77C74B}" dt="2023-04-21T04:18:59.039" v="257"/>
          <ac:spMkLst>
            <pc:docMk/>
            <pc:sldMk cId="216747209" sldId="272"/>
            <ac:spMk id="4" creationId="{55C2B537-72E2-2415-8513-775FFAB0FE33}"/>
          </ac:spMkLst>
        </pc:spChg>
      </pc:sldChg>
      <pc:sldChg chg="modSp new mod ord">
        <pc:chgData name="Andrew Pla" userId="ed32e1eb-02b2-4b94-bfb3-e61cfd5b6df2" providerId="ADAL" clId="{F2CD4071-C1BD-4E55-BC99-8BA89D77C74B}" dt="2023-04-23T17:31:06.404" v="5797"/>
        <pc:sldMkLst>
          <pc:docMk/>
          <pc:sldMk cId="1564139456" sldId="273"/>
        </pc:sldMkLst>
        <pc:spChg chg="mod">
          <ac:chgData name="Andrew Pla" userId="ed32e1eb-02b2-4b94-bfb3-e61cfd5b6df2" providerId="ADAL" clId="{F2CD4071-C1BD-4E55-BC99-8BA89D77C74B}" dt="2023-04-21T13:57:16.939" v="340" actId="20577"/>
          <ac:spMkLst>
            <pc:docMk/>
            <pc:sldMk cId="1564139456" sldId="273"/>
            <ac:spMk id="2" creationId="{E296D6C6-0B3C-334A-204C-D2309D2DB41F}"/>
          </ac:spMkLst>
        </pc:spChg>
        <pc:spChg chg="mod">
          <ac:chgData name="Andrew Pla" userId="ed32e1eb-02b2-4b94-bfb3-e61cfd5b6df2" providerId="ADAL" clId="{F2CD4071-C1BD-4E55-BC99-8BA89D77C74B}" dt="2023-04-21T13:58:28.780" v="488" actId="20577"/>
          <ac:spMkLst>
            <pc:docMk/>
            <pc:sldMk cId="1564139456" sldId="273"/>
            <ac:spMk id="3" creationId="{5A22E100-2115-2ACB-A9F0-875423D729F0}"/>
          </ac:spMkLst>
        </pc:spChg>
      </pc:sldChg>
      <pc:sldChg chg="addSp delSp modSp new mod ord setBg setClrOvrMap modNotesTx">
        <pc:chgData name="Andrew Pla" userId="ed32e1eb-02b2-4b94-bfb3-e61cfd5b6df2" providerId="ADAL" clId="{F2CD4071-C1BD-4E55-BC99-8BA89D77C74B}" dt="2023-04-24T20:22:23.748" v="9734" actId="20577"/>
        <pc:sldMkLst>
          <pc:docMk/>
          <pc:sldMk cId="1095329175" sldId="274"/>
        </pc:sldMkLst>
        <pc:spChg chg="mod ord">
          <ac:chgData name="Andrew Pla" userId="ed32e1eb-02b2-4b94-bfb3-e61cfd5b6df2" providerId="ADAL" clId="{F2CD4071-C1BD-4E55-BC99-8BA89D77C74B}" dt="2023-04-24T20:20:08.664" v="9731" actId="26606"/>
          <ac:spMkLst>
            <pc:docMk/>
            <pc:sldMk cId="1095329175" sldId="274"/>
            <ac:spMk id="2" creationId="{267FBEB7-81CD-829F-EE47-D2B8A109036D}"/>
          </ac:spMkLst>
        </pc:spChg>
        <pc:spChg chg="mod">
          <ac:chgData name="Andrew Pla" userId="ed32e1eb-02b2-4b94-bfb3-e61cfd5b6df2" providerId="ADAL" clId="{F2CD4071-C1BD-4E55-BC99-8BA89D77C74B}" dt="2023-04-24T20:20:08.664" v="9731" actId="26606"/>
          <ac:spMkLst>
            <pc:docMk/>
            <pc:sldMk cId="1095329175" sldId="274"/>
            <ac:spMk id="3" creationId="{AD98AD0C-6E64-1CFD-5DD3-0931AA618031}"/>
          </ac:spMkLst>
        </pc:spChg>
        <pc:spChg chg="add del">
          <ac:chgData name="Andrew Pla" userId="ed32e1eb-02b2-4b94-bfb3-e61cfd5b6df2" providerId="ADAL" clId="{F2CD4071-C1BD-4E55-BC99-8BA89D77C74B}" dt="2023-04-24T20:20:06.077" v="9728" actId="26606"/>
          <ac:spMkLst>
            <pc:docMk/>
            <pc:sldMk cId="1095329175" sldId="274"/>
            <ac:spMk id="8" creationId="{23522FE7-5A29-4EF6-B1EF-2CA55748A772}"/>
          </ac:spMkLst>
        </pc:spChg>
        <pc:spChg chg="add del">
          <ac:chgData name="Andrew Pla" userId="ed32e1eb-02b2-4b94-bfb3-e61cfd5b6df2" providerId="ADAL" clId="{F2CD4071-C1BD-4E55-BC99-8BA89D77C74B}" dt="2023-04-24T20:20:03.057" v="9724" actId="26606"/>
          <ac:spMkLst>
            <pc:docMk/>
            <pc:sldMk cId="1095329175" sldId="274"/>
            <ac:spMk id="9" creationId="{1CE580D1-F917-4567-AFB4-99AA9B52ADF0}"/>
          </ac:spMkLst>
        </pc:spChg>
        <pc:spChg chg="add del">
          <ac:chgData name="Andrew Pla" userId="ed32e1eb-02b2-4b94-bfb3-e61cfd5b6df2" providerId="ADAL" clId="{F2CD4071-C1BD-4E55-BC99-8BA89D77C74B}" dt="2023-04-24T20:20:06.077" v="9728" actId="26606"/>
          <ac:spMkLst>
            <pc:docMk/>
            <pc:sldMk cId="1095329175" sldId="274"/>
            <ac:spMk id="16" creationId="{1C69834E-5EEE-4D61-833E-04928896454C}"/>
          </ac:spMkLst>
        </pc:spChg>
        <pc:spChg chg="add del">
          <ac:chgData name="Andrew Pla" userId="ed32e1eb-02b2-4b94-bfb3-e61cfd5b6df2" providerId="ADAL" clId="{F2CD4071-C1BD-4E55-BC99-8BA89D77C74B}" dt="2023-04-24T20:20:03.057" v="9724" actId="26606"/>
          <ac:spMkLst>
            <pc:docMk/>
            <pc:sldMk cId="1095329175" sldId="274"/>
            <ac:spMk id="17" creationId="{4F6621CF-F493-40D5-98AE-24A9D3AD43C4}"/>
          </ac:spMkLst>
        </pc:spChg>
        <pc:spChg chg="add del">
          <ac:chgData name="Andrew Pla" userId="ed32e1eb-02b2-4b94-bfb3-e61cfd5b6df2" providerId="ADAL" clId="{F2CD4071-C1BD-4E55-BC99-8BA89D77C74B}" dt="2023-04-24T20:20:06.077" v="9728" actId="26606"/>
          <ac:spMkLst>
            <pc:docMk/>
            <pc:sldMk cId="1095329175" sldId="274"/>
            <ac:spMk id="18" creationId="{58E5D9BA-46E7-4BFA-9C74-75495BF6F54D}"/>
          </ac:spMkLst>
        </pc:spChg>
        <pc:spChg chg="add del">
          <ac:chgData name="Andrew Pla" userId="ed32e1eb-02b2-4b94-bfb3-e61cfd5b6df2" providerId="ADAL" clId="{F2CD4071-C1BD-4E55-BC99-8BA89D77C74B}" dt="2023-04-24T20:20:03.057" v="9724" actId="26606"/>
          <ac:spMkLst>
            <pc:docMk/>
            <pc:sldMk cId="1095329175" sldId="274"/>
            <ac:spMk id="19" creationId="{CADEE02A-D296-42EA-88F5-7803F69CEE29}"/>
          </ac:spMkLst>
        </pc:spChg>
        <pc:spChg chg="add del">
          <ac:chgData name="Andrew Pla" userId="ed32e1eb-02b2-4b94-bfb3-e61cfd5b6df2" providerId="ADAL" clId="{F2CD4071-C1BD-4E55-BC99-8BA89D77C74B}" dt="2023-04-24T20:20:04.107" v="9726" actId="26606"/>
          <ac:spMkLst>
            <pc:docMk/>
            <pc:sldMk cId="1095329175" sldId="274"/>
            <ac:spMk id="22" creationId="{1CE580D1-F917-4567-AFB4-99AA9B52ADF0}"/>
          </ac:spMkLst>
        </pc:spChg>
        <pc:spChg chg="add del">
          <ac:chgData name="Andrew Pla" userId="ed32e1eb-02b2-4b94-bfb3-e61cfd5b6df2" providerId="ADAL" clId="{F2CD4071-C1BD-4E55-BC99-8BA89D77C74B}" dt="2023-04-24T20:20:04.107" v="9726" actId="26606"/>
          <ac:spMkLst>
            <pc:docMk/>
            <pc:sldMk cId="1095329175" sldId="274"/>
            <ac:spMk id="23" creationId="{B371F200-D1FD-4B04-AD59-0B916F679D84}"/>
          </ac:spMkLst>
        </pc:spChg>
        <pc:spChg chg="add del">
          <ac:chgData name="Andrew Pla" userId="ed32e1eb-02b2-4b94-bfb3-e61cfd5b6df2" providerId="ADAL" clId="{F2CD4071-C1BD-4E55-BC99-8BA89D77C74B}" dt="2023-04-24T20:20:04.107" v="9726" actId="26606"/>
          <ac:spMkLst>
            <pc:docMk/>
            <pc:sldMk cId="1095329175" sldId="274"/>
            <ac:spMk id="28" creationId="{19E9CB2B-7C9D-4B98-AD54-C7DE19B7B12D}"/>
          </ac:spMkLst>
        </pc:spChg>
        <pc:spChg chg="add del">
          <ac:chgData name="Andrew Pla" userId="ed32e1eb-02b2-4b94-bfb3-e61cfd5b6df2" providerId="ADAL" clId="{F2CD4071-C1BD-4E55-BC99-8BA89D77C74B}" dt="2023-04-24T20:20:06.077" v="9728" actId="26606"/>
          <ac:spMkLst>
            <pc:docMk/>
            <pc:sldMk cId="1095329175" sldId="274"/>
            <ac:spMk id="32" creationId="{5B033D76-5800-44B6-AFE9-EE2106935115}"/>
          </ac:spMkLst>
        </pc:spChg>
        <pc:spChg chg="add del">
          <ac:chgData name="Andrew Pla" userId="ed32e1eb-02b2-4b94-bfb3-e61cfd5b6df2" providerId="ADAL" clId="{F2CD4071-C1BD-4E55-BC99-8BA89D77C74B}" dt="2023-04-24T20:20:06.077" v="9728" actId="26606"/>
          <ac:spMkLst>
            <pc:docMk/>
            <pc:sldMk cId="1095329175" sldId="274"/>
            <ac:spMk id="33" creationId="{522D6F85-FFBA-4F81-AEE5-AAA17CB7AA98}"/>
          </ac:spMkLst>
        </pc:spChg>
        <pc:spChg chg="add del">
          <ac:chgData name="Andrew Pla" userId="ed32e1eb-02b2-4b94-bfb3-e61cfd5b6df2" providerId="ADAL" clId="{F2CD4071-C1BD-4E55-BC99-8BA89D77C74B}" dt="2023-04-24T20:20:06.077" v="9728" actId="26606"/>
          <ac:spMkLst>
            <pc:docMk/>
            <pc:sldMk cId="1095329175" sldId="274"/>
            <ac:spMk id="34" creationId="{13B31514-E6DF-4357-9EEA-EFB7983080DA}"/>
          </ac:spMkLst>
        </pc:spChg>
        <pc:spChg chg="add del">
          <ac:chgData name="Andrew Pla" userId="ed32e1eb-02b2-4b94-bfb3-e61cfd5b6df2" providerId="ADAL" clId="{F2CD4071-C1BD-4E55-BC99-8BA89D77C74B}" dt="2023-04-24T20:20:08.585" v="9730" actId="26606"/>
          <ac:spMkLst>
            <pc:docMk/>
            <pc:sldMk cId="1095329175" sldId="274"/>
            <ac:spMk id="38" creationId="{29C51009-A09A-4689-8E6C-F8FC99E6A840}"/>
          </ac:spMkLst>
        </pc:spChg>
        <pc:spChg chg="add">
          <ac:chgData name="Andrew Pla" userId="ed32e1eb-02b2-4b94-bfb3-e61cfd5b6df2" providerId="ADAL" clId="{F2CD4071-C1BD-4E55-BC99-8BA89D77C74B}" dt="2023-04-24T20:20:08.664" v="9731" actId="26606"/>
          <ac:spMkLst>
            <pc:docMk/>
            <pc:sldMk cId="1095329175" sldId="274"/>
            <ac:spMk id="41" creationId="{23522FE7-5A29-4EF6-B1EF-2CA55748A772}"/>
          </ac:spMkLst>
        </pc:spChg>
        <pc:spChg chg="add">
          <ac:chgData name="Andrew Pla" userId="ed32e1eb-02b2-4b94-bfb3-e61cfd5b6df2" providerId="ADAL" clId="{F2CD4071-C1BD-4E55-BC99-8BA89D77C74B}" dt="2023-04-24T20:20:08.664" v="9731" actId="26606"/>
          <ac:spMkLst>
            <pc:docMk/>
            <pc:sldMk cId="1095329175" sldId="274"/>
            <ac:spMk id="45" creationId="{50FD0717-BEEE-48D4-8750-E44E166E9787}"/>
          </ac:spMkLst>
        </pc:spChg>
        <pc:spChg chg="add">
          <ac:chgData name="Andrew Pla" userId="ed32e1eb-02b2-4b94-bfb3-e61cfd5b6df2" providerId="ADAL" clId="{F2CD4071-C1BD-4E55-BC99-8BA89D77C74B}" dt="2023-04-24T20:20:08.664" v="9731" actId="26606"/>
          <ac:spMkLst>
            <pc:docMk/>
            <pc:sldMk cId="1095329175" sldId="274"/>
            <ac:spMk id="46" creationId="{E4CBA4EB-F997-4F56-9436-88F607540DE6}"/>
          </ac:spMkLst>
        </pc:spChg>
        <pc:spChg chg="add">
          <ac:chgData name="Andrew Pla" userId="ed32e1eb-02b2-4b94-bfb3-e61cfd5b6df2" providerId="ADAL" clId="{F2CD4071-C1BD-4E55-BC99-8BA89D77C74B}" dt="2023-04-24T20:20:08.664" v="9731" actId="26606"/>
          <ac:spMkLst>
            <pc:docMk/>
            <pc:sldMk cId="1095329175" sldId="274"/>
            <ac:spMk id="48" creationId="{37EE4B41-0C22-468A-BCFF-66786B9C8986}"/>
          </ac:spMkLst>
        </pc:spChg>
        <pc:grpChg chg="add">
          <ac:chgData name="Andrew Pla" userId="ed32e1eb-02b2-4b94-bfb3-e61cfd5b6df2" providerId="ADAL" clId="{F2CD4071-C1BD-4E55-BC99-8BA89D77C74B}" dt="2023-04-24T20:20:08.664" v="9731" actId="26606"/>
          <ac:grpSpMkLst>
            <pc:docMk/>
            <pc:sldMk cId="1095329175" sldId="274"/>
            <ac:grpSpMk id="20" creationId="{C2DA450E-1EDD-4D4A-8257-4808EB93716D}"/>
          </ac:grpSpMkLst>
        </pc:grpChg>
        <pc:grpChg chg="add del">
          <ac:chgData name="Andrew Pla" userId="ed32e1eb-02b2-4b94-bfb3-e61cfd5b6df2" providerId="ADAL" clId="{F2CD4071-C1BD-4E55-BC99-8BA89D77C74B}" dt="2023-04-24T20:20:04.107" v="9726" actId="26606"/>
          <ac:grpSpMkLst>
            <pc:docMk/>
            <pc:sldMk cId="1095329175" sldId="274"/>
            <ac:grpSpMk id="30" creationId="{8349A827-399B-4A6D-926F-6D0F2FB8FD81}"/>
          </ac:grpSpMkLst>
        </pc:grpChg>
        <pc:picChg chg="add del">
          <ac:chgData name="Andrew Pla" userId="ed32e1eb-02b2-4b94-bfb3-e61cfd5b6df2" providerId="ADAL" clId="{F2CD4071-C1BD-4E55-BC99-8BA89D77C74B}" dt="2023-04-24T20:20:03.057" v="9724" actId="26606"/>
          <ac:picMkLst>
            <pc:docMk/>
            <pc:sldMk cId="1095329175" sldId="274"/>
            <ac:picMk id="5" creationId="{20998ADE-855B-023A-8D13-5F32AA652225}"/>
          </ac:picMkLst>
        </pc:picChg>
        <pc:picChg chg="add del">
          <ac:chgData name="Andrew Pla" userId="ed32e1eb-02b2-4b94-bfb3-e61cfd5b6df2" providerId="ADAL" clId="{F2CD4071-C1BD-4E55-BC99-8BA89D77C74B}" dt="2023-04-24T20:20:06.077" v="9728" actId="26606"/>
          <ac:picMkLst>
            <pc:docMk/>
            <pc:sldMk cId="1095329175" sldId="274"/>
            <ac:picMk id="10" creationId="{C2192E09-EBC7-416C-B887-DFF915D7F43D}"/>
          </ac:picMkLst>
        </pc:picChg>
        <pc:picChg chg="add del">
          <ac:chgData name="Andrew Pla" userId="ed32e1eb-02b2-4b94-bfb3-e61cfd5b6df2" providerId="ADAL" clId="{F2CD4071-C1BD-4E55-BC99-8BA89D77C74B}" dt="2023-04-24T20:20:03.057" v="9724" actId="26606"/>
          <ac:picMkLst>
            <pc:docMk/>
            <pc:sldMk cId="1095329175" sldId="274"/>
            <ac:picMk id="11" creationId="{1F5620B8-A2D8-4568-B566-F0453A0D9167}"/>
          </ac:picMkLst>
        </pc:picChg>
        <pc:picChg chg="add del">
          <ac:chgData name="Andrew Pla" userId="ed32e1eb-02b2-4b94-bfb3-e61cfd5b6df2" providerId="ADAL" clId="{F2CD4071-C1BD-4E55-BC99-8BA89D77C74B}" dt="2023-04-24T20:20:04.107" v="9726" actId="26606"/>
          <ac:picMkLst>
            <pc:docMk/>
            <pc:sldMk cId="1095329175" sldId="274"/>
            <ac:picMk id="24" creationId="{1F5620B8-A2D8-4568-B566-F0453A0D9167}"/>
          </ac:picMkLst>
        </pc:picChg>
        <pc:picChg chg="add del">
          <ac:chgData name="Andrew Pla" userId="ed32e1eb-02b2-4b94-bfb3-e61cfd5b6df2" providerId="ADAL" clId="{F2CD4071-C1BD-4E55-BC99-8BA89D77C74B}" dt="2023-04-24T20:20:04.107" v="9726" actId="26606"/>
          <ac:picMkLst>
            <pc:docMk/>
            <pc:sldMk cId="1095329175" sldId="274"/>
            <ac:picMk id="29" creationId="{BCD8E4B4-DE3A-A031-B150-04FDCCDF765D}"/>
          </ac:picMkLst>
        </pc:picChg>
        <pc:picChg chg="add del">
          <ac:chgData name="Andrew Pla" userId="ed32e1eb-02b2-4b94-bfb3-e61cfd5b6df2" providerId="ADAL" clId="{F2CD4071-C1BD-4E55-BC99-8BA89D77C74B}" dt="2023-04-24T20:20:06.077" v="9728" actId="26606"/>
          <ac:picMkLst>
            <pc:docMk/>
            <pc:sldMk cId="1095329175" sldId="274"/>
            <ac:picMk id="35" creationId="{4C401D57-600A-4C91-AC9A-14CA1ED6F7D8}"/>
          </ac:picMkLst>
        </pc:picChg>
        <pc:picChg chg="add">
          <ac:chgData name="Andrew Pla" userId="ed32e1eb-02b2-4b94-bfb3-e61cfd5b6df2" providerId="ADAL" clId="{F2CD4071-C1BD-4E55-BC99-8BA89D77C74B}" dt="2023-04-24T20:20:08.664" v="9731" actId="26606"/>
          <ac:picMkLst>
            <pc:docMk/>
            <pc:sldMk cId="1095329175" sldId="274"/>
            <ac:picMk id="42" creationId="{C2192E09-EBC7-416C-B887-DFF915D7F43D}"/>
          </ac:picMkLst>
        </pc:picChg>
        <pc:picChg chg="add">
          <ac:chgData name="Andrew Pla" userId="ed32e1eb-02b2-4b94-bfb3-e61cfd5b6df2" providerId="ADAL" clId="{F2CD4071-C1BD-4E55-BC99-8BA89D77C74B}" dt="2023-04-24T20:20:08.664" v="9731" actId="26606"/>
          <ac:picMkLst>
            <pc:docMk/>
            <pc:sldMk cId="1095329175" sldId="274"/>
            <ac:picMk id="49" creationId="{8B060F31-12EA-4404-8435-DA25F36C8961}"/>
          </ac:picMkLst>
        </pc:picChg>
        <pc:cxnChg chg="add del">
          <ac:chgData name="Andrew Pla" userId="ed32e1eb-02b2-4b94-bfb3-e61cfd5b6df2" providerId="ADAL" clId="{F2CD4071-C1BD-4E55-BC99-8BA89D77C74B}" dt="2023-04-24T20:20:06.077" v="9728" actId="26606"/>
          <ac:cxnSpMkLst>
            <pc:docMk/>
            <pc:sldMk cId="1095329175" sldId="274"/>
            <ac:cxnSpMk id="12" creationId="{2924498D-E084-44BE-A196-CFCE35564350}"/>
          </ac:cxnSpMkLst>
        </pc:cxnChg>
        <pc:cxnChg chg="add del">
          <ac:chgData name="Andrew Pla" userId="ed32e1eb-02b2-4b94-bfb3-e61cfd5b6df2" providerId="ADAL" clId="{F2CD4071-C1BD-4E55-BC99-8BA89D77C74B}" dt="2023-04-24T20:20:03.057" v="9724" actId="26606"/>
          <ac:cxnSpMkLst>
            <pc:docMk/>
            <pc:sldMk cId="1095329175" sldId="274"/>
            <ac:cxnSpMk id="13" creationId="{1C7D2BA4-4B7A-4596-8BCC-5CF715423894}"/>
          </ac:cxnSpMkLst>
        </pc:cxnChg>
        <pc:cxnChg chg="add del">
          <ac:chgData name="Andrew Pla" userId="ed32e1eb-02b2-4b94-bfb3-e61cfd5b6df2" providerId="ADAL" clId="{F2CD4071-C1BD-4E55-BC99-8BA89D77C74B}" dt="2023-04-24T20:20:06.077" v="9728" actId="26606"/>
          <ac:cxnSpMkLst>
            <pc:docMk/>
            <pc:sldMk cId="1095329175" sldId="274"/>
            <ac:cxnSpMk id="14" creationId="{3BBC7667-C352-4842-9AFD-E5C16AD002F4}"/>
          </ac:cxnSpMkLst>
        </pc:cxnChg>
        <pc:cxnChg chg="add del">
          <ac:chgData name="Andrew Pla" userId="ed32e1eb-02b2-4b94-bfb3-e61cfd5b6df2" providerId="ADAL" clId="{F2CD4071-C1BD-4E55-BC99-8BA89D77C74B}" dt="2023-04-24T20:20:03.057" v="9724" actId="26606"/>
          <ac:cxnSpMkLst>
            <pc:docMk/>
            <pc:sldMk cId="1095329175" sldId="274"/>
            <ac:cxnSpMk id="15" creationId="{4977F1E1-2B6F-4BB6-899F-67D8764D83C5}"/>
          </ac:cxnSpMkLst>
        </pc:cxnChg>
        <pc:cxnChg chg="add del">
          <ac:chgData name="Andrew Pla" userId="ed32e1eb-02b2-4b94-bfb3-e61cfd5b6df2" providerId="ADAL" clId="{F2CD4071-C1BD-4E55-BC99-8BA89D77C74B}" dt="2023-04-24T20:20:04.107" v="9726" actId="26606"/>
          <ac:cxnSpMkLst>
            <pc:docMk/>
            <pc:sldMk cId="1095329175" sldId="274"/>
            <ac:cxnSpMk id="25" creationId="{65A72820-B696-4EB4-A62D-3F1E2E3EC4C3}"/>
          </ac:cxnSpMkLst>
        </pc:cxnChg>
        <pc:cxnChg chg="add del">
          <ac:chgData name="Andrew Pla" userId="ed32e1eb-02b2-4b94-bfb3-e61cfd5b6df2" providerId="ADAL" clId="{F2CD4071-C1BD-4E55-BC99-8BA89D77C74B}" dt="2023-04-24T20:20:04.107" v="9726" actId="26606"/>
          <ac:cxnSpMkLst>
            <pc:docMk/>
            <pc:sldMk cId="1095329175" sldId="274"/>
            <ac:cxnSpMk id="26" creationId="{1C7D2BA4-4B7A-4596-8BCC-5CF715423894}"/>
          </ac:cxnSpMkLst>
        </pc:cxnChg>
        <pc:cxnChg chg="add del">
          <ac:chgData name="Andrew Pla" userId="ed32e1eb-02b2-4b94-bfb3-e61cfd5b6df2" providerId="ADAL" clId="{F2CD4071-C1BD-4E55-BC99-8BA89D77C74B}" dt="2023-04-24T20:20:04.107" v="9726" actId="26606"/>
          <ac:cxnSpMkLst>
            <pc:docMk/>
            <pc:sldMk cId="1095329175" sldId="274"/>
            <ac:cxnSpMk id="27" creationId="{4977F1E1-2B6F-4BB6-899F-67D8764D83C5}"/>
          </ac:cxnSpMkLst>
        </pc:cxnChg>
        <pc:cxnChg chg="add del">
          <ac:chgData name="Andrew Pla" userId="ed32e1eb-02b2-4b94-bfb3-e61cfd5b6df2" providerId="ADAL" clId="{F2CD4071-C1BD-4E55-BC99-8BA89D77C74B}" dt="2023-04-24T20:20:06.077" v="9728" actId="26606"/>
          <ac:cxnSpMkLst>
            <pc:docMk/>
            <pc:sldMk cId="1095329175" sldId="274"/>
            <ac:cxnSpMk id="36" creationId="{412BDC66-00FA-4A3F-9BC7-BE05FF7705F8}"/>
          </ac:cxnSpMkLst>
        </pc:cxnChg>
        <pc:cxnChg chg="add del">
          <ac:chgData name="Andrew Pla" userId="ed32e1eb-02b2-4b94-bfb3-e61cfd5b6df2" providerId="ADAL" clId="{F2CD4071-C1BD-4E55-BC99-8BA89D77C74B}" dt="2023-04-24T20:20:08.585" v="9730" actId="26606"/>
          <ac:cxnSpMkLst>
            <pc:docMk/>
            <pc:sldMk cId="1095329175" sldId="274"/>
            <ac:cxnSpMk id="39" creationId="{9EC65442-F244-409C-BF44-C5D6472E810A}"/>
          </ac:cxnSpMkLst>
        </pc:cxnChg>
        <pc:cxnChg chg="add">
          <ac:chgData name="Andrew Pla" userId="ed32e1eb-02b2-4b94-bfb3-e61cfd5b6df2" providerId="ADAL" clId="{F2CD4071-C1BD-4E55-BC99-8BA89D77C74B}" dt="2023-04-24T20:20:08.664" v="9731" actId="26606"/>
          <ac:cxnSpMkLst>
            <pc:docMk/>
            <pc:sldMk cId="1095329175" sldId="274"/>
            <ac:cxnSpMk id="43" creationId="{2924498D-E084-44BE-A196-CFCE35564350}"/>
          </ac:cxnSpMkLst>
        </pc:cxnChg>
        <pc:cxnChg chg="add">
          <ac:chgData name="Andrew Pla" userId="ed32e1eb-02b2-4b94-bfb3-e61cfd5b6df2" providerId="ADAL" clId="{F2CD4071-C1BD-4E55-BC99-8BA89D77C74B}" dt="2023-04-24T20:20:08.664" v="9731" actId="26606"/>
          <ac:cxnSpMkLst>
            <pc:docMk/>
            <pc:sldMk cId="1095329175" sldId="274"/>
            <ac:cxnSpMk id="44" creationId="{3BBC7667-C352-4842-9AFD-E5C16AD002F4}"/>
          </ac:cxnSpMkLst>
        </pc:cxnChg>
        <pc:cxnChg chg="add">
          <ac:chgData name="Andrew Pla" userId="ed32e1eb-02b2-4b94-bfb3-e61cfd5b6df2" providerId="ADAL" clId="{F2CD4071-C1BD-4E55-BC99-8BA89D77C74B}" dt="2023-04-24T20:20:08.664" v="9731" actId="26606"/>
          <ac:cxnSpMkLst>
            <pc:docMk/>
            <pc:sldMk cId="1095329175" sldId="274"/>
            <ac:cxnSpMk id="50" creationId="{E4F1CB68-9DEB-4A71-8E7C-DE9278F0359E}"/>
          </ac:cxnSpMkLst>
        </pc:cxnChg>
      </pc:sldChg>
      <pc:sldChg chg="addSp modSp new mod ord">
        <pc:chgData name="Andrew Pla" userId="ed32e1eb-02b2-4b94-bfb3-e61cfd5b6df2" providerId="ADAL" clId="{F2CD4071-C1BD-4E55-BC99-8BA89D77C74B}" dt="2023-04-23T23:06:00.665" v="6026" actId="1076"/>
        <pc:sldMkLst>
          <pc:docMk/>
          <pc:sldMk cId="2059295288" sldId="275"/>
        </pc:sldMkLst>
        <pc:spChg chg="mod">
          <ac:chgData name="Andrew Pla" userId="ed32e1eb-02b2-4b94-bfb3-e61cfd5b6df2" providerId="ADAL" clId="{F2CD4071-C1BD-4E55-BC99-8BA89D77C74B}" dt="2023-04-21T15:50:55.941" v="1273" actId="20577"/>
          <ac:spMkLst>
            <pc:docMk/>
            <pc:sldMk cId="2059295288" sldId="275"/>
            <ac:spMk id="2" creationId="{A333A455-CCF1-5A1F-FD03-1997F56A82ED}"/>
          </ac:spMkLst>
        </pc:spChg>
        <pc:spChg chg="mod">
          <ac:chgData name="Andrew Pla" userId="ed32e1eb-02b2-4b94-bfb3-e61cfd5b6df2" providerId="ADAL" clId="{F2CD4071-C1BD-4E55-BC99-8BA89D77C74B}" dt="2023-04-21T16:39:58.650" v="3523" actId="20577"/>
          <ac:spMkLst>
            <pc:docMk/>
            <pc:sldMk cId="2059295288" sldId="275"/>
            <ac:spMk id="3" creationId="{05878BFF-3489-BBDD-E876-6CDFE8899113}"/>
          </ac:spMkLst>
        </pc:spChg>
        <pc:picChg chg="add mod">
          <ac:chgData name="Andrew Pla" userId="ed32e1eb-02b2-4b94-bfb3-e61cfd5b6df2" providerId="ADAL" clId="{F2CD4071-C1BD-4E55-BC99-8BA89D77C74B}" dt="2023-04-23T23:06:00.665" v="6026" actId="1076"/>
          <ac:picMkLst>
            <pc:docMk/>
            <pc:sldMk cId="2059295288" sldId="275"/>
            <ac:picMk id="5" creationId="{70EE94C8-EA88-AC44-A217-1972C8374EB6}"/>
          </ac:picMkLst>
        </pc:picChg>
      </pc:sldChg>
      <pc:sldChg chg="modSp new mod modTransition modNotesTx">
        <pc:chgData name="Andrew Pla" userId="ed32e1eb-02b2-4b94-bfb3-e61cfd5b6df2" providerId="ADAL" clId="{F2CD4071-C1BD-4E55-BC99-8BA89D77C74B}" dt="2023-04-24T16:58:19.527" v="7469"/>
        <pc:sldMkLst>
          <pc:docMk/>
          <pc:sldMk cId="1210554586" sldId="276"/>
        </pc:sldMkLst>
        <pc:spChg chg="mod">
          <ac:chgData name="Andrew Pla" userId="ed32e1eb-02b2-4b94-bfb3-e61cfd5b6df2" providerId="ADAL" clId="{F2CD4071-C1BD-4E55-BC99-8BA89D77C74B}" dt="2023-04-21T15:53:34.853" v="1501" actId="20577"/>
          <ac:spMkLst>
            <pc:docMk/>
            <pc:sldMk cId="1210554586" sldId="276"/>
            <ac:spMk id="2" creationId="{D76B74B2-C371-D477-F999-5415C79D3269}"/>
          </ac:spMkLst>
        </pc:spChg>
        <pc:spChg chg="mod">
          <ac:chgData name="Andrew Pla" userId="ed32e1eb-02b2-4b94-bfb3-e61cfd5b6df2" providerId="ADAL" clId="{F2CD4071-C1BD-4E55-BC99-8BA89D77C74B}" dt="2023-04-24T14:37:57.431" v="7350" actId="20577"/>
          <ac:spMkLst>
            <pc:docMk/>
            <pc:sldMk cId="1210554586" sldId="276"/>
            <ac:spMk id="3" creationId="{F9BCF9B8-1CCD-808C-2F0F-0104AFEE2AA7}"/>
          </ac:spMkLst>
        </pc:spChg>
      </pc:sldChg>
      <pc:sldChg chg="modSp new mod">
        <pc:chgData name="Andrew Pla" userId="ed32e1eb-02b2-4b94-bfb3-e61cfd5b6df2" providerId="ADAL" clId="{F2CD4071-C1BD-4E55-BC99-8BA89D77C74B}" dt="2023-04-21T16:07:27.612" v="2331" actId="20577"/>
        <pc:sldMkLst>
          <pc:docMk/>
          <pc:sldMk cId="3320134576" sldId="277"/>
        </pc:sldMkLst>
        <pc:spChg chg="mod">
          <ac:chgData name="Andrew Pla" userId="ed32e1eb-02b2-4b94-bfb3-e61cfd5b6df2" providerId="ADAL" clId="{F2CD4071-C1BD-4E55-BC99-8BA89D77C74B}" dt="2023-04-21T16:07:08.137" v="2285" actId="20577"/>
          <ac:spMkLst>
            <pc:docMk/>
            <pc:sldMk cId="3320134576" sldId="277"/>
            <ac:spMk id="2" creationId="{C3DC4CFF-DD70-5DD7-3F4D-468BD9FBE88D}"/>
          </ac:spMkLst>
        </pc:spChg>
        <pc:spChg chg="mod">
          <ac:chgData name="Andrew Pla" userId="ed32e1eb-02b2-4b94-bfb3-e61cfd5b6df2" providerId="ADAL" clId="{F2CD4071-C1BD-4E55-BC99-8BA89D77C74B}" dt="2023-04-21T16:07:27.612" v="2331" actId="20577"/>
          <ac:spMkLst>
            <pc:docMk/>
            <pc:sldMk cId="3320134576" sldId="277"/>
            <ac:spMk id="3" creationId="{1A9C6400-3498-2127-2EA0-554424D0F86D}"/>
          </ac:spMkLst>
        </pc:spChg>
      </pc:sldChg>
      <pc:sldChg chg="modSp new mod">
        <pc:chgData name="Andrew Pla" userId="ed32e1eb-02b2-4b94-bfb3-e61cfd5b6df2" providerId="ADAL" clId="{F2CD4071-C1BD-4E55-BC99-8BA89D77C74B}" dt="2023-04-21T16:23:20.283" v="2532" actId="20577"/>
        <pc:sldMkLst>
          <pc:docMk/>
          <pc:sldMk cId="1869194400" sldId="278"/>
        </pc:sldMkLst>
        <pc:spChg chg="mod">
          <ac:chgData name="Andrew Pla" userId="ed32e1eb-02b2-4b94-bfb3-e61cfd5b6df2" providerId="ADAL" clId="{F2CD4071-C1BD-4E55-BC99-8BA89D77C74B}" dt="2023-04-21T16:08:44.096" v="2333" actId="20577"/>
          <ac:spMkLst>
            <pc:docMk/>
            <pc:sldMk cId="1869194400" sldId="278"/>
            <ac:spMk id="2" creationId="{A5462705-EEF2-3634-CF39-2E49944A032A}"/>
          </ac:spMkLst>
        </pc:spChg>
        <pc:spChg chg="mod">
          <ac:chgData name="Andrew Pla" userId="ed32e1eb-02b2-4b94-bfb3-e61cfd5b6df2" providerId="ADAL" clId="{F2CD4071-C1BD-4E55-BC99-8BA89D77C74B}" dt="2023-04-21T16:23:20.283" v="2532" actId="20577"/>
          <ac:spMkLst>
            <pc:docMk/>
            <pc:sldMk cId="1869194400" sldId="278"/>
            <ac:spMk id="3" creationId="{18547DF2-1052-D9EA-34C0-DAEAA0CD88C1}"/>
          </ac:spMkLst>
        </pc:spChg>
      </pc:sldChg>
      <pc:sldChg chg="modSp new mod ord modAnim">
        <pc:chgData name="Andrew Pla" userId="ed32e1eb-02b2-4b94-bfb3-e61cfd5b6df2" providerId="ADAL" clId="{F2CD4071-C1BD-4E55-BC99-8BA89D77C74B}" dt="2023-04-24T18:02:09.685" v="7784"/>
        <pc:sldMkLst>
          <pc:docMk/>
          <pc:sldMk cId="3291608960" sldId="279"/>
        </pc:sldMkLst>
        <pc:spChg chg="mod">
          <ac:chgData name="Andrew Pla" userId="ed32e1eb-02b2-4b94-bfb3-e61cfd5b6df2" providerId="ADAL" clId="{F2CD4071-C1BD-4E55-BC99-8BA89D77C74B}" dt="2023-04-21T16:23:45.455" v="2541" actId="20577"/>
          <ac:spMkLst>
            <pc:docMk/>
            <pc:sldMk cId="3291608960" sldId="279"/>
            <ac:spMk id="2" creationId="{7F63112A-3FAC-56D7-28F3-A1291A688BA7}"/>
          </ac:spMkLst>
        </pc:spChg>
        <pc:spChg chg="mod">
          <ac:chgData name="Andrew Pla" userId="ed32e1eb-02b2-4b94-bfb3-e61cfd5b6df2" providerId="ADAL" clId="{F2CD4071-C1BD-4E55-BC99-8BA89D77C74B}" dt="2023-04-24T14:36:09.222" v="7245" actId="20577"/>
          <ac:spMkLst>
            <pc:docMk/>
            <pc:sldMk cId="3291608960" sldId="279"/>
            <ac:spMk id="3" creationId="{9EEA7C97-0703-B798-C880-58AB6EF540FC}"/>
          </ac:spMkLst>
        </pc:spChg>
      </pc:sldChg>
      <pc:sldChg chg="modSp new mod modNotesTx">
        <pc:chgData name="Andrew Pla" userId="ed32e1eb-02b2-4b94-bfb3-e61cfd5b6df2" providerId="ADAL" clId="{F2CD4071-C1BD-4E55-BC99-8BA89D77C74B}" dt="2023-04-23T23:29:42.908" v="6076" actId="20577"/>
        <pc:sldMkLst>
          <pc:docMk/>
          <pc:sldMk cId="1002492133" sldId="280"/>
        </pc:sldMkLst>
        <pc:spChg chg="mod">
          <ac:chgData name="Andrew Pla" userId="ed32e1eb-02b2-4b94-bfb3-e61cfd5b6df2" providerId="ADAL" clId="{F2CD4071-C1BD-4E55-BC99-8BA89D77C74B}" dt="2023-04-23T23:29:42.908" v="6076" actId="20577"/>
          <ac:spMkLst>
            <pc:docMk/>
            <pc:sldMk cId="1002492133" sldId="280"/>
            <ac:spMk id="2" creationId="{D71F6988-8415-2E74-C64C-241D01208E21}"/>
          </ac:spMkLst>
        </pc:spChg>
        <pc:spChg chg="mod">
          <ac:chgData name="Andrew Pla" userId="ed32e1eb-02b2-4b94-bfb3-e61cfd5b6df2" providerId="ADAL" clId="{F2CD4071-C1BD-4E55-BC99-8BA89D77C74B}" dt="2023-04-21T16:34:27.433" v="3339" actId="27636"/>
          <ac:spMkLst>
            <pc:docMk/>
            <pc:sldMk cId="1002492133" sldId="280"/>
            <ac:spMk id="3" creationId="{D7259750-6503-77BF-789F-16BE21B33A1A}"/>
          </ac:spMkLst>
        </pc:spChg>
      </pc:sldChg>
      <pc:sldChg chg="modSp new mod modNotesTx">
        <pc:chgData name="Andrew Pla" userId="ed32e1eb-02b2-4b94-bfb3-e61cfd5b6df2" providerId="ADAL" clId="{F2CD4071-C1BD-4E55-BC99-8BA89D77C74B}" dt="2023-04-21T16:36:04.307" v="3399" actId="20577"/>
        <pc:sldMkLst>
          <pc:docMk/>
          <pc:sldMk cId="3706647439" sldId="281"/>
        </pc:sldMkLst>
        <pc:spChg chg="mod">
          <ac:chgData name="Andrew Pla" userId="ed32e1eb-02b2-4b94-bfb3-e61cfd5b6df2" providerId="ADAL" clId="{F2CD4071-C1BD-4E55-BC99-8BA89D77C74B}" dt="2023-04-21T16:35:27.514" v="3353" actId="20577"/>
          <ac:spMkLst>
            <pc:docMk/>
            <pc:sldMk cId="3706647439" sldId="281"/>
            <ac:spMk id="2" creationId="{887D644A-9C20-63C1-CC60-027F02ED0855}"/>
          </ac:spMkLst>
        </pc:spChg>
        <pc:spChg chg="mod">
          <ac:chgData name="Andrew Pla" userId="ed32e1eb-02b2-4b94-bfb3-e61cfd5b6df2" providerId="ADAL" clId="{F2CD4071-C1BD-4E55-BC99-8BA89D77C74B}" dt="2023-04-21T16:36:04.307" v="3399" actId="20577"/>
          <ac:spMkLst>
            <pc:docMk/>
            <pc:sldMk cId="3706647439" sldId="281"/>
            <ac:spMk id="3" creationId="{33AB5744-8679-F730-718A-2C303182909D}"/>
          </ac:spMkLst>
        </pc:spChg>
      </pc:sldChg>
      <pc:sldChg chg="addSp delSp modSp new mod setBg modAnim modNotesTx">
        <pc:chgData name="Andrew Pla" userId="ed32e1eb-02b2-4b94-bfb3-e61cfd5b6df2" providerId="ADAL" clId="{F2CD4071-C1BD-4E55-BC99-8BA89D77C74B}" dt="2023-04-24T17:21:25.580" v="7782"/>
        <pc:sldMkLst>
          <pc:docMk/>
          <pc:sldMk cId="2008047050" sldId="282"/>
        </pc:sldMkLst>
        <pc:spChg chg="mod">
          <ac:chgData name="Andrew Pla" userId="ed32e1eb-02b2-4b94-bfb3-e61cfd5b6df2" providerId="ADAL" clId="{F2CD4071-C1BD-4E55-BC99-8BA89D77C74B}" dt="2023-04-24T17:20:48.294" v="7779" actId="26606"/>
          <ac:spMkLst>
            <pc:docMk/>
            <pc:sldMk cId="2008047050" sldId="282"/>
            <ac:spMk id="2" creationId="{28D20548-7BC0-6680-A164-73E041782005}"/>
          </ac:spMkLst>
        </pc:spChg>
        <pc:spChg chg="del mod">
          <ac:chgData name="Andrew Pla" userId="ed32e1eb-02b2-4b94-bfb3-e61cfd5b6df2" providerId="ADAL" clId="{F2CD4071-C1BD-4E55-BC99-8BA89D77C74B}" dt="2023-04-24T17:20:48.294" v="7779" actId="26606"/>
          <ac:spMkLst>
            <pc:docMk/>
            <pc:sldMk cId="2008047050" sldId="282"/>
            <ac:spMk id="3" creationId="{911B8605-9430-E4AA-402D-53EF34A1C44F}"/>
          </ac:spMkLst>
        </pc:spChg>
        <pc:graphicFrameChg chg="add mod">
          <ac:chgData name="Andrew Pla" userId="ed32e1eb-02b2-4b94-bfb3-e61cfd5b6df2" providerId="ADAL" clId="{F2CD4071-C1BD-4E55-BC99-8BA89D77C74B}" dt="2023-04-24T17:21:25.580" v="7782"/>
          <ac:graphicFrameMkLst>
            <pc:docMk/>
            <pc:sldMk cId="2008047050" sldId="282"/>
            <ac:graphicFrameMk id="5" creationId="{55BD8E9D-9EA9-4EE0-484D-1DE5350D55BC}"/>
          </ac:graphicFrameMkLst>
        </pc:graphicFrameChg>
      </pc:sldChg>
      <pc:sldChg chg="addSp delSp modSp new mod setBg modNotesTx">
        <pc:chgData name="Andrew Pla" userId="ed32e1eb-02b2-4b94-bfb3-e61cfd5b6df2" providerId="ADAL" clId="{F2CD4071-C1BD-4E55-BC99-8BA89D77C74B}" dt="2023-04-24T11:31:12.434" v="6391" actId="20577"/>
        <pc:sldMkLst>
          <pc:docMk/>
          <pc:sldMk cId="1497390576" sldId="283"/>
        </pc:sldMkLst>
        <pc:spChg chg="mod">
          <ac:chgData name="Andrew Pla" userId="ed32e1eb-02b2-4b94-bfb3-e61cfd5b6df2" providerId="ADAL" clId="{F2CD4071-C1BD-4E55-BC99-8BA89D77C74B}" dt="2023-04-22T01:42:34.946" v="3795" actId="6549"/>
          <ac:spMkLst>
            <pc:docMk/>
            <pc:sldMk cId="1497390576" sldId="283"/>
            <ac:spMk id="2" creationId="{4377ED9C-6B4E-94CB-3DFB-596D14DC8682}"/>
          </ac:spMkLst>
        </pc:spChg>
        <pc:spChg chg="del">
          <ac:chgData name="Andrew Pla" userId="ed32e1eb-02b2-4b94-bfb3-e61cfd5b6df2" providerId="ADAL" clId="{F2CD4071-C1BD-4E55-BC99-8BA89D77C74B}" dt="2023-04-22T01:42:00.417" v="3786" actId="22"/>
          <ac:spMkLst>
            <pc:docMk/>
            <pc:sldMk cId="1497390576" sldId="283"/>
            <ac:spMk id="3" creationId="{89E5F3F6-71BE-DBBC-E74D-713567AB7532}"/>
          </ac:spMkLst>
        </pc:spChg>
        <pc:spChg chg="add">
          <ac:chgData name="Andrew Pla" userId="ed32e1eb-02b2-4b94-bfb3-e61cfd5b6df2" providerId="ADAL" clId="{F2CD4071-C1BD-4E55-BC99-8BA89D77C74B}" dt="2023-04-22T01:42:08.978" v="3788" actId="26606"/>
          <ac:spMkLst>
            <pc:docMk/>
            <pc:sldMk cId="1497390576" sldId="283"/>
            <ac:spMk id="10" creationId="{0CABCAE3-64FC-4149-819F-2C1812824154}"/>
          </ac:spMkLst>
        </pc:spChg>
        <pc:spChg chg="add">
          <ac:chgData name="Andrew Pla" userId="ed32e1eb-02b2-4b94-bfb3-e61cfd5b6df2" providerId="ADAL" clId="{F2CD4071-C1BD-4E55-BC99-8BA89D77C74B}" dt="2023-04-22T01:42:08.978" v="3788" actId="26606"/>
          <ac:spMkLst>
            <pc:docMk/>
            <pc:sldMk cId="1497390576" sldId="283"/>
            <ac:spMk id="18" creationId="{D0712110-0BC1-4B31-B3BB-63B44222E87F}"/>
          </ac:spMkLst>
        </pc:spChg>
        <pc:spChg chg="add">
          <ac:chgData name="Andrew Pla" userId="ed32e1eb-02b2-4b94-bfb3-e61cfd5b6df2" providerId="ADAL" clId="{F2CD4071-C1BD-4E55-BC99-8BA89D77C74B}" dt="2023-04-22T01:42:08.978" v="3788" actId="26606"/>
          <ac:spMkLst>
            <pc:docMk/>
            <pc:sldMk cId="1497390576" sldId="283"/>
            <ac:spMk id="20" creationId="{4466B5F3-C053-4580-B04A-1EF949888280}"/>
          </ac:spMkLst>
        </pc:spChg>
        <pc:picChg chg="add mod ord">
          <ac:chgData name="Andrew Pla" userId="ed32e1eb-02b2-4b94-bfb3-e61cfd5b6df2" providerId="ADAL" clId="{F2CD4071-C1BD-4E55-BC99-8BA89D77C74B}" dt="2023-04-22T01:42:19.613" v="3791" actId="14100"/>
          <ac:picMkLst>
            <pc:docMk/>
            <pc:sldMk cId="1497390576" sldId="283"/>
            <ac:picMk id="5" creationId="{20037E8E-FDEA-B7F5-4E9D-087A074FD6D9}"/>
          </ac:picMkLst>
        </pc:picChg>
        <pc:picChg chg="add">
          <ac:chgData name="Andrew Pla" userId="ed32e1eb-02b2-4b94-bfb3-e61cfd5b6df2" providerId="ADAL" clId="{F2CD4071-C1BD-4E55-BC99-8BA89D77C74B}" dt="2023-04-22T01:42:08.978" v="3788" actId="26606"/>
          <ac:picMkLst>
            <pc:docMk/>
            <pc:sldMk cId="1497390576" sldId="283"/>
            <ac:picMk id="12" creationId="{012FDCFE-9AD2-4D8A-8CBF-B3AA37EBF6DD}"/>
          </ac:picMkLst>
        </pc:picChg>
        <pc:picChg chg="add">
          <ac:chgData name="Andrew Pla" userId="ed32e1eb-02b2-4b94-bfb3-e61cfd5b6df2" providerId="ADAL" clId="{F2CD4071-C1BD-4E55-BC99-8BA89D77C74B}" dt="2023-04-22T01:42:08.978" v="3788" actId="26606"/>
          <ac:picMkLst>
            <pc:docMk/>
            <pc:sldMk cId="1497390576" sldId="283"/>
            <ac:picMk id="24" creationId="{25CED634-E2D0-4AB7-96DD-816C9B52C5CF}"/>
          </ac:picMkLst>
        </pc:picChg>
        <pc:cxnChg chg="add">
          <ac:chgData name="Andrew Pla" userId="ed32e1eb-02b2-4b94-bfb3-e61cfd5b6df2" providerId="ADAL" clId="{F2CD4071-C1BD-4E55-BC99-8BA89D77C74B}" dt="2023-04-22T01:42:08.978" v="3788" actId="26606"/>
          <ac:cxnSpMkLst>
            <pc:docMk/>
            <pc:sldMk cId="1497390576" sldId="283"/>
            <ac:cxnSpMk id="14" creationId="{FBD463FC-4CA8-4FF4-85A3-AF9F4B98D210}"/>
          </ac:cxnSpMkLst>
        </pc:cxnChg>
        <pc:cxnChg chg="add">
          <ac:chgData name="Andrew Pla" userId="ed32e1eb-02b2-4b94-bfb3-e61cfd5b6df2" providerId="ADAL" clId="{F2CD4071-C1BD-4E55-BC99-8BA89D77C74B}" dt="2023-04-22T01:42:08.978" v="3788" actId="26606"/>
          <ac:cxnSpMkLst>
            <pc:docMk/>
            <pc:sldMk cId="1497390576" sldId="283"/>
            <ac:cxnSpMk id="16" creationId="{BECF35C3-8B44-4F4B-BD25-4C01823DB22A}"/>
          </ac:cxnSpMkLst>
        </pc:cxnChg>
        <pc:cxnChg chg="add">
          <ac:chgData name="Andrew Pla" userId="ed32e1eb-02b2-4b94-bfb3-e61cfd5b6df2" providerId="ADAL" clId="{F2CD4071-C1BD-4E55-BC99-8BA89D77C74B}" dt="2023-04-22T01:42:08.978" v="3788" actId="26606"/>
          <ac:cxnSpMkLst>
            <pc:docMk/>
            <pc:sldMk cId="1497390576" sldId="283"/>
            <ac:cxnSpMk id="22" creationId="{FA6123F2-4B61-414F-A7E5-5B7828EACAE2}"/>
          </ac:cxnSpMkLst>
        </pc:cxnChg>
        <pc:cxnChg chg="add">
          <ac:chgData name="Andrew Pla" userId="ed32e1eb-02b2-4b94-bfb3-e61cfd5b6df2" providerId="ADAL" clId="{F2CD4071-C1BD-4E55-BC99-8BA89D77C74B}" dt="2023-04-22T01:42:08.978" v="3788" actId="26606"/>
          <ac:cxnSpMkLst>
            <pc:docMk/>
            <pc:sldMk cId="1497390576" sldId="283"/>
            <ac:cxnSpMk id="26" creationId="{FCDDCDFB-696D-4FDF-9B58-24F71B7C37BC}"/>
          </ac:cxnSpMkLst>
        </pc:cxnChg>
      </pc:sldChg>
      <pc:sldChg chg="modSp new mod ord modNotesTx">
        <pc:chgData name="Andrew Pla" userId="ed32e1eb-02b2-4b94-bfb3-e61cfd5b6df2" providerId="ADAL" clId="{F2CD4071-C1BD-4E55-BC99-8BA89D77C74B}" dt="2023-04-24T12:13:33.478" v="6629" actId="20577"/>
        <pc:sldMkLst>
          <pc:docMk/>
          <pc:sldMk cId="2244944083" sldId="284"/>
        </pc:sldMkLst>
        <pc:spChg chg="mod">
          <ac:chgData name="Andrew Pla" userId="ed32e1eb-02b2-4b94-bfb3-e61cfd5b6df2" providerId="ADAL" clId="{F2CD4071-C1BD-4E55-BC99-8BA89D77C74B}" dt="2023-04-22T02:34:19.583" v="3953" actId="20577"/>
          <ac:spMkLst>
            <pc:docMk/>
            <pc:sldMk cId="2244944083" sldId="284"/>
            <ac:spMk id="2" creationId="{58141124-9A79-AF63-3522-FB4748472F1D}"/>
          </ac:spMkLst>
        </pc:spChg>
        <pc:spChg chg="mod">
          <ac:chgData name="Andrew Pla" userId="ed32e1eb-02b2-4b94-bfb3-e61cfd5b6df2" providerId="ADAL" clId="{F2CD4071-C1BD-4E55-BC99-8BA89D77C74B}" dt="2023-04-23T17:27:28.785" v="5592" actId="20577"/>
          <ac:spMkLst>
            <pc:docMk/>
            <pc:sldMk cId="2244944083" sldId="284"/>
            <ac:spMk id="3" creationId="{4626D230-CC22-A58C-5520-F4675CF9D1B8}"/>
          </ac:spMkLst>
        </pc:spChg>
      </pc:sldChg>
      <pc:sldChg chg="addSp delSp modSp new mod setBg modClrScheme chgLayout">
        <pc:chgData name="Andrew Pla" userId="ed32e1eb-02b2-4b94-bfb3-e61cfd5b6df2" providerId="ADAL" clId="{F2CD4071-C1BD-4E55-BC99-8BA89D77C74B}" dt="2023-04-24T20:25:30.105" v="10059" actId="26606"/>
        <pc:sldMkLst>
          <pc:docMk/>
          <pc:sldMk cId="531200090" sldId="285"/>
        </pc:sldMkLst>
        <pc:spChg chg="mod ord">
          <ac:chgData name="Andrew Pla" userId="ed32e1eb-02b2-4b94-bfb3-e61cfd5b6df2" providerId="ADAL" clId="{F2CD4071-C1BD-4E55-BC99-8BA89D77C74B}" dt="2023-04-24T20:25:30.105" v="10059" actId="26606"/>
          <ac:spMkLst>
            <pc:docMk/>
            <pc:sldMk cId="531200090" sldId="285"/>
            <ac:spMk id="2" creationId="{13365179-FED9-6D48-7FC7-6F3F2FE96039}"/>
          </ac:spMkLst>
        </pc:spChg>
        <pc:spChg chg="mod ord">
          <ac:chgData name="Andrew Pla" userId="ed32e1eb-02b2-4b94-bfb3-e61cfd5b6df2" providerId="ADAL" clId="{F2CD4071-C1BD-4E55-BC99-8BA89D77C74B}" dt="2023-04-24T20:25:30.105" v="10059" actId="26606"/>
          <ac:spMkLst>
            <pc:docMk/>
            <pc:sldMk cId="531200090" sldId="285"/>
            <ac:spMk id="3" creationId="{FECA0EDD-764A-9CF0-B160-AB5BE7CEF75F}"/>
          </ac:spMkLst>
        </pc:spChg>
        <pc:spChg chg="add del mod ord">
          <ac:chgData name="Andrew Pla" userId="ed32e1eb-02b2-4b94-bfb3-e61cfd5b6df2" providerId="ADAL" clId="{F2CD4071-C1BD-4E55-BC99-8BA89D77C74B}" dt="2023-04-24T20:25:22.260" v="10056"/>
          <ac:spMkLst>
            <pc:docMk/>
            <pc:sldMk cId="531200090" sldId="285"/>
            <ac:spMk id="4" creationId="{B5DE9C10-0CC5-4F96-8BB5-353C77B68ABC}"/>
          </ac:spMkLst>
        </pc:spChg>
        <pc:spChg chg="add del">
          <ac:chgData name="Andrew Pla" userId="ed32e1eb-02b2-4b94-bfb3-e61cfd5b6df2" providerId="ADAL" clId="{F2CD4071-C1BD-4E55-BC99-8BA89D77C74B}" dt="2023-04-24T11:09:09.244" v="6091" actId="26606"/>
          <ac:spMkLst>
            <pc:docMk/>
            <pc:sldMk cId="531200090" sldId="285"/>
            <ac:spMk id="10" creationId="{17424F32-2789-4FF9-8E8A-1252284BF600}"/>
          </ac:spMkLst>
        </pc:spChg>
        <pc:spChg chg="add del">
          <ac:chgData name="Andrew Pla" userId="ed32e1eb-02b2-4b94-bfb3-e61cfd5b6df2" providerId="ADAL" clId="{F2CD4071-C1BD-4E55-BC99-8BA89D77C74B}" dt="2023-04-24T11:09:11.585" v="6093" actId="26606"/>
          <ac:spMkLst>
            <pc:docMk/>
            <pc:sldMk cId="531200090" sldId="285"/>
            <ac:spMk id="18" creationId="{1A86B93D-0879-4BC3-B616-90E504482842}"/>
          </ac:spMkLst>
        </pc:spChg>
        <pc:spChg chg="add del">
          <ac:chgData name="Andrew Pla" userId="ed32e1eb-02b2-4b94-bfb3-e61cfd5b6df2" providerId="ADAL" clId="{F2CD4071-C1BD-4E55-BC99-8BA89D77C74B}" dt="2023-04-24T11:09:11.585" v="6093" actId="26606"/>
          <ac:spMkLst>
            <pc:docMk/>
            <pc:sldMk cId="531200090" sldId="285"/>
            <ac:spMk id="19" creationId="{17424F32-2789-4FF9-8E8A-1252284BF600}"/>
          </ac:spMkLst>
        </pc:spChg>
        <pc:spChg chg="add del">
          <ac:chgData name="Andrew Pla" userId="ed32e1eb-02b2-4b94-bfb3-e61cfd5b6df2" providerId="ADAL" clId="{F2CD4071-C1BD-4E55-BC99-8BA89D77C74B}" dt="2023-04-24T11:09:11.585" v="6093" actId="26606"/>
          <ac:spMkLst>
            <pc:docMk/>
            <pc:sldMk cId="531200090" sldId="285"/>
            <ac:spMk id="20" creationId="{720E885D-F4D2-48FD-95D9-DA0751F3D6E2}"/>
          </ac:spMkLst>
        </pc:spChg>
        <pc:spChg chg="add del">
          <ac:chgData name="Andrew Pla" userId="ed32e1eb-02b2-4b94-bfb3-e61cfd5b6df2" providerId="ADAL" clId="{F2CD4071-C1BD-4E55-BC99-8BA89D77C74B}" dt="2023-04-24T11:09:11.585" v="6093" actId="26606"/>
          <ac:spMkLst>
            <pc:docMk/>
            <pc:sldMk cId="531200090" sldId="285"/>
            <ac:spMk id="24" creationId="{A599AF7C-8D7E-4D1B-AB28-587084B3DEF2}"/>
          </ac:spMkLst>
        </pc:spChg>
        <pc:spChg chg="add del">
          <ac:chgData name="Andrew Pla" userId="ed32e1eb-02b2-4b94-bfb3-e61cfd5b6df2" providerId="ADAL" clId="{F2CD4071-C1BD-4E55-BC99-8BA89D77C74B}" dt="2023-04-24T20:25:30.105" v="10059" actId="26606"/>
          <ac:spMkLst>
            <pc:docMk/>
            <pc:sldMk cId="531200090" sldId="285"/>
            <ac:spMk id="27" creationId="{17424F32-2789-4FF9-8E8A-1252284BF600}"/>
          </ac:spMkLst>
        </pc:spChg>
        <pc:spChg chg="add del">
          <ac:chgData name="Andrew Pla" userId="ed32e1eb-02b2-4b94-bfb3-e61cfd5b6df2" providerId="ADAL" clId="{F2CD4071-C1BD-4E55-BC99-8BA89D77C74B}" dt="2023-04-24T20:25:30.105" v="10059" actId="26606"/>
          <ac:spMkLst>
            <pc:docMk/>
            <pc:sldMk cId="531200090" sldId="285"/>
            <ac:spMk id="31" creationId="{482E7304-2AC2-4A5C-924D-A6AC3FFC5EAC}"/>
          </ac:spMkLst>
        </pc:spChg>
        <pc:spChg chg="add del">
          <ac:chgData name="Andrew Pla" userId="ed32e1eb-02b2-4b94-bfb3-e61cfd5b6df2" providerId="ADAL" clId="{F2CD4071-C1BD-4E55-BC99-8BA89D77C74B}" dt="2023-04-24T20:25:30.105" v="10059" actId="26606"/>
          <ac:spMkLst>
            <pc:docMk/>
            <pc:sldMk cId="531200090" sldId="285"/>
            <ac:spMk id="33" creationId="{A3C183B1-1D4B-4E3D-A02E-A426E3BFA016}"/>
          </ac:spMkLst>
        </pc:spChg>
        <pc:spChg chg="add del">
          <ac:chgData name="Andrew Pla" userId="ed32e1eb-02b2-4b94-bfb3-e61cfd5b6df2" providerId="ADAL" clId="{F2CD4071-C1BD-4E55-BC99-8BA89D77C74B}" dt="2023-04-24T20:25:30.003" v="10058" actId="26606"/>
          <ac:spMkLst>
            <pc:docMk/>
            <pc:sldMk cId="531200090" sldId="285"/>
            <ac:spMk id="38" creationId="{1CE580D1-F917-4567-AFB4-99AA9B52ADF0}"/>
          </ac:spMkLst>
        </pc:spChg>
        <pc:spChg chg="add del">
          <ac:chgData name="Andrew Pla" userId="ed32e1eb-02b2-4b94-bfb3-e61cfd5b6df2" providerId="ADAL" clId="{F2CD4071-C1BD-4E55-BC99-8BA89D77C74B}" dt="2023-04-24T20:25:30.003" v="10058" actId="26606"/>
          <ac:spMkLst>
            <pc:docMk/>
            <pc:sldMk cId="531200090" sldId="285"/>
            <ac:spMk id="46" creationId="{021A4066-B261-49FE-952E-A0FE3EE75CD2}"/>
          </ac:spMkLst>
        </pc:spChg>
        <pc:spChg chg="add del">
          <ac:chgData name="Andrew Pla" userId="ed32e1eb-02b2-4b94-bfb3-e61cfd5b6df2" providerId="ADAL" clId="{F2CD4071-C1BD-4E55-BC99-8BA89D77C74B}" dt="2023-04-24T20:25:30.003" v="10058" actId="26606"/>
          <ac:spMkLst>
            <pc:docMk/>
            <pc:sldMk cId="531200090" sldId="285"/>
            <ac:spMk id="50" creationId="{81958111-BC13-4D45-AB27-0C2C83F9BA64}"/>
          </ac:spMkLst>
        </pc:spChg>
        <pc:spChg chg="add">
          <ac:chgData name="Andrew Pla" userId="ed32e1eb-02b2-4b94-bfb3-e61cfd5b6df2" providerId="ADAL" clId="{F2CD4071-C1BD-4E55-BC99-8BA89D77C74B}" dt="2023-04-24T20:25:30.105" v="10059" actId="26606"/>
          <ac:spMkLst>
            <pc:docMk/>
            <pc:sldMk cId="531200090" sldId="285"/>
            <ac:spMk id="60" creationId="{0CABCAE3-64FC-4149-819F-2C1812824154}"/>
          </ac:spMkLst>
        </pc:spChg>
        <pc:spChg chg="add">
          <ac:chgData name="Andrew Pla" userId="ed32e1eb-02b2-4b94-bfb3-e61cfd5b6df2" providerId="ADAL" clId="{F2CD4071-C1BD-4E55-BC99-8BA89D77C74B}" dt="2023-04-24T20:25:30.105" v="10059" actId="26606"/>
          <ac:spMkLst>
            <pc:docMk/>
            <pc:sldMk cId="531200090" sldId="285"/>
            <ac:spMk id="64" creationId="{C630F413-44CE-4746-9821-9E0107978E7A}"/>
          </ac:spMkLst>
        </pc:spChg>
        <pc:spChg chg="add">
          <ac:chgData name="Andrew Pla" userId="ed32e1eb-02b2-4b94-bfb3-e61cfd5b6df2" providerId="ADAL" clId="{F2CD4071-C1BD-4E55-BC99-8BA89D77C74B}" dt="2023-04-24T20:25:30.105" v="10059" actId="26606"/>
          <ac:spMkLst>
            <pc:docMk/>
            <pc:sldMk cId="531200090" sldId="285"/>
            <ac:spMk id="65" creationId="{22D671B1-B099-4F9C-B9CC-9D22B4DAF8A8}"/>
          </ac:spMkLst>
        </pc:spChg>
        <pc:spChg chg="add">
          <ac:chgData name="Andrew Pla" userId="ed32e1eb-02b2-4b94-bfb3-e61cfd5b6df2" providerId="ADAL" clId="{F2CD4071-C1BD-4E55-BC99-8BA89D77C74B}" dt="2023-04-24T20:25:30.105" v="10059" actId="26606"/>
          <ac:spMkLst>
            <pc:docMk/>
            <pc:sldMk cId="531200090" sldId="285"/>
            <ac:spMk id="67" creationId="{898488B7-DBD3-40E7-B54B-4DA6C5693EF3}"/>
          </ac:spMkLst>
        </pc:spChg>
        <pc:grpChg chg="add del">
          <ac:chgData name="Andrew Pla" userId="ed32e1eb-02b2-4b94-bfb3-e61cfd5b6df2" providerId="ADAL" clId="{F2CD4071-C1BD-4E55-BC99-8BA89D77C74B}" dt="2023-04-24T20:25:30.003" v="10058" actId="26606"/>
          <ac:grpSpMkLst>
            <pc:docMk/>
            <pc:sldMk cId="531200090" sldId="285"/>
            <ac:grpSpMk id="52" creationId="{82188758-E18A-4CE5-9D03-F4BF5D887C3F}"/>
          </ac:grpSpMkLst>
        </pc:grpChg>
        <pc:picChg chg="add mod">
          <ac:chgData name="Andrew Pla" userId="ed32e1eb-02b2-4b94-bfb3-e61cfd5b6df2" providerId="ADAL" clId="{F2CD4071-C1BD-4E55-BC99-8BA89D77C74B}" dt="2023-04-24T20:25:30.105" v="10059" actId="26606"/>
          <ac:picMkLst>
            <pc:docMk/>
            <pc:sldMk cId="531200090" sldId="285"/>
            <ac:picMk id="5" creationId="{212E1876-9A4B-2220-2AE7-E2513491BF24}"/>
          </ac:picMkLst>
        </pc:picChg>
        <pc:picChg chg="add del">
          <ac:chgData name="Andrew Pla" userId="ed32e1eb-02b2-4b94-bfb3-e61cfd5b6df2" providerId="ADAL" clId="{F2CD4071-C1BD-4E55-BC99-8BA89D77C74B}" dt="2023-04-24T11:09:09.244" v="6091" actId="26606"/>
          <ac:picMkLst>
            <pc:docMk/>
            <pc:sldMk cId="531200090" sldId="285"/>
            <ac:picMk id="12" creationId="{D708C46E-BB60-4B97-8327-D3A475C008E5}"/>
          </ac:picMkLst>
        </pc:picChg>
        <pc:picChg chg="add del">
          <ac:chgData name="Andrew Pla" userId="ed32e1eb-02b2-4b94-bfb3-e61cfd5b6df2" providerId="ADAL" clId="{F2CD4071-C1BD-4E55-BC99-8BA89D77C74B}" dt="2023-04-24T11:09:11.585" v="6093" actId="26606"/>
          <ac:picMkLst>
            <pc:docMk/>
            <pc:sldMk cId="531200090" sldId="285"/>
            <ac:picMk id="21" creationId="{D708C46E-BB60-4B97-8327-D3A475C008E5}"/>
          </ac:picMkLst>
        </pc:picChg>
        <pc:picChg chg="add del">
          <ac:chgData name="Andrew Pla" userId="ed32e1eb-02b2-4b94-bfb3-e61cfd5b6df2" providerId="ADAL" clId="{F2CD4071-C1BD-4E55-BC99-8BA89D77C74B}" dt="2023-04-24T20:25:30.105" v="10059" actId="26606"/>
          <ac:picMkLst>
            <pc:docMk/>
            <pc:sldMk cId="531200090" sldId="285"/>
            <ac:picMk id="28" creationId="{D708C46E-BB60-4B97-8327-D3A475C008E5}"/>
          </ac:picMkLst>
        </pc:picChg>
        <pc:picChg chg="add del">
          <ac:chgData name="Andrew Pla" userId="ed32e1eb-02b2-4b94-bfb3-e61cfd5b6df2" providerId="ADAL" clId="{F2CD4071-C1BD-4E55-BC99-8BA89D77C74B}" dt="2023-04-24T20:25:30.003" v="10058" actId="26606"/>
          <ac:picMkLst>
            <pc:docMk/>
            <pc:sldMk cId="531200090" sldId="285"/>
            <ac:picMk id="40" creationId="{1F5620B8-A2D8-4568-B566-F0453A0D9167}"/>
          </ac:picMkLst>
        </pc:picChg>
        <pc:picChg chg="add del">
          <ac:chgData name="Andrew Pla" userId="ed32e1eb-02b2-4b94-bfb3-e61cfd5b6df2" providerId="ADAL" clId="{F2CD4071-C1BD-4E55-BC99-8BA89D77C74B}" dt="2023-04-24T20:25:30.003" v="10058" actId="26606"/>
          <ac:picMkLst>
            <pc:docMk/>
            <pc:sldMk cId="531200090" sldId="285"/>
            <ac:picMk id="56" creationId="{D42F4933-2ECF-4EE5-BCE4-F19E3CA609FE}"/>
          </ac:picMkLst>
        </pc:picChg>
        <pc:picChg chg="add">
          <ac:chgData name="Andrew Pla" userId="ed32e1eb-02b2-4b94-bfb3-e61cfd5b6df2" providerId="ADAL" clId="{F2CD4071-C1BD-4E55-BC99-8BA89D77C74B}" dt="2023-04-24T20:25:30.105" v="10059" actId="26606"/>
          <ac:picMkLst>
            <pc:docMk/>
            <pc:sldMk cId="531200090" sldId="285"/>
            <ac:picMk id="61" creationId="{012FDCFE-9AD2-4D8A-8CBF-B3AA37EBF6DD}"/>
          </ac:picMkLst>
        </pc:picChg>
        <pc:cxnChg chg="add del">
          <ac:chgData name="Andrew Pla" userId="ed32e1eb-02b2-4b94-bfb3-e61cfd5b6df2" providerId="ADAL" clId="{F2CD4071-C1BD-4E55-BC99-8BA89D77C74B}" dt="2023-04-24T11:09:09.244" v="6091" actId="26606"/>
          <ac:cxnSpMkLst>
            <pc:docMk/>
            <pc:sldMk cId="531200090" sldId="285"/>
            <ac:cxnSpMk id="14" creationId="{8042755C-F24C-4D08-8E4C-E646382C3634}"/>
          </ac:cxnSpMkLst>
        </pc:cxnChg>
        <pc:cxnChg chg="add del">
          <ac:chgData name="Andrew Pla" userId="ed32e1eb-02b2-4b94-bfb3-e61cfd5b6df2" providerId="ADAL" clId="{F2CD4071-C1BD-4E55-BC99-8BA89D77C74B}" dt="2023-04-24T11:09:09.244" v="6091" actId="26606"/>
          <ac:cxnSpMkLst>
            <pc:docMk/>
            <pc:sldMk cId="531200090" sldId="285"/>
            <ac:cxnSpMk id="16" creationId="{63E94A00-1A92-47F4-9E2D-E51DFF9016D4}"/>
          </ac:cxnSpMkLst>
        </pc:cxnChg>
        <pc:cxnChg chg="add del">
          <ac:chgData name="Andrew Pla" userId="ed32e1eb-02b2-4b94-bfb3-e61cfd5b6df2" providerId="ADAL" clId="{F2CD4071-C1BD-4E55-BC99-8BA89D77C74B}" dt="2023-04-24T11:09:11.585" v="6093" actId="26606"/>
          <ac:cxnSpMkLst>
            <pc:docMk/>
            <pc:sldMk cId="531200090" sldId="285"/>
            <ac:cxnSpMk id="22" creationId="{39EC1CB8-4497-451C-9F6C-6BC9B650565D}"/>
          </ac:cxnSpMkLst>
        </pc:cxnChg>
        <pc:cxnChg chg="add del">
          <ac:chgData name="Andrew Pla" userId="ed32e1eb-02b2-4b94-bfb3-e61cfd5b6df2" providerId="ADAL" clId="{F2CD4071-C1BD-4E55-BC99-8BA89D77C74B}" dt="2023-04-24T11:09:11.585" v="6093" actId="26606"/>
          <ac:cxnSpMkLst>
            <pc:docMk/>
            <pc:sldMk cId="531200090" sldId="285"/>
            <ac:cxnSpMk id="23" creationId="{8042755C-F24C-4D08-8E4C-E646382C3634}"/>
          </ac:cxnSpMkLst>
        </pc:cxnChg>
        <pc:cxnChg chg="add del">
          <ac:chgData name="Andrew Pla" userId="ed32e1eb-02b2-4b94-bfb3-e61cfd5b6df2" providerId="ADAL" clId="{F2CD4071-C1BD-4E55-BC99-8BA89D77C74B}" dt="2023-04-24T11:09:11.585" v="6093" actId="26606"/>
          <ac:cxnSpMkLst>
            <pc:docMk/>
            <pc:sldMk cId="531200090" sldId="285"/>
            <ac:cxnSpMk id="25" creationId="{63E94A00-1A92-47F4-9E2D-E51DFF9016D4}"/>
          </ac:cxnSpMkLst>
        </pc:cxnChg>
        <pc:cxnChg chg="add del">
          <ac:chgData name="Andrew Pla" userId="ed32e1eb-02b2-4b94-bfb3-e61cfd5b6df2" providerId="ADAL" clId="{F2CD4071-C1BD-4E55-BC99-8BA89D77C74B}" dt="2023-04-24T20:25:30.105" v="10059" actId="26606"/>
          <ac:cxnSpMkLst>
            <pc:docMk/>
            <pc:sldMk cId="531200090" sldId="285"/>
            <ac:cxnSpMk id="29" creationId="{8042755C-F24C-4D08-8E4C-E646382C3634}"/>
          </ac:cxnSpMkLst>
        </pc:cxnChg>
        <pc:cxnChg chg="add del">
          <ac:chgData name="Andrew Pla" userId="ed32e1eb-02b2-4b94-bfb3-e61cfd5b6df2" providerId="ADAL" clId="{F2CD4071-C1BD-4E55-BC99-8BA89D77C74B}" dt="2023-04-24T20:25:30.105" v="10059" actId="26606"/>
          <ac:cxnSpMkLst>
            <pc:docMk/>
            <pc:sldMk cId="531200090" sldId="285"/>
            <ac:cxnSpMk id="30" creationId="{63E94A00-1A92-47F4-9E2D-E51DFF9016D4}"/>
          </ac:cxnSpMkLst>
        </pc:cxnChg>
        <pc:cxnChg chg="add del">
          <ac:chgData name="Andrew Pla" userId="ed32e1eb-02b2-4b94-bfb3-e61cfd5b6df2" providerId="ADAL" clId="{F2CD4071-C1BD-4E55-BC99-8BA89D77C74B}" dt="2023-04-24T20:25:30.105" v="10059" actId="26606"/>
          <ac:cxnSpMkLst>
            <pc:docMk/>
            <pc:sldMk cId="531200090" sldId="285"/>
            <ac:cxnSpMk id="32" creationId="{D259FEF2-F6A5-442F-BA10-4E39EECD0ABE}"/>
          </ac:cxnSpMkLst>
        </pc:cxnChg>
        <pc:cxnChg chg="add del">
          <ac:chgData name="Andrew Pla" userId="ed32e1eb-02b2-4b94-bfb3-e61cfd5b6df2" providerId="ADAL" clId="{F2CD4071-C1BD-4E55-BC99-8BA89D77C74B}" dt="2023-04-24T20:25:30.003" v="10058" actId="26606"/>
          <ac:cxnSpMkLst>
            <pc:docMk/>
            <pc:sldMk cId="531200090" sldId="285"/>
            <ac:cxnSpMk id="42" creationId="{1C7D2BA4-4B7A-4596-8BCC-5CF715423894}"/>
          </ac:cxnSpMkLst>
        </pc:cxnChg>
        <pc:cxnChg chg="add del">
          <ac:chgData name="Andrew Pla" userId="ed32e1eb-02b2-4b94-bfb3-e61cfd5b6df2" providerId="ADAL" clId="{F2CD4071-C1BD-4E55-BC99-8BA89D77C74B}" dt="2023-04-24T20:25:30.003" v="10058" actId="26606"/>
          <ac:cxnSpMkLst>
            <pc:docMk/>
            <pc:sldMk cId="531200090" sldId="285"/>
            <ac:cxnSpMk id="44" creationId="{C9D4B225-18E9-4C5B-94D8-2ABE6D161E4A}"/>
          </ac:cxnSpMkLst>
        </pc:cxnChg>
        <pc:cxnChg chg="add del">
          <ac:chgData name="Andrew Pla" userId="ed32e1eb-02b2-4b94-bfb3-e61cfd5b6df2" providerId="ADAL" clId="{F2CD4071-C1BD-4E55-BC99-8BA89D77C74B}" dt="2023-04-24T20:25:30.003" v="10058" actId="26606"/>
          <ac:cxnSpMkLst>
            <pc:docMk/>
            <pc:sldMk cId="531200090" sldId="285"/>
            <ac:cxnSpMk id="48" creationId="{381B4579-E2EA-4BD7-94FF-0A0BEE135C6B}"/>
          </ac:cxnSpMkLst>
        </pc:cxnChg>
        <pc:cxnChg chg="add del">
          <ac:chgData name="Andrew Pla" userId="ed32e1eb-02b2-4b94-bfb3-e61cfd5b6df2" providerId="ADAL" clId="{F2CD4071-C1BD-4E55-BC99-8BA89D77C74B}" dt="2023-04-24T20:25:30.003" v="10058" actId="26606"/>
          <ac:cxnSpMkLst>
            <pc:docMk/>
            <pc:sldMk cId="531200090" sldId="285"/>
            <ac:cxnSpMk id="58" creationId="{C6FAC23C-014D-4AC5-AD1B-36F7D0E7EF32}"/>
          </ac:cxnSpMkLst>
        </pc:cxnChg>
        <pc:cxnChg chg="add">
          <ac:chgData name="Andrew Pla" userId="ed32e1eb-02b2-4b94-bfb3-e61cfd5b6df2" providerId="ADAL" clId="{F2CD4071-C1BD-4E55-BC99-8BA89D77C74B}" dt="2023-04-24T20:25:30.105" v="10059" actId="26606"/>
          <ac:cxnSpMkLst>
            <pc:docMk/>
            <pc:sldMk cId="531200090" sldId="285"/>
            <ac:cxnSpMk id="62" creationId="{FBD463FC-4CA8-4FF4-85A3-AF9F4B98D210}"/>
          </ac:cxnSpMkLst>
        </pc:cxnChg>
        <pc:cxnChg chg="add">
          <ac:chgData name="Andrew Pla" userId="ed32e1eb-02b2-4b94-bfb3-e61cfd5b6df2" providerId="ADAL" clId="{F2CD4071-C1BD-4E55-BC99-8BA89D77C74B}" dt="2023-04-24T20:25:30.105" v="10059" actId="26606"/>
          <ac:cxnSpMkLst>
            <pc:docMk/>
            <pc:sldMk cId="531200090" sldId="285"/>
            <ac:cxnSpMk id="63" creationId="{A56012FD-74A8-4C91-B318-435CF2B71927}"/>
          </ac:cxnSpMkLst>
        </pc:cxnChg>
        <pc:cxnChg chg="add">
          <ac:chgData name="Andrew Pla" userId="ed32e1eb-02b2-4b94-bfb3-e61cfd5b6df2" providerId="ADAL" clId="{F2CD4071-C1BD-4E55-BC99-8BA89D77C74B}" dt="2023-04-24T20:25:30.105" v="10059" actId="26606"/>
          <ac:cxnSpMkLst>
            <pc:docMk/>
            <pc:sldMk cId="531200090" sldId="285"/>
            <ac:cxnSpMk id="66" creationId="{7552FBEF-FA69-427B-8245-0A518E0513D5}"/>
          </ac:cxnSpMkLst>
        </pc:cxnChg>
      </pc:sldChg>
      <pc:sldChg chg="addSp delSp modSp new mod setBg modNotesTx">
        <pc:chgData name="Andrew Pla" userId="ed32e1eb-02b2-4b94-bfb3-e61cfd5b6df2" providerId="ADAL" clId="{F2CD4071-C1BD-4E55-BC99-8BA89D77C74B}" dt="2023-04-24T17:13:55.710" v="7778" actId="26606"/>
        <pc:sldMkLst>
          <pc:docMk/>
          <pc:sldMk cId="3282846048" sldId="286"/>
        </pc:sldMkLst>
        <pc:spChg chg="mod">
          <ac:chgData name="Andrew Pla" userId="ed32e1eb-02b2-4b94-bfb3-e61cfd5b6df2" providerId="ADAL" clId="{F2CD4071-C1BD-4E55-BC99-8BA89D77C74B}" dt="2023-04-24T17:13:55.710" v="7778" actId="26606"/>
          <ac:spMkLst>
            <pc:docMk/>
            <pc:sldMk cId="3282846048" sldId="286"/>
            <ac:spMk id="2" creationId="{897B20C9-0BD9-DA2E-869B-EE4A6686CC44}"/>
          </ac:spMkLst>
        </pc:spChg>
        <pc:spChg chg="mod">
          <ac:chgData name="Andrew Pla" userId="ed32e1eb-02b2-4b94-bfb3-e61cfd5b6df2" providerId="ADAL" clId="{F2CD4071-C1BD-4E55-BC99-8BA89D77C74B}" dt="2023-04-24T17:13:55.710" v="7778" actId="26606"/>
          <ac:spMkLst>
            <pc:docMk/>
            <pc:sldMk cId="3282846048" sldId="286"/>
            <ac:spMk id="3" creationId="{781B6555-DC9C-5BB0-FE2E-F07DCCB08B41}"/>
          </ac:spMkLst>
        </pc:spChg>
        <pc:spChg chg="add del">
          <ac:chgData name="Andrew Pla" userId="ed32e1eb-02b2-4b94-bfb3-e61cfd5b6df2" providerId="ADAL" clId="{F2CD4071-C1BD-4E55-BC99-8BA89D77C74B}" dt="2023-04-24T17:13:55.710" v="7778" actId="26606"/>
          <ac:spMkLst>
            <pc:docMk/>
            <pc:sldMk cId="3282846048" sldId="286"/>
            <ac:spMk id="8" creationId="{08E7A6F0-5CD3-481E-B0F2-E7F99FE675B0}"/>
          </ac:spMkLst>
        </pc:spChg>
        <pc:spChg chg="add del">
          <ac:chgData name="Andrew Pla" userId="ed32e1eb-02b2-4b94-bfb3-e61cfd5b6df2" providerId="ADAL" clId="{F2CD4071-C1BD-4E55-BC99-8BA89D77C74B}" dt="2023-04-24T17:13:55.710" v="7778" actId="26606"/>
          <ac:spMkLst>
            <pc:docMk/>
            <pc:sldMk cId="3282846048" sldId="286"/>
            <ac:spMk id="10" creationId="{511290DF-4975-4FCD-8B8D-BBC86B836668}"/>
          </ac:spMkLst>
        </pc:spChg>
        <pc:spChg chg="add del">
          <ac:chgData name="Andrew Pla" userId="ed32e1eb-02b2-4b94-bfb3-e61cfd5b6df2" providerId="ADAL" clId="{F2CD4071-C1BD-4E55-BC99-8BA89D77C74B}" dt="2023-04-24T17:13:55.710" v="7778" actId="26606"/>
          <ac:spMkLst>
            <pc:docMk/>
            <pc:sldMk cId="3282846048" sldId="286"/>
            <ac:spMk id="16" creationId="{D9FE1511-6E1B-4F0E-8FF0-958527181CC9}"/>
          </ac:spMkLst>
        </pc:spChg>
        <pc:grpChg chg="add del">
          <ac:chgData name="Andrew Pla" userId="ed32e1eb-02b2-4b94-bfb3-e61cfd5b6df2" providerId="ADAL" clId="{F2CD4071-C1BD-4E55-BC99-8BA89D77C74B}" dt="2023-04-24T17:13:55.710" v="7778" actId="26606"/>
          <ac:grpSpMkLst>
            <pc:docMk/>
            <pc:sldMk cId="3282846048" sldId="286"/>
            <ac:grpSpMk id="12" creationId="{357CA18A-A333-4DCB-842B-76827D2ECB24}"/>
          </ac:grpSpMkLst>
        </pc:grpChg>
        <pc:picChg chg="add del">
          <ac:chgData name="Andrew Pla" userId="ed32e1eb-02b2-4b94-bfb3-e61cfd5b6df2" providerId="ADAL" clId="{F2CD4071-C1BD-4E55-BC99-8BA89D77C74B}" dt="2023-04-24T17:13:55.710" v="7778" actId="26606"/>
          <ac:picMkLst>
            <pc:docMk/>
            <pc:sldMk cId="3282846048" sldId="286"/>
            <ac:picMk id="18" creationId="{025CEF6D-5E98-4B5C-A10F-7459C1EEF10E}"/>
          </ac:picMkLst>
        </pc:picChg>
        <pc:cxnChg chg="add del">
          <ac:chgData name="Andrew Pla" userId="ed32e1eb-02b2-4b94-bfb3-e61cfd5b6df2" providerId="ADAL" clId="{F2CD4071-C1BD-4E55-BC99-8BA89D77C74B}" dt="2023-04-24T17:13:55.710" v="7778" actId="26606"/>
          <ac:cxnSpMkLst>
            <pc:docMk/>
            <pc:sldMk cId="3282846048" sldId="286"/>
            <ac:cxnSpMk id="20" creationId="{05C73161-1E4E-4E6A-91B2-E885CF8FFBA6}"/>
          </ac:cxnSpMkLst>
        </pc:cxnChg>
      </pc:sldChg>
      <pc:sldChg chg="new del">
        <pc:chgData name="Andrew Pla" userId="ed32e1eb-02b2-4b94-bfb3-e61cfd5b6df2" providerId="ADAL" clId="{F2CD4071-C1BD-4E55-BC99-8BA89D77C74B}" dt="2023-04-23T15:55:32.006" v="4597" actId="2696"/>
        <pc:sldMkLst>
          <pc:docMk/>
          <pc:sldMk cId="4018076704" sldId="286"/>
        </pc:sldMkLst>
      </pc:sldChg>
      <pc:sldChg chg="addSp delSp modSp new mod setBg modNotesTx">
        <pc:chgData name="Andrew Pla" userId="ed32e1eb-02b2-4b94-bfb3-e61cfd5b6df2" providerId="ADAL" clId="{F2CD4071-C1BD-4E55-BC99-8BA89D77C74B}" dt="2023-04-24T20:22:57.028" v="9911" actId="20577"/>
        <pc:sldMkLst>
          <pc:docMk/>
          <pc:sldMk cId="2267474719" sldId="287"/>
        </pc:sldMkLst>
        <pc:spChg chg="mod">
          <ac:chgData name="Andrew Pla" userId="ed32e1eb-02b2-4b94-bfb3-e61cfd5b6df2" providerId="ADAL" clId="{F2CD4071-C1BD-4E55-BC99-8BA89D77C74B}" dt="2023-04-24T20:20:14.877" v="9732" actId="26606"/>
          <ac:spMkLst>
            <pc:docMk/>
            <pc:sldMk cId="2267474719" sldId="287"/>
            <ac:spMk id="2" creationId="{EA0EAB94-0978-960C-4A75-4E6622952E91}"/>
          </ac:spMkLst>
        </pc:spChg>
        <pc:spChg chg="del mod">
          <ac:chgData name="Andrew Pla" userId="ed32e1eb-02b2-4b94-bfb3-e61cfd5b6df2" providerId="ADAL" clId="{F2CD4071-C1BD-4E55-BC99-8BA89D77C74B}" dt="2023-04-24T20:20:14.877" v="9732" actId="26606"/>
          <ac:spMkLst>
            <pc:docMk/>
            <pc:sldMk cId="2267474719" sldId="287"/>
            <ac:spMk id="3" creationId="{9F81F4DD-AFFF-9B07-A56E-D8C516154547}"/>
          </ac:spMkLst>
        </pc:spChg>
        <pc:spChg chg="add">
          <ac:chgData name="Andrew Pla" userId="ed32e1eb-02b2-4b94-bfb3-e61cfd5b6df2" providerId="ADAL" clId="{F2CD4071-C1BD-4E55-BC99-8BA89D77C74B}" dt="2023-04-24T20:20:14.877" v="9732" actId="26606"/>
          <ac:spMkLst>
            <pc:docMk/>
            <pc:sldMk cId="2267474719" sldId="287"/>
            <ac:spMk id="9" creationId="{32D32A60-013B-47A8-8833-D2424080917B}"/>
          </ac:spMkLst>
        </pc:spChg>
        <pc:spChg chg="add">
          <ac:chgData name="Andrew Pla" userId="ed32e1eb-02b2-4b94-bfb3-e61cfd5b6df2" providerId="ADAL" clId="{F2CD4071-C1BD-4E55-BC99-8BA89D77C74B}" dt="2023-04-24T20:20:14.877" v="9732" actId="26606"/>
          <ac:spMkLst>
            <pc:docMk/>
            <pc:sldMk cId="2267474719" sldId="287"/>
            <ac:spMk id="11" creationId="{AE27932B-B694-4C4C-90D7-A0333A7C5876}"/>
          </ac:spMkLst>
        </pc:spChg>
        <pc:spChg chg="add">
          <ac:chgData name="Andrew Pla" userId="ed32e1eb-02b2-4b94-bfb3-e61cfd5b6df2" providerId="ADAL" clId="{F2CD4071-C1BD-4E55-BC99-8BA89D77C74B}" dt="2023-04-24T20:20:14.877" v="9732" actId="26606"/>
          <ac:spMkLst>
            <pc:docMk/>
            <pc:sldMk cId="2267474719" sldId="287"/>
            <ac:spMk id="15" creationId="{A9DA474E-6B91-4200-840F-0257B2358A75}"/>
          </ac:spMkLst>
        </pc:spChg>
        <pc:graphicFrameChg chg="add">
          <ac:chgData name="Andrew Pla" userId="ed32e1eb-02b2-4b94-bfb3-e61cfd5b6df2" providerId="ADAL" clId="{F2CD4071-C1BD-4E55-BC99-8BA89D77C74B}" dt="2023-04-24T20:20:14.877" v="9732" actId="26606"/>
          <ac:graphicFrameMkLst>
            <pc:docMk/>
            <pc:sldMk cId="2267474719" sldId="287"/>
            <ac:graphicFrameMk id="5" creationId="{D5CF0F72-59C2-9812-4E78-4FD5C9520B2F}"/>
          </ac:graphicFrameMkLst>
        </pc:graphicFrameChg>
        <pc:picChg chg="add">
          <ac:chgData name="Andrew Pla" userId="ed32e1eb-02b2-4b94-bfb3-e61cfd5b6df2" providerId="ADAL" clId="{F2CD4071-C1BD-4E55-BC99-8BA89D77C74B}" dt="2023-04-24T20:20:14.877" v="9732" actId="26606"/>
          <ac:picMkLst>
            <pc:docMk/>
            <pc:sldMk cId="2267474719" sldId="287"/>
            <ac:picMk id="17" creationId="{DF63C9AD-AE6E-4512-8171-91612E84CCFB}"/>
          </ac:picMkLst>
        </pc:picChg>
        <pc:cxnChg chg="add">
          <ac:chgData name="Andrew Pla" userId="ed32e1eb-02b2-4b94-bfb3-e61cfd5b6df2" providerId="ADAL" clId="{F2CD4071-C1BD-4E55-BC99-8BA89D77C74B}" dt="2023-04-24T20:20:14.877" v="9732" actId="26606"/>
          <ac:cxnSpMkLst>
            <pc:docMk/>
            <pc:sldMk cId="2267474719" sldId="287"/>
            <ac:cxnSpMk id="13" creationId="{9EBB0476-5CF0-4F44-8D68-5D42D7AEE43A}"/>
          </ac:cxnSpMkLst>
        </pc:cxnChg>
        <pc:cxnChg chg="add">
          <ac:chgData name="Andrew Pla" userId="ed32e1eb-02b2-4b94-bfb3-e61cfd5b6df2" providerId="ADAL" clId="{F2CD4071-C1BD-4E55-BC99-8BA89D77C74B}" dt="2023-04-24T20:20:14.877" v="9732" actId="26606"/>
          <ac:cxnSpMkLst>
            <pc:docMk/>
            <pc:sldMk cId="2267474719" sldId="287"/>
            <ac:cxnSpMk id="19" creationId="{FE1A49CE-B63D-457A-A180-1C883E1A63D2}"/>
          </ac:cxnSpMkLst>
        </pc:cxnChg>
      </pc:sldChg>
      <pc:sldChg chg="modSp new mod">
        <pc:chgData name="Andrew Pla" userId="ed32e1eb-02b2-4b94-bfb3-e61cfd5b6df2" providerId="ADAL" clId="{F2CD4071-C1BD-4E55-BC99-8BA89D77C74B}" dt="2023-04-24T20:25:57.498" v="10063" actId="5793"/>
        <pc:sldMkLst>
          <pc:docMk/>
          <pc:sldMk cId="4023822907" sldId="288"/>
        </pc:sldMkLst>
        <pc:spChg chg="mod">
          <ac:chgData name="Andrew Pla" userId="ed32e1eb-02b2-4b94-bfb3-e61cfd5b6df2" providerId="ADAL" clId="{F2CD4071-C1BD-4E55-BC99-8BA89D77C74B}" dt="2023-04-23T18:17:01.298" v="6020" actId="20577"/>
          <ac:spMkLst>
            <pc:docMk/>
            <pc:sldMk cId="4023822907" sldId="288"/>
            <ac:spMk id="2" creationId="{AD82D687-D7EA-1850-B044-075660D192EA}"/>
          </ac:spMkLst>
        </pc:spChg>
        <pc:spChg chg="mod">
          <ac:chgData name="Andrew Pla" userId="ed32e1eb-02b2-4b94-bfb3-e61cfd5b6df2" providerId="ADAL" clId="{F2CD4071-C1BD-4E55-BC99-8BA89D77C74B}" dt="2023-04-24T20:25:57.498" v="10063" actId="5793"/>
          <ac:spMkLst>
            <pc:docMk/>
            <pc:sldMk cId="4023822907" sldId="288"/>
            <ac:spMk id="3" creationId="{E2BCD91B-00DD-3366-2923-0966E7731D27}"/>
          </ac:spMkLst>
        </pc:spChg>
      </pc:sldChg>
      <pc:sldChg chg="addSp delSp modSp new mod ord setBg">
        <pc:chgData name="Andrew Pla" userId="ed32e1eb-02b2-4b94-bfb3-e61cfd5b6df2" providerId="ADAL" clId="{F2CD4071-C1BD-4E55-BC99-8BA89D77C74B}" dt="2023-04-24T18:02:13.989" v="7786"/>
        <pc:sldMkLst>
          <pc:docMk/>
          <pc:sldMk cId="3622574131" sldId="289"/>
        </pc:sldMkLst>
        <pc:spChg chg="mod">
          <ac:chgData name="Andrew Pla" userId="ed32e1eb-02b2-4b94-bfb3-e61cfd5b6df2" providerId="ADAL" clId="{F2CD4071-C1BD-4E55-BC99-8BA89D77C74B}" dt="2023-04-23T23:29:03.333" v="6065" actId="26606"/>
          <ac:spMkLst>
            <pc:docMk/>
            <pc:sldMk cId="3622574131" sldId="289"/>
            <ac:spMk id="2" creationId="{0F757C04-DFE0-6B55-FEDB-7CFAA58C265D}"/>
          </ac:spMkLst>
        </pc:spChg>
        <pc:spChg chg="del mod">
          <ac:chgData name="Andrew Pla" userId="ed32e1eb-02b2-4b94-bfb3-e61cfd5b6df2" providerId="ADAL" clId="{F2CD4071-C1BD-4E55-BC99-8BA89D77C74B}" dt="2023-04-23T23:28:57.306" v="6064" actId="22"/>
          <ac:spMkLst>
            <pc:docMk/>
            <pc:sldMk cId="3622574131" sldId="289"/>
            <ac:spMk id="3" creationId="{1E262CEF-E8C5-C57D-1D29-F252A2AA4AA0}"/>
          </ac:spMkLst>
        </pc:spChg>
        <pc:spChg chg="add">
          <ac:chgData name="Andrew Pla" userId="ed32e1eb-02b2-4b94-bfb3-e61cfd5b6df2" providerId="ADAL" clId="{F2CD4071-C1BD-4E55-BC99-8BA89D77C74B}" dt="2023-04-23T23:29:03.333" v="6065" actId="26606"/>
          <ac:spMkLst>
            <pc:docMk/>
            <pc:sldMk cId="3622574131" sldId="289"/>
            <ac:spMk id="10" creationId="{0CABCAE3-64FC-4149-819F-2C1812824154}"/>
          </ac:spMkLst>
        </pc:spChg>
        <pc:spChg chg="add">
          <ac:chgData name="Andrew Pla" userId="ed32e1eb-02b2-4b94-bfb3-e61cfd5b6df2" providerId="ADAL" clId="{F2CD4071-C1BD-4E55-BC99-8BA89D77C74B}" dt="2023-04-23T23:29:03.333" v="6065" actId="26606"/>
          <ac:spMkLst>
            <pc:docMk/>
            <pc:sldMk cId="3622574131" sldId="289"/>
            <ac:spMk id="18" creationId="{8BC298DB-2D5C-40A1-9A78-6B4A12198A9B}"/>
          </ac:spMkLst>
        </pc:spChg>
        <pc:spChg chg="add">
          <ac:chgData name="Andrew Pla" userId="ed32e1eb-02b2-4b94-bfb3-e61cfd5b6df2" providerId="ADAL" clId="{F2CD4071-C1BD-4E55-BC99-8BA89D77C74B}" dt="2023-04-23T23:29:03.333" v="6065" actId="26606"/>
          <ac:spMkLst>
            <pc:docMk/>
            <pc:sldMk cId="3622574131" sldId="289"/>
            <ac:spMk id="20" creationId="{35C2355B-7CE9-4192-9142-A41CA0A0C08B}"/>
          </ac:spMkLst>
        </pc:spChg>
        <pc:picChg chg="add mod ord">
          <ac:chgData name="Andrew Pla" userId="ed32e1eb-02b2-4b94-bfb3-e61cfd5b6df2" providerId="ADAL" clId="{F2CD4071-C1BD-4E55-BC99-8BA89D77C74B}" dt="2023-04-23T23:29:03.333" v="6065" actId="26606"/>
          <ac:picMkLst>
            <pc:docMk/>
            <pc:sldMk cId="3622574131" sldId="289"/>
            <ac:picMk id="5" creationId="{50050B0C-AF8C-F28A-5B64-A69305E333D0}"/>
          </ac:picMkLst>
        </pc:picChg>
        <pc:picChg chg="add">
          <ac:chgData name="Andrew Pla" userId="ed32e1eb-02b2-4b94-bfb3-e61cfd5b6df2" providerId="ADAL" clId="{F2CD4071-C1BD-4E55-BC99-8BA89D77C74B}" dt="2023-04-23T23:29:03.333" v="6065" actId="26606"/>
          <ac:picMkLst>
            <pc:docMk/>
            <pc:sldMk cId="3622574131" sldId="289"/>
            <ac:picMk id="12" creationId="{012FDCFE-9AD2-4D8A-8CBF-B3AA37EBF6DD}"/>
          </ac:picMkLst>
        </pc:picChg>
        <pc:picChg chg="add">
          <ac:chgData name="Andrew Pla" userId="ed32e1eb-02b2-4b94-bfb3-e61cfd5b6df2" providerId="ADAL" clId="{F2CD4071-C1BD-4E55-BC99-8BA89D77C74B}" dt="2023-04-23T23:29:03.333" v="6065" actId="26606"/>
          <ac:picMkLst>
            <pc:docMk/>
            <pc:sldMk cId="3622574131" sldId="289"/>
            <ac:picMk id="24" creationId="{45CE2E7C-6AA3-4710-825D-4CDDF788C7BC}"/>
          </ac:picMkLst>
        </pc:picChg>
        <pc:cxnChg chg="add">
          <ac:chgData name="Andrew Pla" userId="ed32e1eb-02b2-4b94-bfb3-e61cfd5b6df2" providerId="ADAL" clId="{F2CD4071-C1BD-4E55-BC99-8BA89D77C74B}" dt="2023-04-23T23:29:03.333" v="6065" actId="26606"/>
          <ac:cxnSpMkLst>
            <pc:docMk/>
            <pc:sldMk cId="3622574131" sldId="289"/>
            <ac:cxnSpMk id="14" creationId="{FBD463FC-4CA8-4FF4-85A3-AF9F4B98D210}"/>
          </ac:cxnSpMkLst>
        </pc:cxnChg>
        <pc:cxnChg chg="add">
          <ac:chgData name="Andrew Pla" userId="ed32e1eb-02b2-4b94-bfb3-e61cfd5b6df2" providerId="ADAL" clId="{F2CD4071-C1BD-4E55-BC99-8BA89D77C74B}" dt="2023-04-23T23:29:03.333" v="6065" actId="26606"/>
          <ac:cxnSpMkLst>
            <pc:docMk/>
            <pc:sldMk cId="3622574131" sldId="289"/>
            <ac:cxnSpMk id="16" creationId="{BECF35C3-8B44-4F4B-BD25-4C01823DB22A}"/>
          </ac:cxnSpMkLst>
        </pc:cxnChg>
        <pc:cxnChg chg="add">
          <ac:chgData name="Andrew Pla" userId="ed32e1eb-02b2-4b94-bfb3-e61cfd5b6df2" providerId="ADAL" clId="{F2CD4071-C1BD-4E55-BC99-8BA89D77C74B}" dt="2023-04-23T23:29:03.333" v="6065" actId="26606"/>
          <ac:cxnSpMkLst>
            <pc:docMk/>
            <pc:sldMk cId="3622574131" sldId="289"/>
            <ac:cxnSpMk id="22" creationId="{06D05ED8-39E4-42F8-92CB-704C2BD0D215}"/>
          </ac:cxnSpMkLst>
        </pc:cxnChg>
        <pc:cxnChg chg="add">
          <ac:chgData name="Andrew Pla" userId="ed32e1eb-02b2-4b94-bfb3-e61cfd5b6df2" providerId="ADAL" clId="{F2CD4071-C1BD-4E55-BC99-8BA89D77C74B}" dt="2023-04-23T23:29:03.333" v="6065" actId="26606"/>
          <ac:cxnSpMkLst>
            <pc:docMk/>
            <pc:sldMk cId="3622574131" sldId="289"/>
            <ac:cxnSpMk id="26" creationId="{3256C6C3-0EDC-4651-AB37-9F26CFAA6C86}"/>
          </ac:cxnSpMkLst>
        </pc:cxnChg>
      </pc:sldChg>
      <pc:sldChg chg="addSp delSp modSp new mod modTransition setBg modAnim modNotesTx">
        <pc:chgData name="Andrew Pla" userId="ed32e1eb-02b2-4b94-bfb3-e61cfd5b6df2" providerId="ADAL" clId="{F2CD4071-C1BD-4E55-BC99-8BA89D77C74B}" dt="2023-04-24T16:59:10.067" v="7470"/>
        <pc:sldMkLst>
          <pc:docMk/>
          <pc:sldMk cId="276343897" sldId="290"/>
        </pc:sldMkLst>
        <pc:spChg chg="mod">
          <ac:chgData name="Andrew Pla" userId="ed32e1eb-02b2-4b94-bfb3-e61cfd5b6df2" providerId="ADAL" clId="{F2CD4071-C1BD-4E55-BC99-8BA89D77C74B}" dt="2023-04-24T16:44:56.730" v="7455" actId="26606"/>
          <ac:spMkLst>
            <pc:docMk/>
            <pc:sldMk cId="276343897" sldId="290"/>
            <ac:spMk id="2" creationId="{4CC745DE-E4EE-24A8-1670-BE7FD35E7F18}"/>
          </ac:spMkLst>
        </pc:spChg>
        <pc:spChg chg="mod">
          <ac:chgData name="Andrew Pla" userId="ed32e1eb-02b2-4b94-bfb3-e61cfd5b6df2" providerId="ADAL" clId="{F2CD4071-C1BD-4E55-BC99-8BA89D77C74B}" dt="2023-04-24T16:44:56.730" v="7455" actId="26606"/>
          <ac:spMkLst>
            <pc:docMk/>
            <pc:sldMk cId="276343897" sldId="290"/>
            <ac:spMk id="3" creationId="{7B8CF105-4AAC-7F9E-529A-AEDFF75F1D2C}"/>
          </ac:spMkLst>
        </pc:spChg>
        <pc:spChg chg="add del">
          <ac:chgData name="Andrew Pla" userId="ed32e1eb-02b2-4b94-bfb3-e61cfd5b6df2" providerId="ADAL" clId="{F2CD4071-C1BD-4E55-BC99-8BA89D77C74B}" dt="2023-04-24T16:44:51.070" v="7453" actId="26606"/>
          <ac:spMkLst>
            <pc:docMk/>
            <pc:sldMk cId="276343897" sldId="290"/>
            <ac:spMk id="12" creationId="{EEA869E1-F851-4A52-92F5-77E592B76A5B}"/>
          </ac:spMkLst>
        </pc:spChg>
        <pc:spChg chg="add del">
          <ac:chgData name="Andrew Pla" userId="ed32e1eb-02b2-4b94-bfb3-e61cfd5b6df2" providerId="ADAL" clId="{F2CD4071-C1BD-4E55-BC99-8BA89D77C74B}" dt="2023-04-24T16:44:51.070" v="7453" actId="26606"/>
          <ac:spMkLst>
            <pc:docMk/>
            <pc:sldMk cId="276343897" sldId="290"/>
            <ac:spMk id="20" creationId="{279E1FA4-890B-4B99-B1AD-AA4B78666B54}"/>
          </ac:spMkLst>
        </pc:spChg>
        <pc:spChg chg="add del">
          <ac:chgData name="Andrew Pla" userId="ed32e1eb-02b2-4b94-bfb3-e61cfd5b6df2" providerId="ADAL" clId="{F2CD4071-C1BD-4E55-BC99-8BA89D77C74B}" dt="2023-04-24T16:44:51.070" v="7453" actId="26606"/>
          <ac:spMkLst>
            <pc:docMk/>
            <pc:sldMk cId="276343897" sldId="290"/>
            <ac:spMk id="22" creationId="{BBEE58B7-C53C-4E7B-A78E-2C44E3E05C59}"/>
          </ac:spMkLst>
        </pc:spChg>
        <pc:spChg chg="add del">
          <ac:chgData name="Andrew Pla" userId="ed32e1eb-02b2-4b94-bfb3-e61cfd5b6df2" providerId="ADAL" clId="{F2CD4071-C1BD-4E55-BC99-8BA89D77C74B}" dt="2023-04-24T16:44:51.070" v="7453" actId="26606"/>
          <ac:spMkLst>
            <pc:docMk/>
            <pc:sldMk cId="276343897" sldId="290"/>
            <ac:spMk id="28" creationId="{29BCA0E2-0826-4688-8066-477F24371DDD}"/>
          </ac:spMkLst>
        </pc:spChg>
        <pc:spChg chg="add del">
          <ac:chgData name="Andrew Pla" userId="ed32e1eb-02b2-4b94-bfb3-e61cfd5b6df2" providerId="ADAL" clId="{F2CD4071-C1BD-4E55-BC99-8BA89D77C74B}" dt="2023-04-24T16:44:56.730" v="7455" actId="26606"/>
          <ac:spMkLst>
            <pc:docMk/>
            <pc:sldMk cId="276343897" sldId="290"/>
            <ac:spMk id="37" creationId="{EEA869E1-F851-4A52-92F5-77E592B76A5B}"/>
          </ac:spMkLst>
        </pc:spChg>
        <pc:spChg chg="add del">
          <ac:chgData name="Andrew Pla" userId="ed32e1eb-02b2-4b94-bfb3-e61cfd5b6df2" providerId="ADAL" clId="{F2CD4071-C1BD-4E55-BC99-8BA89D77C74B}" dt="2023-04-24T16:44:56.730" v="7455" actId="26606"/>
          <ac:spMkLst>
            <pc:docMk/>
            <pc:sldMk cId="276343897" sldId="290"/>
            <ac:spMk id="41" creationId="{2964FA47-7A93-494E-8B34-0B580D0D15C4}"/>
          </ac:spMkLst>
        </pc:spChg>
        <pc:spChg chg="add del">
          <ac:chgData name="Andrew Pla" userId="ed32e1eb-02b2-4b94-bfb3-e61cfd5b6df2" providerId="ADAL" clId="{F2CD4071-C1BD-4E55-BC99-8BA89D77C74B}" dt="2023-04-24T16:44:56.730" v="7455" actId="26606"/>
          <ac:spMkLst>
            <pc:docMk/>
            <pc:sldMk cId="276343897" sldId="290"/>
            <ac:spMk id="42" creationId="{CFDC56BB-C02B-4D2D-B96E-2E006E4629EB}"/>
          </ac:spMkLst>
        </pc:spChg>
        <pc:grpChg chg="add del">
          <ac:chgData name="Andrew Pla" userId="ed32e1eb-02b2-4b94-bfb3-e61cfd5b6df2" providerId="ADAL" clId="{F2CD4071-C1BD-4E55-BC99-8BA89D77C74B}" dt="2023-04-24T16:44:51.070" v="7453" actId="26606"/>
          <ac:grpSpMkLst>
            <pc:docMk/>
            <pc:sldMk cId="276343897" sldId="290"/>
            <ac:grpSpMk id="24" creationId="{B4BA1F0E-270C-4AB7-809E-DBD5AB89665E}"/>
          </ac:grpSpMkLst>
        </pc:grpChg>
        <pc:grpChg chg="add del">
          <ac:chgData name="Andrew Pla" userId="ed32e1eb-02b2-4b94-bfb3-e61cfd5b6df2" providerId="ADAL" clId="{F2CD4071-C1BD-4E55-BC99-8BA89D77C74B}" dt="2023-04-24T16:44:56.730" v="7455" actId="26606"/>
          <ac:grpSpMkLst>
            <pc:docMk/>
            <pc:sldMk cId="276343897" sldId="290"/>
            <ac:grpSpMk id="44" creationId="{AB09279E-584C-47FB-A1B5-3576588A2D8E}"/>
          </ac:grpSpMkLst>
        </pc:grpChg>
        <pc:grpChg chg="add del">
          <ac:chgData name="Andrew Pla" userId="ed32e1eb-02b2-4b94-bfb3-e61cfd5b6df2" providerId="ADAL" clId="{F2CD4071-C1BD-4E55-BC99-8BA89D77C74B}" dt="2023-04-24T16:44:56.730" v="7455" actId="26606"/>
          <ac:grpSpMkLst>
            <pc:docMk/>
            <pc:sldMk cId="276343897" sldId="290"/>
            <ac:grpSpMk id="46" creationId="{B21AD6C4-7E01-42CB-8459-9B6C8454E4AA}"/>
          </ac:grpSpMkLst>
        </pc:grpChg>
        <pc:picChg chg="add mod">
          <ac:chgData name="Andrew Pla" userId="ed32e1eb-02b2-4b94-bfb3-e61cfd5b6df2" providerId="ADAL" clId="{F2CD4071-C1BD-4E55-BC99-8BA89D77C74B}" dt="2023-04-24T16:45:24.608" v="7464" actId="14100"/>
          <ac:picMkLst>
            <pc:docMk/>
            <pc:sldMk cId="276343897" sldId="290"/>
            <ac:picMk id="5" creationId="{7B5C56AD-C70D-CF25-0668-C6D79414F25D}"/>
          </ac:picMkLst>
        </pc:picChg>
        <pc:picChg chg="add del mod">
          <ac:chgData name="Andrew Pla" userId="ed32e1eb-02b2-4b94-bfb3-e61cfd5b6df2" providerId="ADAL" clId="{F2CD4071-C1BD-4E55-BC99-8BA89D77C74B}" dt="2023-04-24T16:45:58.370" v="7467" actId="478"/>
          <ac:picMkLst>
            <pc:docMk/>
            <pc:sldMk cId="276343897" sldId="290"/>
            <ac:picMk id="7" creationId="{7DA605A4-9544-854E-4305-140CE51B4841}"/>
          </ac:picMkLst>
        </pc:picChg>
        <pc:picChg chg="add del">
          <ac:chgData name="Andrew Pla" userId="ed32e1eb-02b2-4b94-bfb3-e61cfd5b6df2" providerId="ADAL" clId="{F2CD4071-C1BD-4E55-BC99-8BA89D77C74B}" dt="2023-04-24T16:44:51.070" v="7453" actId="26606"/>
          <ac:picMkLst>
            <pc:docMk/>
            <pc:sldMk cId="276343897" sldId="290"/>
            <ac:picMk id="14" creationId="{B083AD55-8296-44BD-8E14-DD2DDBC351B0}"/>
          </ac:picMkLst>
        </pc:picChg>
        <pc:picChg chg="add del">
          <ac:chgData name="Andrew Pla" userId="ed32e1eb-02b2-4b94-bfb3-e61cfd5b6df2" providerId="ADAL" clId="{F2CD4071-C1BD-4E55-BC99-8BA89D77C74B}" dt="2023-04-24T16:44:51.070" v="7453" actId="26606"/>
          <ac:picMkLst>
            <pc:docMk/>
            <pc:sldMk cId="276343897" sldId="290"/>
            <ac:picMk id="32" creationId="{6B708961-E777-4956-A983-78A4F532F460}"/>
          </ac:picMkLst>
        </pc:picChg>
        <pc:picChg chg="add del">
          <ac:chgData name="Andrew Pla" userId="ed32e1eb-02b2-4b94-bfb3-e61cfd5b6df2" providerId="ADAL" clId="{F2CD4071-C1BD-4E55-BC99-8BA89D77C74B}" dt="2023-04-24T16:44:56.730" v="7455" actId="26606"/>
          <ac:picMkLst>
            <pc:docMk/>
            <pc:sldMk cId="276343897" sldId="290"/>
            <ac:picMk id="38" creationId="{B083AD55-8296-44BD-8E14-DD2DDBC351B0}"/>
          </ac:picMkLst>
        </pc:picChg>
        <pc:picChg chg="add del">
          <ac:chgData name="Andrew Pla" userId="ed32e1eb-02b2-4b94-bfb3-e61cfd5b6df2" providerId="ADAL" clId="{F2CD4071-C1BD-4E55-BC99-8BA89D77C74B}" dt="2023-04-24T16:44:56.730" v="7455" actId="26606"/>
          <ac:picMkLst>
            <pc:docMk/>
            <pc:sldMk cId="276343897" sldId="290"/>
            <ac:picMk id="48" creationId="{3A363C31-CC32-43F8-B395-4A6A4CC6CDF7}"/>
          </ac:picMkLst>
        </pc:picChg>
        <pc:cxnChg chg="add del">
          <ac:chgData name="Andrew Pla" userId="ed32e1eb-02b2-4b94-bfb3-e61cfd5b6df2" providerId="ADAL" clId="{F2CD4071-C1BD-4E55-BC99-8BA89D77C74B}" dt="2023-04-24T16:44:51.070" v="7453" actId="26606"/>
          <ac:cxnSpMkLst>
            <pc:docMk/>
            <pc:sldMk cId="276343897" sldId="290"/>
            <ac:cxnSpMk id="16" creationId="{2BF46B26-15FC-4C5A-94FA-AE9ED64B5C20}"/>
          </ac:cxnSpMkLst>
        </pc:cxnChg>
        <pc:cxnChg chg="add del">
          <ac:chgData name="Andrew Pla" userId="ed32e1eb-02b2-4b94-bfb3-e61cfd5b6df2" providerId="ADAL" clId="{F2CD4071-C1BD-4E55-BC99-8BA89D77C74B}" dt="2023-04-24T16:44:51.070" v="7453" actId="26606"/>
          <ac:cxnSpMkLst>
            <pc:docMk/>
            <pc:sldMk cId="276343897" sldId="290"/>
            <ac:cxnSpMk id="18" creationId="{912F6065-5345-44BD-B66E-5487CCD7A9B9}"/>
          </ac:cxnSpMkLst>
        </pc:cxnChg>
        <pc:cxnChg chg="add del">
          <ac:chgData name="Andrew Pla" userId="ed32e1eb-02b2-4b94-bfb3-e61cfd5b6df2" providerId="ADAL" clId="{F2CD4071-C1BD-4E55-BC99-8BA89D77C74B}" dt="2023-04-24T16:44:51.070" v="7453" actId="26606"/>
          <ac:cxnSpMkLst>
            <pc:docMk/>
            <pc:sldMk cId="276343897" sldId="290"/>
            <ac:cxnSpMk id="30" creationId="{4C3F4B1E-3EAB-415B-825A-464AAF1D7510}"/>
          </ac:cxnSpMkLst>
        </pc:cxnChg>
        <pc:cxnChg chg="add del">
          <ac:chgData name="Andrew Pla" userId="ed32e1eb-02b2-4b94-bfb3-e61cfd5b6df2" providerId="ADAL" clId="{F2CD4071-C1BD-4E55-BC99-8BA89D77C74B}" dt="2023-04-24T16:44:51.070" v="7453" actId="26606"/>
          <ac:cxnSpMkLst>
            <pc:docMk/>
            <pc:sldMk cId="276343897" sldId="290"/>
            <ac:cxnSpMk id="34" creationId="{59D3B50E-372C-47D8-BC90-104318AD8B8F}"/>
          </ac:cxnSpMkLst>
        </pc:cxnChg>
        <pc:cxnChg chg="add del">
          <ac:chgData name="Andrew Pla" userId="ed32e1eb-02b2-4b94-bfb3-e61cfd5b6df2" providerId="ADAL" clId="{F2CD4071-C1BD-4E55-BC99-8BA89D77C74B}" dt="2023-04-24T16:44:56.730" v="7455" actId="26606"/>
          <ac:cxnSpMkLst>
            <pc:docMk/>
            <pc:sldMk cId="276343897" sldId="290"/>
            <ac:cxnSpMk id="36" creationId="{56181DDF-3C4D-44E4-BB9E-2D3100830CAE}"/>
          </ac:cxnSpMkLst>
        </pc:cxnChg>
        <pc:cxnChg chg="add del">
          <ac:chgData name="Andrew Pla" userId="ed32e1eb-02b2-4b94-bfb3-e61cfd5b6df2" providerId="ADAL" clId="{F2CD4071-C1BD-4E55-BC99-8BA89D77C74B}" dt="2023-04-24T16:44:56.730" v="7455" actId="26606"/>
          <ac:cxnSpMkLst>
            <pc:docMk/>
            <pc:sldMk cId="276343897" sldId="290"/>
            <ac:cxnSpMk id="39" creationId="{2BF46B26-15FC-4C5A-94FA-AE9ED64B5C20}"/>
          </ac:cxnSpMkLst>
        </pc:cxnChg>
        <pc:cxnChg chg="add del">
          <ac:chgData name="Andrew Pla" userId="ed32e1eb-02b2-4b94-bfb3-e61cfd5b6df2" providerId="ADAL" clId="{F2CD4071-C1BD-4E55-BC99-8BA89D77C74B}" dt="2023-04-24T16:44:56.730" v="7455" actId="26606"/>
          <ac:cxnSpMkLst>
            <pc:docMk/>
            <pc:sldMk cId="276343897" sldId="290"/>
            <ac:cxnSpMk id="40" creationId="{912F6065-5345-44BD-B66E-5487CCD7A9B9}"/>
          </ac:cxnSpMkLst>
        </pc:cxnChg>
        <pc:cxnChg chg="add del">
          <ac:chgData name="Andrew Pla" userId="ed32e1eb-02b2-4b94-bfb3-e61cfd5b6df2" providerId="ADAL" clId="{F2CD4071-C1BD-4E55-BC99-8BA89D77C74B}" dt="2023-04-24T16:44:56.730" v="7455" actId="26606"/>
          <ac:cxnSpMkLst>
            <pc:docMk/>
            <pc:sldMk cId="276343897" sldId="290"/>
            <ac:cxnSpMk id="43" creationId="{277E8B1F-5A2F-41B8-9826-75D40F734DFE}"/>
          </ac:cxnSpMkLst>
        </pc:cxnChg>
      </pc:sldChg>
      <pc:sldChg chg="addSp delSp modSp new mod modClrScheme chgLayout modNotesTx">
        <pc:chgData name="Andrew Pla" userId="ed32e1eb-02b2-4b94-bfb3-e61cfd5b6df2" providerId="ADAL" clId="{F2CD4071-C1BD-4E55-BC99-8BA89D77C74B}" dt="2023-04-24T18:50:14.165" v="8186" actId="20577"/>
        <pc:sldMkLst>
          <pc:docMk/>
          <pc:sldMk cId="1846195051" sldId="291"/>
        </pc:sldMkLst>
        <pc:spChg chg="mod ord">
          <ac:chgData name="Andrew Pla" userId="ed32e1eb-02b2-4b94-bfb3-e61cfd5b6df2" providerId="ADAL" clId="{F2CD4071-C1BD-4E55-BC99-8BA89D77C74B}" dt="2023-04-24T18:48:21.018" v="8078" actId="700"/>
          <ac:spMkLst>
            <pc:docMk/>
            <pc:sldMk cId="1846195051" sldId="291"/>
            <ac:spMk id="2" creationId="{CC60B2E3-1535-4617-4767-0A5E2FD510CE}"/>
          </ac:spMkLst>
        </pc:spChg>
        <pc:spChg chg="del">
          <ac:chgData name="Andrew Pla" userId="ed32e1eb-02b2-4b94-bfb3-e61cfd5b6df2" providerId="ADAL" clId="{F2CD4071-C1BD-4E55-BC99-8BA89D77C74B}" dt="2023-04-24T18:46:29.932" v="8046" actId="22"/>
          <ac:spMkLst>
            <pc:docMk/>
            <pc:sldMk cId="1846195051" sldId="291"/>
            <ac:spMk id="3" creationId="{6A8975DF-C51A-EC95-97ED-9CD60FF4FF95}"/>
          </ac:spMkLst>
        </pc:spChg>
        <pc:spChg chg="add mod ord">
          <ac:chgData name="Andrew Pla" userId="ed32e1eb-02b2-4b94-bfb3-e61cfd5b6df2" providerId="ADAL" clId="{F2CD4071-C1BD-4E55-BC99-8BA89D77C74B}" dt="2023-04-24T18:49:47.318" v="8157" actId="20577"/>
          <ac:spMkLst>
            <pc:docMk/>
            <pc:sldMk cId="1846195051" sldId="291"/>
            <ac:spMk id="6" creationId="{7FEC99B1-1124-22F3-8246-D1F3202AD12B}"/>
          </ac:spMkLst>
        </pc:spChg>
        <pc:picChg chg="add mod ord">
          <ac:chgData name="Andrew Pla" userId="ed32e1eb-02b2-4b94-bfb3-e61cfd5b6df2" providerId="ADAL" clId="{F2CD4071-C1BD-4E55-BC99-8BA89D77C74B}" dt="2023-04-24T18:48:21.018" v="8078" actId="700"/>
          <ac:picMkLst>
            <pc:docMk/>
            <pc:sldMk cId="1846195051" sldId="291"/>
            <ac:picMk id="5" creationId="{A815AF79-56AF-4FA8-FCB1-A4C09B63D238}"/>
          </ac:picMkLst>
        </pc:picChg>
      </pc:sldChg>
      <pc:sldChg chg="addSp modSp new mod modNotesTx">
        <pc:chgData name="Andrew Pla" userId="ed32e1eb-02b2-4b94-bfb3-e61cfd5b6df2" providerId="ADAL" clId="{F2CD4071-C1BD-4E55-BC99-8BA89D77C74B}" dt="2023-04-24T18:47:53.113" v="8076" actId="20577"/>
        <pc:sldMkLst>
          <pc:docMk/>
          <pc:sldMk cId="2587182930" sldId="292"/>
        </pc:sldMkLst>
        <pc:spChg chg="mod">
          <ac:chgData name="Andrew Pla" userId="ed32e1eb-02b2-4b94-bfb3-e61cfd5b6df2" providerId="ADAL" clId="{F2CD4071-C1BD-4E55-BC99-8BA89D77C74B}" dt="2023-04-24T18:47:53.113" v="8076" actId="20577"/>
          <ac:spMkLst>
            <pc:docMk/>
            <pc:sldMk cId="2587182930" sldId="292"/>
            <ac:spMk id="2" creationId="{4212B675-BA61-D996-70CB-D4CF3931CAFE}"/>
          </ac:spMkLst>
        </pc:spChg>
        <pc:spChg chg="mod">
          <ac:chgData name="Andrew Pla" userId="ed32e1eb-02b2-4b94-bfb3-e61cfd5b6df2" providerId="ADAL" clId="{F2CD4071-C1BD-4E55-BC99-8BA89D77C74B}" dt="2023-04-24T18:47:05.191" v="8063" actId="5793"/>
          <ac:spMkLst>
            <pc:docMk/>
            <pc:sldMk cId="2587182930" sldId="292"/>
            <ac:spMk id="3" creationId="{CAF7D9E9-0F8E-F5ED-37C5-7C357207BED2}"/>
          </ac:spMkLst>
        </pc:spChg>
        <pc:picChg chg="add mod">
          <ac:chgData name="Andrew Pla" userId="ed32e1eb-02b2-4b94-bfb3-e61cfd5b6df2" providerId="ADAL" clId="{F2CD4071-C1BD-4E55-BC99-8BA89D77C74B}" dt="2023-04-24T18:44:58.069" v="8012" actId="1076"/>
          <ac:picMkLst>
            <pc:docMk/>
            <pc:sldMk cId="2587182930" sldId="292"/>
            <ac:picMk id="5" creationId="{249A90F0-2942-69E8-B9D1-66A7E8ED76E6}"/>
          </ac:picMkLst>
        </pc:picChg>
      </pc:sldChg>
      <pc:sldChg chg="addSp delSp modSp new mod setBg modNotesTx">
        <pc:chgData name="Andrew Pla" userId="ed32e1eb-02b2-4b94-bfb3-e61cfd5b6df2" providerId="ADAL" clId="{F2CD4071-C1BD-4E55-BC99-8BA89D77C74B}" dt="2023-04-24T19:00:05.911" v="8488" actId="1076"/>
        <pc:sldMkLst>
          <pc:docMk/>
          <pc:sldMk cId="863878354" sldId="293"/>
        </pc:sldMkLst>
        <pc:spChg chg="mod">
          <ac:chgData name="Andrew Pla" userId="ed32e1eb-02b2-4b94-bfb3-e61cfd5b6df2" providerId="ADAL" clId="{F2CD4071-C1BD-4E55-BC99-8BA89D77C74B}" dt="2023-04-24T18:59:23.647" v="8482" actId="26606"/>
          <ac:spMkLst>
            <pc:docMk/>
            <pc:sldMk cId="863878354" sldId="293"/>
            <ac:spMk id="2" creationId="{A9A4880E-2F24-72EF-542B-BB7FBC74F0D8}"/>
          </ac:spMkLst>
        </pc:spChg>
        <pc:spChg chg="mod">
          <ac:chgData name="Andrew Pla" userId="ed32e1eb-02b2-4b94-bfb3-e61cfd5b6df2" providerId="ADAL" clId="{F2CD4071-C1BD-4E55-BC99-8BA89D77C74B}" dt="2023-04-24T18:59:23.647" v="8482" actId="26606"/>
          <ac:spMkLst>
            <pc:docMk/>
            <pc:sldMk cId="863878354" sldId="293"/>
            <ac:spMk id="3" creationId="{04E0327A-2993-D64D-285A-9DB058421393}"/>
          </ac:spMkLst>
        </pc:spChg>
        <pc:spChg chg="del mod">
          <ac:chgData name="Andrew Pla" userId="ed32e1eb-02b2-4b94-bfb3-e61cfd5b6df2" providerId="ADAL" clId="{F2CD4071-C1BD-4E55-BC99-8BA89D77C74B}" dt="2023-04-24T18:59:10.020" v="8477" actId="22"/>
          <ac:spMkLst>
            <pc:docMk/>
            <pc:sldMk cId="863878354" sldId="293"/>
            <ac:spMk id="4" creationId="{73CB9A57-690C-E234-177F-3721281C8444}"/>
          </ac:spMkLst>
        </pc:spChg>
        <pc:spChg chg="add mod">
          <ac:chgData name="Andrew Pla" userId="ed32e1eb-02b2-4b94-bfb3-e61cfd5b6df2" providerId="ADAL" clId="{F2CD4071-C1BD-4E55-BC99-8BA89D77C74B}" dt="2023-04-24T18:59:56.523" v="8484" actId="478"/>
          <ac:spMkLst>
            <pc:docMk/>
            <pc:sldMk cId="863878354" sldId="293"/>
            <ac:spMk id="8" creationId="{612213DB-C50A-8566-3913-2786F9EBBC13}"/>
          </ac:spMkLst>
        </pc:spChg>
        <pc:spChg chg="add">
          <ac:chgData name="Andrew Pla" userId="ed32e1eb-02b2-4b94-bfb3-e61cfd5b6df2" providerId="ADAL" clId="{F2CD4071-C1BD-4E55-BC99-8BA89D77C74B}" dt="2023-04-24T18:59:23.647" v="8482" actId="26606"/>
          <ac:spMkLst>
            <pc:docMk/>
            <pc:sldMk cId="863878354" sldId="293"/>
            <ac:spMk id="11" creationId="{0CABCAE3-64FC-4149-819F-2C1812824154}"/>
          </ac:spMkLst>
        </pc:spChg>
        <pc:spChg chg="add">
          <ac:chgData name="Andrew Pla" userId="ed32e1eb-02b2-4b94-bfb3-e61cfd5b6df2" providerId="ADAL" clId="{F2CD4071-C1BD-4E55-BC99-8BA89D77C74B}" dt="2023-04-24T18:59:23.647" v="8482" actId="26606"/>
          <ac:spMkLst>
            <pc:docMk/>
            <pc:sldMk cId="863878354" sldId="293"/>
            <ac:spMk id="19" creationId="{35C3D674-3D59-4E93-80CA-0C0A9095E816}"/>
          </ac:spMkLst>
        </pc:spChg>
        <pc:spChg chg="add">
          <ac:chgData name="Andrew Pla" userId="ed32e1eb-02b2-4b94-bfb3-e61cfd5b6df2" providerId="ADAL" clId="{F2CD4071-C1BD-4E55-BC99-8BA89D77C74B}" dt="2023-04-24T18:59:23.647" v="8482" actId="26606"/>
          <ac:spMkLst>
            <pc:docMk/>
            <pc:sldMk cId="863878354" sldId="293"/>
            <ac:spMk id="23" creationId="{EF2A81E1-BCBE-426B-8C09-33274E69409D}"/>
          </ac:spMkLst>
        </pc:spChg>
        <pc:picChg chg="add del mod ord">
          <ac:chgData name="Andrew Pla" userId="ed32e1eb-02b2-4b94-bfb3-e61cfd5b6df2" providerId="ADAL" clId="{F2CD4071-C1BD-4E55-BC99-8BA89D77C74B}" dt="2023-04-24T18:59:56.523" v="8484" actId="478"/>
          <ac:picMkLst>
            <pc:docMk/>
            <pc:sldMk cId="863878354" sldId="293"/>
            <ac:picMk id="6" creationId="{75DABAA8-39D8-CF85-7D72-429E50EE2341}"/>
          </ac:picMkLst>
        </pc:picChg>
        <pc:picChg chg="add mod">
          <ac:chgData name="Andrew Pla" userId="ed32e1eb-02b2-4b94-bfb3-e61cfd5b6df2" providerId="ADAL" clId="{F2CD4071-C1BD-4E55-BC99-8BA89D77C74B}" dt="2023-04-24T19:00:05.911" v="8488" actId="1076"/>
          <ac:picMkLst>
            <pc:docMk/>
            <pc:sldMk cId="863878354" sldId="293"/>
            <ac:picMk id="10" creationId="{D61B3C20-6C58-A082-5BE7-8350840F7150}"/>
          </ac:picMkLst>
        </pc:picChg>
        <pc:picChg chg="add">
          <ac:chgData name="Andrew Pla" userId="ed32e1eb-02b2-4b94-bfb3-e61cfd5b6df2" providerId="ADAL" clId="{F2CD4071-C1BD-4E55-BC99-8BA89D77C74B}" dt="2023-04-24T18:59:23.647" v="8482" actId="26606"/>
          <ac:picMkLst>
            <pc:docMk/>
            <pc:sldMk cId="863878354" sldId="293"/>
            <ac:picMk id="13" creationId="{012FDCFE-9AD2-4D8A-8CBF-B3AA37EBF6DD}"/>
          </ac:picMkLst>
        </pc:picChg>
        <pc:picChg chg="add">
          <ac:chgData name="Andrew Pla" userId="ed32e1eb-02b2-4b94-bfb3-e61cfd5b6df2" providerId="ADAL" clId="{F2CD4071-C1BD-4E55-BC99-8BA89D77C74B}" dt="2023-04-24T18:59:23.647" v="8482" actId="26606"/>
          <ac:picMkLst>
            <pc:docMk/>
            <pc:sldMk cId="863878354" sldId="293"/>
            <ac:picMk id="25" creationId="{39D1DDD4-5BB3-45BA-B9B3-06B62299AD79}"/>
          </ac:picMkLst>
        </pc:picChg>
        <pc:cxnChg chg="add">
          <ac:chgData name="Andrew Pla" userId="ed32e1eb-02b2-4b94-bfb3-e61cfd5b6df2" providerId="ADAL" clId="{F2CD4071-C1BD-4E55-BC99-8BA89D77C74B}" dt="2023-04-24T18:59:23.647" v="8482" actId="26606"/>
          <ac:cxnSpMkLst>
            <pc:docMk/>
            <pc:sldMk cId="863878354" sldId="293"/>
            <ac:cxnSpMk id="15" creationId="{FBD463FC-4CA8-4FF4-85A3-AF9F4B98D210}"/>
          </ac:cxnSpMkLst>
        </pc:cxnChg>
        <pc:cxnChg chg="add">
          <ac:chgData name="Andrew Pla" userId="ed32e1eb-02b2-4b94-bfb3-e61cfd5b6df2" providerId="ADAL" clId="{F2CD4071-C1BD-4E55-BC99-8BA89D77C74B}" dt="2023-04-24T18:59:23.647" v="8482" actId="26606"/>
          <ac:cxnSpMkLst>
            <pc:docMk/>
            <pc:sldMk cId="863878354" sldId="293"/>
            <ac:cxnSpMk id="17" creationId="{A56012FD-74A8-4C91-B318-435CF2B71927}"/>
          </ac:cxnSpMkLst>
        </pc:cxnChg>
        <pc:cxnChg chg="add">
          <ac:chgData name="Andrew Pla" userId="ed32e1eb-02b2-4b94-bfb3-e61cfd5b6df2" providerId="ADAL" clId="{F2CD4071-C1BD-4E55-BC99-8BA89D77C74B}" dt="2023-04-24T18:59:23.647" v="8482" actId="26606"/>
          <ac:cxnSpMkLst>
            <pc:docMk/>
            <pc:sldMk cId="863878354" sldId="293"/>
            <ac:cxnSpMk id="21" creationId="{C884B8F8-FDC9-498B-9960-5D7260AFCB03}"/>
          </ac:cxnSpMkLst>
        </pc:cxnChg>
        <pc:cxnChg chg="add">
          <ac:chgData name="Andrew Pla" userId="ed32e1eb-02b2-4b94-bfb3-e61cfd5b6df2" providerId="ADAL" clId="{F2CD4071-C1BD-4E55-BC99-8BA89D77C74B}" dt="2023-04-24T18:59:23.647" v="8482" actId="26606"/>
          <ac:cxnSpMkLst>
            <pc:docMk/>
            <pc:sldMk cId="863878354" sldId="293"/>
            <ac:cxnSpMk id="27" creationId="{A24DAE64-2302-42EA-8239-F2F0775CA5AD}"/>
          </ac:cxnSpMkLst>
        </pc:cxnChg>
      </pc:sldChg>
      <pc:sldChg chg="modSp new mod ord">
        <pc:chgData name="Andrew Pla" userId="ed32e1eb-02b2-4b94-bfb3-e61cfd5b6df2" providerId="ADAL" clId="{F2CD4071-C1BD-4E55-BC99-8BA89D77C74B}" dt="2023-04-24T19:17:15.413" v="9049" actId="20577"/>
        <pc:sldMkLst>
          <pc:docMk/>
          <pc:sldMk cId="1067247009" sldId="294"/>
        </pc:sldMkLst>
        <pc:spChg chg="mod">
          <ac:chgData name="Andrew Pla" userId="ed32e1eb-02b2-4b94-bfb3-e61cfd5b6df2" providerId="ADAL" clId="{F2CD4071-C1BD-4E55-BC99-8BA89D77C74B}" dt="2023-04-24T19:17:15.413" v="9049" actId="20577"/>
          <ac:spMkLst>
            <pc:docMk/>
            <pc:sldMk cId="1067247009" sldId="294"/>
            <ac:spMk id="2" creationId="{CD29D2BA-9725-21F5-3641-9BDD39E3C465}"/>
          </ac:spMkLst>
        </pc:spChg>
        <pc:spChg chg="mod">
          <ac:chgData name="Andrew Pla" userId="ed32e1eb-02b2-4b94-bfb3-e61cfd5b6df2" providerId="ADAL" clId="{F2CD4071-C1BD-4E55-BC99-8BA89D77C74B}" dt="2023-04-24T19:11:44.572" v="8966" actId="20577"/>
          <ac:spMkLst>
            <pc:docMk/>
            <pc:sldMk cId="1067247009" sldId="294"/>
            <ac:spMk id="3" creationId="{79B9CEC1-FD2C-6EB1-F017-CD8EBD18A2EE}"/>
          </ac:spMkLst>
        </pc:spChg>
      </pc:sldChg>
      <pc:sldChg chg="addSp modSp new mod setBg modShow">
        <pc:chgData name="Andrew Pla" userId="ed32e1eb-02b2-4b94-bfb3-e61cfd5b6df2" providerId="ADAL" clId="{F2CD4071-C1BD-4E55-BC99-8BA89D77C74B}" dt="2023-04-24T20:15:54.600" v="9660" actId="26606"/>
        <pc:sldMkLst>
          <pc:docMk/>
          <pc:sldMk cId="3485395589" sldId="295"/>
        </pc:sldMkLst>
        <pc:spChg chg="mod">
          <ac:chgData name="Andrew Pla" userId="ed32e1eb-02b2-4b94-bfb3-e61cfd5b6df2" providerId="ADAL" clId="{F2CD4071-C1BD-4E55-BC99-8BA89D77C74B}" dt="2023-04-24T20:15:54.600" v="9660" actId="26606"/>
          <ac:spMkLst>
            <pc:docMk/>
            <pc:sldMk cId="3485395589" sldId="295"/>
            <ac:spMk id="2" creationId="{48E76DCB-1CBD-EF3B-9962-740EBB2D3BD0}"/>
          </ac:spMkLst>
        </pc:spChg>
        <pc:spChg chg="mod ord">
          <ac:chgData name="Andrew Pla" userId="ed32e1eb-02b2-4b94-bfb3-e61cfd5b6df2" providerId="ADAL" clId="{F2CD4071-C1BD-4E55-BC99-8BA89D77C74B}" dt="2023-04-24T20:15:54.600" v="9660" actId="26606"/>
          <ac:spMkLst>
            <pc:docMk/>
            <pc:sldMk cId="3485395589" sldId="295"/>
            <ac:spMk id="3" creationId="{250ED903-1996-43C3-1998-BFA52D04B40A}"/>
          </ac:spMkLst>
        </pc:spChg>
        <pc:grpChg chg="add">
          <ac:chgData name="Andrew Pla" userId="ed32e1eb-02b2-4b94-bfb3-e61cfd5b6df2" providerId="ADAL" clId="{F2CD4071-C1BD-4E55-BC99-8BA89D77C74B}" dt="2023-04-24T20:15:54.600" v="9660" actId="26606"/>
          <ac:grpSpMkLst>
            <pc:docMk/>
            <pc:sldMk cId="3485395589" sldId="295"/>
            <ac:grpSpMk id="10" creationId="{F2C08210-135F-434B-9B07-F3B4978C6C21}"/>
          </ac:grpSpMkLst>
        </pc:grpChg>
        <pc:picChg chg="add mod">
          <ac:chgData name="Andrew Pla" userId="ed32e1eb-02b2-4b94-bfb3-e61cfd5b6df2" providerId="ADAL" clId="{F2CD4071-C1BD-4E55-BC99-8BA89D77C74B}" dt="2023-04-24T20:15:54.600" v="9660" actId="26606"/>
          <ac:picMkLst>
            <pc:docMk/>
            <pc:sldMk cId="3485395589" sldId="295"/>
            <ac:picMk id="5" creationId="{1CC084A2-2A5B-426D-6CE6-71CDEDD98D3A}"/>
          </ac:picMkLst>
        </pc:picChg>
      </pc:sldChg>
      <pc:sldChg chg="modSp new mod">
        <pc:chgData name="Andrew Pla" userId="ed32e1eb-02b2-4b94-bfb3-e61cfd5b6df2" providerId="ADAL" clId="{F2CD4071-C1BD-4E55-BC99-8BA89D77C74B}" dt="2023-04-24T20:17:54.823" v="9722" actId="15"/>
        <pc:sldMkLst>
          <pc:docMk/>
          <pc:sldMk cId="784222075" sldId="296"/>
        </pc:sldMkLst>
        <pc:spChg chg="mod">
          <ac:chgData name="Andrew Pla" userId="ed32e1eb-02b2-4b94-bfb3-e61cfd5b6df2" providerId="ADAL" clId="{F2CD4071-C1BD-4E55-BC99-8BA89D77C74B}" dt="2023-04-24T19:33:34.662" v="9183" actId="20577"/>
          <ac:spMkLst>
            <pc:docMk/>
            <pc:sldMk cId="784222075" sldId="296"/>
            <ac:spMk id="2" creationId="{7FE5F2FB-B82D-2658-76E0-DB417901F562}"/>
          </ac:spMkLst>
        </pc:spChg>
        <pc:spChg chg="mod">
          <ac:chgData name="Andrew Pla" userId="ed32e1eb-02b2-4b94-bfb3-e61cfd5b6df2" providerId="ADAL" clId="{F2CD4071-C1BD-4E55-BC99-8BA89D77C74B}" dt="2023-04-24T20:17:54.823" v="9722" actId="15"/>
          <ac:spMkLst>
            <pc:docMk/>
            <pc:sldMk cId="784222075" sldId="296"/>
            <ac:spMk id="3" creationId="{10FC95AE-A46B-A5F0-2062-E443103EEA93}"/>
          </ac:spMkLst>
        </pc:spChg>
      </pc:sldChg>
      <pc:sldChg chg="modSp new mod">
        <pc:chgData name="Andrew Pla" userId="ed32e1eb-02b2-4b94-bfb3-e61cfd5b6df2" providerId="ADAL" clId="{F2CD4071-C1BD-4E55-BC99-8BA89D77C74B}" dt="2023-04-24T19:34:40.838" v="9507" actId="20577"/>
        <pc:sldMkLst>
          <pc:docMk/>
          <pc:sldMk cId="2546656208" sldId="297"/>
        </pc:sldMkLst>
        <pc:spChg chg="mod">
          <ac:chgData name="Andrew Pla" userId="ed32e1eb-02b2-4b94-bfb3-e61cfd5b6df2" providerId="ADAL" clId="{F2CD4071-C1BD-4E55-BC99-8BA89D77C74B}" dt="2023-04-24T19:34:21.868" v="9416" actId="20577"/>
          <ac:spMkLst>
            <pc:docMk/>
            <pc:sldMk cId="2546656208" sldId="297"/>
            <ac:spMk id="2" creationId="{872AE6E6-3E69-C333-988B-A9667A35A407}"/>
          </ac:spMkLst>
        </pc:spChg>
        <pc:spChg chg="mod">
          <ac:chgData name="Andrew Pla" userId="ed32e1eb-02b2-4b94-bfb3-e61cfd5b6df2" providerId="ADAL" clId="{F2CD4071-C1BD-4E55-BC99-8BA89D77C74B}" dt="2023-04-24T19:34:40.838" v="9507" actId="20577"/>
          <ac:spMkLst>
            <pc:docMk/>
            <pc:sldMk cId="2546656208" sldId="297"/>
            <ac:spMk id="3" creationId="{A85CB967-FE19-860F-336D-591452C1711A}"/>
          </ac:spMkLst>
        </pc:spChg>
      </pc:sldChg>
      <pc:sldChg chg="addSp delSp modSp new mod modClrScheme chgLayout">
        <pc:chgData name="Andrew Pla" userId="ed32e1eb-02b2-4b94-bfb3-e61cfd5b6df2" providerId="ADAL" clId="{F2CD4071-C1BD-4E55-BC99-8BA89D77C74B}" dt="2023-04-24T20:36:16.966" v="10123" actId="20577"/>
        <pc:sldMkLst>
          <pc:docMk/>
          <pc:sldMk cId="2033198742" sldId="298"/>
        </pc:sldMkLst>
        <pc:spChg chg="del mod ord">
          <ac:chgData name="Andrew Pla" userId="ed32e1eb-02b2-4b94-bfb3-e61cfd5b6df2" providerId="ADAL" clId="{F2CD4071-C1BD-4E55-BC99-8BA89D77C74B}" dt="2023-04-24T20:36:04.802" v="10068" actId="700"/>
          <ac:spMkLst>
            <pc:docMk/>
            <pc:sldMk cId="2033198742" sldId="298"/>
            <ac:spMk id="2" creationId="{C82F740F-1B3B-F7EC-78D5-010D1D0152AD}"/>
          </ac:spMkLst>
        </pc:spChg>
        <pc:spChg chg="del mod ord">
          <ac:chgData name="Andrew Pla" userId="ed32e1eb-02b2-4b94-bfb3-e61cfd5b6df2" providerId="ADAL" clId="{F2CD4071-C1BD-4E55-BC99-8BA89D77C74B}" dt="2023-04-24T20:36:04.802" v="10068" actId="700"/>
          <ac:spMkLst>
            <pc:docMk/>
            <pc:sldMk cId="2033198742" sldId="298"/>
            <ac:spMk id="3" creationId="{7D72A3F6-94F0-1E26-8C8F-2E6E48843663}"/>
          </ac:spMkLst>
        </pc:spChg>
        <pc:spChg chg="add mod ord">
          <ac:chgData name="Andrew Pla" userId="ed32e1eb-02b2-4b94-bfb3-e61cfd5b6df2" providerId="ADAL" clId="{F2CD4071-C1BD-4E55-BC99-8BA89D77C74B}" dt="2023-04-24T20:36:12.939" v="10113" actId="20577"/>
          <ac:spMkLst>
            <pc:docMk/>
            <pc:sldMk cId="2033198742" sldId="298"/>
            <ac:spMk id="4" creationId="{CD789F06-1AC7-CE0E-3A03-1260517A4882}"/>
          </ac:spMkLst>
        </pc:spChg>
        <pc:spChg chg="add mod ord">
          <ac:chgData name="Andrew Pla" userId="ed32e1eb-02b2-4b94-bfb3-e61cfd5b6df2" providerId="ADAL" clId="{F2CD4071-C1BD-4E55-BC99-8BA89D77C74B}" dt="2023-04-24T20:36:16.966" v="10123" actId="20577"/>
          <ac:spMkLst>
            <pc:docMk/>
            <pc:sldMk cId="2033198742" sldId="298"/>
            <ac:spMk id="5" creationId="{04C54AE0-AB76-AEA9-B78A-652CE4C2DF5A}"/>
          </ac:spMkLst>
        </pc:spChg>
      </pc:sldChg>
    </pc:docChg>
  </pc:docChgLst>
  <pc:docChgLst>
    <pc:chgData name="Andrew" userId="ed32e1eb-02b2-4b94-bfb3-e61cfd5b6df2" providerId="ADAL" clId="{F2CD4071-C1BD-4E55-BC99-8BA89D77C74B}"/>
    <pc:docChg chg="custSel delSld modSld modSection">
      <pc:chgData name="Andrew" userId="ed32e1eb-02b2-4b94-bfb3-e61cfd5b6df2" providerId="ADAL" clId="{F2CD4071-C1BD-4E55-BC99-8BA89D77C74B}" dt="2023-05-03T17:56:59.590" v="60" actId="20577"/>
      <pc:docMkLst>
        <pc:docMk/>
      </pc:docMkLst>
      <pc:sldChg chg="modNotesTx">
        <pc:chgData name="Andrew" userId="ed32e1eb-02b2-4b94-bfb3-e61cfd5b6df2" providerId="ADAL" clId="{F2CD4071-C1BD-4E55-BC99-8BA89D77C74B}" dt="2023-05-03T17:56:01.022" v="2" actId="20577"/>
        <pc:sldMkLst>
          <pc:docMk/>
          <pc:sldMk cId="3519202930" sldId="259"/>
        </pc:sldMkLst>
      </pc:sldChg>
      <pc:sldChg chg="del">
        <pc:chgData name="Andrew" userId="ed32e1eb-02b2-4b94-bfb3-e61cfd5b6df2" providerId="ADAL" clId="{F2CD4071-C1BD-4E55-BC99-8BA89D77C74B}" dt="2023-05-03T17:56:07.280" v="3" actId="2696"/>
        <pc:sldMkLst>
          <pc:docMk/>
          <pc:sldMk cId="1154891036" sldId="262"/>
        </pc:sldMkLst>
      </pc:sldChg>
      <pc:sldChg chg="modNotesTx">
        <pc:chgData name="Andrew" userId="ed32e1eb-02b2-4b94-bfb3-e61cfd5b6df2" providerId="ADAL" clId="{F2CD4071-C1BD-4E55-BC99-8BA89D77C74B}" dt="2023-05-03T17:55:53.586" v="0" actId="20577"/>
        <pc:sldMkLst>
          <pc:docMk/>
          <pc:sldMk cId="2267474719" sldId="287"/>
        </pc:sldMkLst>
      </pc:sldChg>
      <pc:sldChg chg="modSp mod">
        <pc:chgData name="Andrew" userId="ed32e1eb-02b2-4b94-bfb3-e61cfd5b6df2" providerId="ADAL" clId="{F2CD4071-C1BD-4E55-BC99-8BA89D77C74B}" dt="2023-05-03T17:56:59.590" v="60" actId="20577"/>
        <pc:sldMkLst>
          <pc:docMk/>
          <pc:sldMk cId="2546656208" sldId="297"/>
        </pc:sldMkLst>
        <pc:spChg chg="mod">
          <ac:chgData name="Andrew" userId="ed32e1eb-02b2-4b94-bfb3-e61cfd5b6df2" providerId="ADAL" clId="{F2CD4071-C1BD-4E55-BC99-8BA89D77C74B}" dt="2023-05-03T17:56:59.590" v="60" actId="20577"/>
          <ac:spMkLst>
            <pc:docMk/>
            <pc:sldMk cId="2546656208" sldId="297"/>
            <ac:spMk id="3" creationId="{A85CB967-FE19-860F-336D-591452C1711A}"/>
          </ac:spMkLst>
        </pc:sp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github.com/gui-cs/F7History"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gui-cs/F7History"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8C0AF-2595-478C-8EE3-9BEE4854499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67B5D68-2009-4FD7-A23D-69F749EA133F}">
      <dgm:prSet/>
      <dgm:spPr/>
      <dgm:t>
        <a:bodyPr/>
        <a:lstStyle/>
        <a:p>
          <a:r>
            <a:rPr lang="en-US"/>
            <a:t>TUI Basics</a:t>
          </a:r>
        </a:p>
      </dgm:t>
    </dgm:pt>
    <dgm:pt modelId="{CD47EBBF-2ECD-4650-9E1D-63A053F6425C}" type="parTrans" cxnId="{BDC9ECD0-7C66-42B5-982A-175307765042}">
      <dgm:prSet/>
      <dgm:spPr/>
      <dgm:t>
        <a:bodyPr/>
        <a:lstStyle/>
        <a:p>
          <a:endParaRPr lang="en-US"/>
        </a:p>
      </dgm:t>
    </dgm:pt>
    <dgm:pt modelId="{9B342B60-C353-456E-A97D-A829493B72C0}" type="sibTrans" cxnId="{BDC9ECD0-7C66-42B5-982A-175307765042}">
      <dgm:prSet/>
      <dgm:spPr/>
      <dgm:t>
        <a:bodyPr/>
        <a:lstStyle/>
        <a:p>
          <a:endParaRPr lang="en-US"/>
        </a:p>
      </dgm:t>
    </dgm:pt>
    <dgm:pt modelId="{751E0EBB-AF04-4CE6-B5EB-7AABB0D7A277}">
      <dgm:prSet/>
      <dgm:spPr/>
      <dgm:t>
        <a:bodyPr/>
        <a:lstStyle/>
        <a:p>
          <a:r>
            <a:rPr lang="en-US"/>
            <a:t>Terminal.GUI</a:t>
          </a:r>
        </a:p>
      </dgm:t>
    </dgm:pt>
    <dgm:pt modelId="{451B3A10-A8DA-4B53-BAA6-969ACF538CB1}" type="parTrans" cxnId="{90D28241-D6FA-4D8B-8B53-67D05268421C}">
      <dgm:prSet/>
      <dgm:spPr/>
      <dgm:t>
        <a:bodyPr/>
        <a:lstStyle/>
        <a:p>
          <a:endParaRPr lang="en-US"/>
        </a:p>
      </dgm:t>
    </dgm:pt>
    <dgm:pt modelId="{090705BB-3CEB-422F-95D5-57F1E5A8806E}" type="sibTrans" cxnId="{90D28241-D6FA-4D8B-8B53-67D05268421C}">
      <dgm:prSet/>
      <dgm:spPr/>
      <dgm:t>
        <a:bodyPr/>
        <a:lstStyle/>
        <a:p>
          <a:endParaRPr lang="en-US"/>
        </a:p>
      </dgm:t>
    </dgm:pt>
    <dgm:pt modelId="{CFDC4206-4F4C-4A9C-8324-199FC515D848}">
      <dgm:prSet/>
      <dgm:spPr/>
      <dgm:t>
        <a:bodyPr/>
        <a:lstStyle/>
        <a:p>
          <a:r>
            <a:rPr lang="en-US"/>
            <a:t>Example Projects</a:t>
          </a:r>
        </a:p>
      </dgm:t>
    </dgm:pt>
    <dgm:pt modelId="{07A2B82E-9A60-4F16-878B-F3191E064588}" type="parTrans" cxnId="{FB41F224-51B6-4BD9-8997-4FB09F590A54}">
      <dgm:prSet/>
      <dgm:spPr/>
      <dgm:t>
        <a:bodyPr/>
        <a:lstStyle/>
        <a:p>
          <a:endParaRPr lang="en-US"/>
        </a:p>
      </dgm:t>
    </dgm:pt>
    <dgm:pt modelId="{3ECDB8AC-C0C9-46B1-A518-AC62A9ECC5AD}" type="sibTrans" cxnId="{FB41F224-51B6-4BD9-8997-4FB09F590A54}">
      <dgm:prSet/>
      <dgm:spPr/>
      <dgm:t>
        <a:bodyPr/>
        <a:lstStyle/>
        <a:p>
          <a:endParaRPr lang="en-US"/>
        </a:p>
      </dgm:t>
    </dgm:pt>
    <dgm:pt modelId="{6BD2B95C-C0B8-43CA-AAA4-BA86DB83796D}">
      <dgm:prSet/>
      <dgm:spPr/>
      <dgm:t>
        <a:bodyPr/>
        <a:lstStyle/>
        <a:p>
          <a:r>
            <a:rPr lang="en-US"/>
            <a:t>Develop a Simple TUI</a:t>
          </a:r>
        </a:p>
      </dgm:t>
    </dgm:pt>
    <dgm:pt modelId="{CFEACE55-987F-4671-9F73-ADADC2661A2C}" type="parTrans" cxnId="{2408F80A-9E58-44A9-9D40-C243ED08297D}">
      <dgm:prSet/>
      <dgm:spPr/>
      <dgm:t>
        <a:bodyPr/>
        <a:lstStyle/>
        <a:p>
          <a:endParaRPr lang="en-US"/>
        </a:p>
      </dgm:t>
    </dgm:pt>
    <dgm:pt modelId="{320D1376-EEC9-4B50-A6A2-C188946DD12D}" type="sibTrans" cxnId="{2408F80A-9E58-44A9-9D40-C243ED08297D}">
      <dgm:prSet/>
      <dgm:spPr/>
      <dgm:t>
        <a:bodyPr/>
        <a:lstStyle/>
        <a:p>
          <a:endParaRPr lang="en-US"/>
        </a:p>
      </dgm:t>
    </dgm:pt>
    <dgm:pt modelId="{7E8789FC-116C-4ECC-92B5-6BBF98BC37A4}">
      <dgm:prSet/>
      <dgm:spPr/>
      <dgm:t>
        <a:bodyPr/>
        <a:lstStyle/>
        <a:p>
          <a:r>
            <a:rPr lang="en-US"/>
            <a:t>Advanced features/controls</a:t>
          </a:r>
        </a:p>
      </dgm:t>
    </dgm:pt>
    <dgm:pt modelId="{8FE2E926-B27F-44BE-8384-D2DFC524B57E}" type="parTrans" cxnId="{FBC75167-FC9C-437B-87F7-54B038D2F23E}">
      <dgm:prSet/>
      <dgm:spPr/>
      <dgm:t>
        <a:bodyPr/>
        <a:lstStyle/>
        <a:p>
          <a:endParaRPr lang="en-US"/>
        </a:p>
      </dgm:t>
    </dgm:pt>
    <dgm:pt modelId="{6D9CC671-0028-4BF5-A59B-77020698773D}" type="sibTrans" cxnId="{FBC75167-FC9C-437B-87F7-54B038D2F23E}">
      <dgm:prSet/>
      <dgm:spPr/>
      <dgm:t>
        <a:bodyPr/>
        <a:lstStyle/>
        <a:p>
          <a:endParaRPr lang="en-US"/>
        </a:p>
      </dgm:t>
    </dgm:pt>
    <dgm:pt modelId="{0834AD4A-3CBC-40EE-9D23-C0D9F59F63FE}">
      <dgm:prSet/>
      <dgm:spPr/>
      <dgm:t>
        <a:bodyPr/>
        <a:lstStyle/>
        <a:p>
          <a:r>
            <a:rPr lang="en-US"/>
            <a:t>Next steps…</a:t>
          </a:r>
        </a:p>
      </dgm:t>
    </dgm:pt>
    <dgm:pt modelId="{820AA115-96CC-4CA6-8C28-4E479D76A561}" type="parTrans" cxnId="{19A9E5CC-A0DD-4462-BA0D-1C37C1E01516}">
      <dgm:prSet/>
      <dgm:spPr/>
      <dgm:t>
        <a:bodyPr/>
        <a:lstStyle/>
        <a:p>
          <a:endParaRPr lang="en-US"/>
        </a:p>
      </dgm:t>
    </dgm:pt>
    <dgm:pt modelId="{10C69455-1BBF-49E4-B906-0711C3C40DD0}" type="sibTrans" cxnId="{19A9E5CC-A0DD-4462-BA0D-1C37C1E01516}">
      <dgm:prSet/>
      <dgm:spPr/>
      <dgm:t>
        <a:bodyPr/>
        <a:lstStyle/>
        <a:p>
          <a:endParaRPr lang="en-US"/>
        </a:p>
      </dgm:t>
    </dgm:pt>
    <dgm:pt modelId="{76536916-0D72-4FD5-96F5-A7EB25FBFDAE}" type="pres">
      <dgm:prSet presAssocID="{9A08C0AF-2595-478C-8EE3-9BEE48544994}" presName="linear" presStyleCnt="0">
        <dgm:presLayoutVars>
          <dgm:animLvl val="lvl"/>
          <dgm:resizeHandles val="exact"/>
        </dgm:presLayoutVars>
      </dgm:prSet>
      <dgm:spPr/>
    </dgm:pt>
    <dgm:pt modelId="{8234748E-7202-4F94-90C3-132D8908C355}" type="pres">
      <dgm:prSet presAssocID="{567B5D68-2009-4FD7-A23D-69F749EA133F}" presName="parentText" presStyleLbl="node1" presStyleIdx="0" presStyleCnt="6">
        <dgm:presLayoutVars>
          <dgm:chMax val="0"/>
          <dgm:bulletEnabled val="1"/>
        </dgm:presLayoutVars>
      </dgm:prSet>
      <dgm:spPr/>
    </dgm:pt>
    <dgm:pt modelId="{06C49550-7ED5-46E9-AC69-59161606239B}" type="pres">
      <dgm:prSet presAssocID="{9B342B60-C353-456E-A97D-A829493B72C0}" presName="spacer" presStyleCnt="0"/>
      <dgm:spPr/>
    </dgm:pt>
    <dgm:pt modelId="{2C67ABAB-F46F-4D51-B0AA-53EBDD8D3F71}" type="pres">
      <dgm:prSet presAssocID="{751E0EBB-AF04-4CE6-B5EB-7AABB0D7A277}" presName="parentText" presStyleLbl="node1" presStyleIdx="1" presStyleCnt="6">
        <dgm:presLayoutVars>
          <dgm:chMax val="0"/>
          <dgm:bulletEnabled val="1"/>
        </dgm:presLayoutVars>
      </dgm:prSet>
      <dgm:spPr/>
    </dgm:pt>
    <dgm:pt modelId="{4A8527C8-C4E5-4C8A-9260-39B7754E2F71}" type="pres">
      <dgm:prSet presAssocID="{090705BB-3CEB-422F-95D5-57F1E5A8806E}" presName="spacer" presStyleCnt="0"/>
      <dgm:spPr/>
    </dgm:pt>
    <dgm:pt modelId="{DB698944-FBB0-41DB-B297-6A40DC9D1798}" type="pres">
      <dgm:prSet presAssocID="{CFDC4206-4F4C-4A9C-8324-199FC515D848}" presName="parentText" presStyleLbl="node1" presStyleIdx="2" presStyleCnt="6">
        <dgm:presLayoutVars>
          <dgm:chMax val="0"/>
          <dgm:bulletEnabled val="1"/>
        </dgm:presLayoutVars>
      </dgm:prSet>
      <dgm:spPr/>
    </dgm:pt>
    <dgm:pt modelId="{EC72BA22-4871-41B4-8A60-F820F5758232}" type="pres">
      <dgm:prSet presAssocID="{3ECDB8AC-C0C9-46B1-A518-AC62A9ECC5AD}" presName="spacer" presStyleCnt="0"/>
      <dgm:spPr/>
    </dgm:pt>
    <dgm:pt modelId="{AD13FAEB-5D22-4A68-A194-E84B8108842E}" type="pres">
      <dgm:prSet presAssocID="{6BD2B95C-C0B8-43CA-AAA4-BA86DB83796D}" presName="parentText" presStyleLbl="node1" presStyleIdx="3" presStyleCnt="6">
        <dgm:presLayoutVars>
          <dgm:chMax val="0"/>
          <dgm:bulletEnabled val="1"/>
        </dgm:presLayoutVars>
      </dgm:prSet>
      <dgm:spPr/>
    </dgm:pt>
    <dgm:pt modelId="{CE13B89A-F2C5-47BC-9BF8-F2DB3B9DADBC}" type="pres">
      <dgm:prSet presAssocID="{320D1376-EEC9-4B50-A6A2-C188946DD12D}" presName="spacer" presStyleCnt="0"/>
      <dgm:spPr/>
    </dgm:pt>
    <dgm:pt modelId="{11ADE8A7-85ED-4482-BA19-F9840B0AC429}" type="pres">
      <dgm:prSet presAssocID="{7E8789FC-116C-4ECC-92B5-6BBF98BC37A4}" presName="parentText" presStyleLbl="node1" presStyleIdx="4" presStyleCnt="6">
        <dgm:presLayoutVars>
          <dgm:chMax val="0"/>
          <dgm:bulletEnabled val="1"/>
        </dgm:presLayoutVars>
      </dgm:prSet>
      <dgm:spPr/>
    </dgm:pt>
    <dgm:pt modelId="{29E0084E-83AE-463B-9F22-3468871C34ED}" type="pres">
      <dgm:prSet presAssocID="{6D9CC671-0028-4BF5-A59B-77020698773D}" presName="spacer" presStyleCnt="0"/>
      <dgm:spPr/>
    </dgm:pt>
    <dgm:pt modelId="{F134D6F4-17D9-4EC2-A37C-EBA40B799D8E}" type="pres">
      <dgm:prSet presAssocID="{0834AD4A-3CBC-40EE-9D23-C0D9F59F63FE}" presName="parentText" presStyleLbl="node1" presStyleIdx="5" presStyleCnt="6">
        <dgm:presLayoutVars>
          <dgm:chMax val="0"/>
          <dgm:bulletEnabled val="1"/>
        </dgm:presLayoutVars>
      </dgm:prSet>
      <dgm:spPr/>
    </dgm:pt>
  </dgm:ptLst>
  <dgm:cxnLst>
    <dgm:cxn modelId="{2408F80A-9E58-44A9-9D40-C243ED08297D}" srcId="{9A08C0AF-2595-478C-8EE3-9BEE48544994}" destId="{6BD2B95C-C0B8-43CA-AAA4-BA86DB83796D}" srcOrd="3" destOrd="0" parTransId="{CFEACE55-987F-4671-9F73-ADADC2661A2C}" sibTransId="{320D1376-EEC9-4B50-A6A2-C188946DD12D}"/>
    <dgm:cxn modelId="{FB41F224-51B6-4BD9-8997-4FB09F590A54}" srcId="{9A08C0AF-2595-478C-8EE3-9BEE48544994}" destId="{CFDC4206-4F4C-4A9C-8324-199FC515D848}" srcOrd="2" destOrd="0" parTransId="{07A2B82E-9A60-4F16-878B-F3191E064588}" sibTransId="{3ECDB8AC-C0C9-46B1-A518-AC62A9ECC5AD}"/>
    <dgm:cxn modelId="{7E78F824-CBDC-4AC9-A22B-041E3E920647}" type="presOf" srcId="{567B5D68-2009-4FD7-A23D-69F749EA133F}" destId="{8234748E-7202-4F94-90C3-132D8908C355}" srcOrd="0" destOrd="0" presId="urn:microsoft.com/office/officeart/2005/8/layout/vList2"/>
    <dgm:cxn modelId="{C2372538-5B64-43A1-8E2F-BFE1905FE9FD}" type="presOf" srcId="{0834AD4A-3CBC-40EE-9D23-C0D9F59F63FE}" destId="{F134D6F4-17D9-4EC2-A37C-EBA40B799D8E}" srcOrd="0" destOrd="0" presId="urn:microsoft.com/office/officeart/2005/8/layout/vList2"/>
    <dgm:cxn modelId="{598F1F39-0257-4236-9F64-295718C0C233}" type="presOf" srcId="{9A08C0AF-2595-478C-8EE3-9BEE48544994}" destId="{76536916-0D72-4FD5-96F5-A7EB25FBFDAE}" srcOrd="0" destOrd="0" presId="urn:microsoft.com/office/officeart/2005/8/layout/vList2"/>
    <dgm:cxn modelId="{90D28241-D6FA-4D8B-8B53-67D05268421C}" srcId="{9A08C0AF-2595-478C-8EE3-9BEE48544994}" destId="{751E0EBB-AF04-4CE6-B5EB-7AABB0D7A277}" srcOrd="1" destOrd="0" parTransId="{451B3A10-A8DA-4B53-BAA6-969ACF538CB1}" sibTransId="{090705BB-3CEB-422F-95D5-57F1E5A8806E}"/>
    <dgm:cxn modelId="{FBC75167-FC9C-437B-87F7-54B038D2F23E}" srcId="{9A08C0AF-2595-478C-8EE3-9BEE48544994}" destId="{7E8789FC-116C-4ECC-92B5-6BBF98BC37A4}" srcOrd="4" destOrd="0" parTransId="{8FE2E926-B27F-44BE-8384-D2DFC524B57E}" sibTransId="{6D9CC671-0028-4BF5-A59B-77020698773D}"/>
    <dgm:cxn modelId="{0105EDBE-57F2-4610-AC21-8F6742EE82D7}" type="presOf" srcId="{CFDC4206-4F4C-4A9C-8324-199FC515D848}" destId="{DB698944-FBB0-41DB-B297-6A40DC9D1798}" srcOrd="0" destOrd="0" presId="urn:microsoft.com/office/officeart/2005/8/layout/vList2"/>
    <dgm:cxn modelId="{B9BFF9C0-E130-410A-8469-C9C54979E59D}" type="presOf" srcId="{7E8789FC-116C-4ECC-92B5-6BBF98BC37A4}" destId="{11ADE8A7-85ED-4482-BA19-F9840B0AC429}" srcOrd="0" destOrd="0" presId="urn:microsoft.com/office/officeart/2005/8/layout/vList2"/>
    <dgm:cxn modelId="{19A9E5CC-A0DD-4462-BA0D-1C37C1E01516}" srcId="{9A08C0AF-2595-478C-8EE3-9BEE48544994}" destId="{0834AD4A-3CBC-40EE-9D23-C0D9F59F63FE}" srcOrd="5" destOrd="0" parTransId="{820AA115-96CC-4CA6-8C28-4E479D76A561}" sibTransId="{10C69455-1BBF-49E4-B906-0711C3C40DD0}"/>
    <dgm:cxn modelId="{BDC9ECD0-7C66-42B5-982A-175307765042}" srcId="{9A08C0AF-2595-478C-8EE3-9BEE48544994}" destId="{567B5D68-2009-4FD7-A23D-69F749EA133F}" srcOrd="0" destOrd="0" parTransId="{CD47EBBF-2ECD-4650-9E1D-63A053F6425C}" sibTransId="{9B342B60-C353-456E-A97D-A829493B72C0}"/>
    <dgm:cxn modelId="{6FA1E7DD-C3C1-4098-8653-0F1E78A0A2BD}" type="presOf" srcId="{6BD2B95C-C0B8-43CA-AAA4-BA86DB83796D}" destId="{AD13FAEB-5D22-4A68-A194-E84B8108842E}" srcOrd="0" destOrd="0" presId="urn:microsoft.com/office/officeart/2005/8/layout/vList2"/>
    <dgm:cxn modelId="{D2B3E3EE-5F8C-4532-91E1-91C56070B3EC}" type="presOf" srcId="{751E0EBB-AF04-4CE6-B5EB-7AABB0D7A277}" destId="{2C67ABAB-F46F-4D51-B0AA-53EBDD8D3F71}" srcOrd="0" destOrd="0" presId="urn:microsoft.com/office/officeart/2005/8/layout/vList2"/>
    <dgm:cxn modelId="{AF8462AA-6A5F-490F-B76F-C97806B3E970}" type="presParOf" srcId="{76536916-0D72-4FD5-96F5-A7EB25FBFDAE}" destId="{8234748E-7202-4F94-90C3-132D8908C355}" srcOrd="0" destOrd="0" presId="urn:microsoft.com/office/officeart/2005/8/layout/vList2"/>
    <dgm:cxn modelId="{9C9DFCEA-0E2A-4A9C-AA18-F7DFE59781D7}" type="presParOf" srcId="{76536916-0D72-4FD5-96F5-A7EB25FBFDAE}" destId="{06C49550-7ED5-46E9-AC69-59161606239B}" srcOrd="1" destOrd="0" presId="urn:microsoft.com/office/officeart/2005/8/layout/vList2"/>
    <dgm:cxn modelId="{9D157D5F-03E5-4750-9A75-AF305C74AD01}" type="presParOf" srcId="{76536916-0D72-4FD5-96F5-A7EB25FBFDAE}" destId="{2C67ABAB-F46F-4D51-B0AA-53EBDD8D3F71}" srcOrd="2" destOrd="0" presId="urn:microsoft.com/office/officeart/2005/8/layout/vList2"/>
    <dgm:cxn modelId="{11E242CE-72DA-4C23-9304-48AD21F6B9CC}" type="presParOf" srcId="{76536916-0D72-4FD5-96F5-A7EB25FBFDAE}" destId="{4A8527C8-C4E5-4C8A-9260-39B7754E2F71}" srcOrd="3" destOrd="0" presId="urn:microsoft.com/office/officeart/2005/8/layout/vList2"/>
    <dgm:cxn modelId="{12E1BBDA-0C6B-4088-B722-E058E99A08FF}" type="presParOf" srcId="{76536916-0D72-4FD5-96F5-A7EB25FBFDAE}" destId="{DB698944-FBB0-41DB-B297-6A40DC9D1798}" srcOrd="4" destOrd="0" presId="urn:microsoft.com/office/officeart/2005/8/layout/vList2"/>
    <dgm:cxn modelId="{745031BC-3542-4DB7-A314-7170349A69BC}" type="presParOf" srcId="{76536916-0D72-4FD5-96F5-A7EB25FBFDAE}" destId="{EC72BA22-4871-41B4-8A60-F820F5758232}" srcOrd="5" destOrd="0" presId="urn:microsoft.com/office/officeart/2005/8/layout/vList2"/>
    <dgm:cxn modelId="{3661F8F3-972F-4431-A7D7-EEC3A93C7E05}" type="presParOf" srcId="{76536916-0D72-4FD5-96F5-A7EB25FBFDAE}" destId="{AD13FAEB-5D22-4A68-A194-E84B8108842E}" srcOrd="6" destOrd="0" presId="urn:microsoft.com/office/officeart/2005/8/layout/vList2"/>
    <dgm:cxn modelId="{9E1E15C0-35C3-41B8-8C16-997604EE1DA7}" type="presParOf" srcId="{76536916-0D72-4FD5-96F5-A7EB25FBFDAE}" destId="{CE13B89A-F2C5-47BC-9BF8-F2DB3B9DADBC}" srcOrd="7" destOrd="0" presId="urn:microsoft.com/office/officeart/2005/8/layout/vList2"/>
    <dgm:cxn modelId="{71E445EE-2DF4-4C17-A70A-F67B7238AEA3}" type="presParOf" srcId="{76536916-0D72-4FD5-96F5-A7EB25FBFDAE}" destId="{11ADE8A7-85ED-4482-BA19-F9840B0AC429}" srcOrd="8" destOrd="0" presId="urn:microsoft.com/office/officeart/2005/8/layout/vList2"/>
    <dgm:cxn modelId="{298E37E7-5E46-47D8-B962-DC75845DEBDF}" type="presParOf" srcId="{76536916-0D72-4FD5-96F5-A7EB25FBFDAE}" destId="{29E0084E-83AE-463B-9F22-3468871C34ED}" srcOrd="9" destOrd="0" presId="urn:microsoft.com/office/officeart/2005/8/layout/vList2"/>
    <dgm:cxn modelId="{C2070F71-0E6E-4597-8A33-9D43C280CAD7}" type="presParOf" srcId="{76536916-0D72-4FD5-96F5-A7EB25FBFDAE}" destId="{F134D6F4-17D9-4EC2-A37C-EBA40B799D8E}"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05CAF1-D970-449E-AB30-7523BD0DC25B}"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21CEB0B9-00AE-43BA-A2A1-31F646C5E5EF}">
      <dgm:prSet/>
      <dgm:spPr/>
      <dgm:t>
        <a:bodyPr/>
        <a:lstStyle/>
        <a:p>
          <a:r>
            <a:rPr lang="en-US"/>
            <a:t>Built with Terminal.GUI</a:t>
          </a:r>
        </a:p>
      </dgm:t>
    </dgm:pt>
    <dgm:pt modelId="{AC3D4C48-75BE-4810-A167-A75C004AA78D}" type="parTrans" cxnId="{620321D9-CBE5-4174-803C-A9D29064C45F}">
      <dgm:prSet/>
      <dgm:spPr/>
      <dgm:t>
        <a:bodyPr/>
        <a:lstStyle/>
        <a:p>
          <a:endParaRPr lang="en-US"/>
        </a:p>
      </dgm:t>
    </dgm:pt>
    <dgm:pt modelId="{29AF95D2-06ED-4FA8-B29D-AF00E05FAB0A}" type="sibTrans" cxnId="{620321D9-CBE5-4174-803C-A9D29064C45F}">
      <dgm:prSet/>
      <dgm:spPr/>
      <dgm:t>
        <a:bodyPr/>
        <a:lstStyle/>
        <a:p>
          <a:endParaRPr lang="en-US"/>
        </a:p>
      </dgm:t>
    </dgm:pt>
    <dgm:pt modelId="{8302CFBA-1E60-4BAA-B526-20572A1149AE}">
      <dgm:prSet/>
      <dgm:spPr/>
      <dgm:t>
        <a:bodyPr/>
        <a:lstStyle/>
        <a:p>
          <a:r>
            <a:rPr lang="en-US"/>
            <a:t>Great way to start building TUI tools.</a:t>
          </a:r>
        </a:p>
      </dgm:t>
    </dgm:pt>
    <dgm:pt modelId="{5E3920FC-8BD3-4DC4-9933-D6503D03D438}" type="parTrans" cxnId="{CB1CB5BC-1FAE-4AB7-9C24-25F6A3F153E9}">
      <dgm:prSet/>
      <dgm:spPr/>
      <dgm:t>
        <a:bodyPr/>
        <a:lstStyle/>
        <a:p>
          <a:endParaRPr lang="en-US"/>
        </a:p>
      </dgm:t>
    </dgm:pt>
    <dgm:pt modelId="{0FEF79EA-80C5-4230-8075-052B4588FF46}" type="sibTrans" cxnId="{CB1CB5BC-1FAE-4AB7-9C24-25F6A3F153E9}">
      <dgm:prSet/>
      <dgm:spPr/>
      <dgm:t>
        <a:bodyPr/>
        <a:lstStyle/>
        <a:p>
          <a:endParaRPr lang="en-US"/>
        </a:p>
      </dgm:t>
    </dgm:pt>
    <dgm:pt modelId="{29572574-9F41-4E83-8B49-339F31E51A3E}">
      <dgm:prSet/>
      <dgm:spPr/>
      <dgm:t>
        <a:bodyPr/>
        <a:lstStyle/>
        <a:p>
          <a:r>
            <a:rPr lang="en-US"/>
            <a:t>Out-ConsoleGridView</a:t>
          </a:r>
        </a:p>
      </dgm:t>
    </dgm:pt>
    <dgm:pt modelId="{F07E6A9C-8F31-4920-BEFE-B196E287299E}" type="parTrans" cxnId="{E5B17E04-B480-467E-8397-880219DE59EA}">
      <dgm:prSet/>
      <dgm:spPr/>
      <dgm:t>
        <a:bodyPr/>
        <a:lstStyle/>
        <a:p>
          <a:endParaRPr lang="en-US"/>
        </a:p>
      </dgm:t>
    </dgm:pt>
    <dgm:pt modelId="{7A73EB60-7439-4768-971E-29BCEEC5D080}" type="sibTrans" cxnId="{E5B17E04-B480-467E-8397-880219DE59EA}">
      <dgm:prSet/>
      <dgm:spPr/>
      <dgm:t>
        <a:bodyPr/>
        <a:lstStyle/>
        <a:p>
          <a:endParaRPr lang="en-US"/>
        </a:p>
      </dgm:t>
    </dgm:pt>
    <dgm:pt modelId="{358691A8-9399-4608-A0D5-B6105F2049A3}">
      <dgm:prSet/>
      <dgm:spPr/>
      <dgm:t>
        <a:bodyPr/>
        <a:lstStyle/>
        <a:p>
          <a:r>
            <a:rPr lang="en-US"/>
            <a:t>Out-GridView, but in the terminal</a:t>
          </a:r>
        </a:p>
      </dgm:t>
    </dgm:pt>
    <dgm:pt modelId="{DC012ABF-0A55-44D4-A9BE-501A6C2A4AB2}" type="parTrans" cxnId="{FDC6A59D-944A-420F-AF89-C1E4EBC56C66}">
      <dgm:prSet/>
      <dgm:spPr/>
      <dgm:t>
        <a:bodyPr/>
        <a:lstStyle/>
        <a:p>
          <a:endParaRPr lang="en-US"/>
        </a:p>
      </dgm:t>
    </dgm:pt>
    <dgm:pt modelId="{2BC97E54-84E7-4230-A399-6CD66655614F}" type="sibTrans" cxnId="{FDC6A59D-944A-420F-AF89-C1E4EBC56C66}">
      <dgm:prSet/>
      <dgm:spPr/>
      <dgm:t>
        <a:bodyPr/>
        <a:lstStyle/>
        <a:p>
          <a:endParaRPr lang="en-US"/>
        </a:p>
      </dgm:t>
    </dgm:pt>
    <dgm:pt modelId="{DACBA1A6-A025-4835-A46C-2297D8E5C44C}">
      <dgm:prSet/>
      <dgm:spPr/>
      <dgm:t>
        <a:bodyPr/>
        <a:lstStyle/>
        <a:p>
          <a:r>
            <a:rPr lang="en-US" i="0"/>
            <a:t>Use F7 as "Show Command History" in Powershell</a:t>
          </a:r>
          <a:endParaRPr lang="en-US"/>
        </a:p>
      </dgm:t>
    </dgm:pt>
    <dgm:pt modelId="{0F1FD5B7-A01E-4422-A3C9-00C71C72183E}" type="parTrans" cxnId="{E2FDAADE-3350-4354-B060-A7C8B631DDF9}">
      <dgm:prSet/>
      <dgm:spPr/>
      <dgm:t>
        <a:bodyPr/>
        <a:lstStyle/>
        <a:p>
          <a:endParaRPr lang="en-US"/>
        </a:p>
      </dgm:t>
    </dgm:pt>
    <dgm:pt modelId="{1F3D844C-8E59-4E80-A971-64CEEF39CD15}" type="sibTrans" cxnId="{E2FDAADE-3350-4354-B060-A7C8B631DDF9}">
      <dgm:prSet/>
      <dgm:spPr/>
      <dgm:t>
        <a:bodyPr/>
        <a:lstStyle/>
        <a:p>
          <a:endParaRPr lang="en-US"/>
        </a:p>
      </dgm:t>
    </dgm:pt>
    <dgm:pt modelId="{F9437B68-CECD-41FA-BC5E-7FE07ED2D6A8}">
      <dgm:prSet/>
      <dgm:spPr/>
      <dgm:t>
        <a:bodyPr/>
        <a:lstStyle/>
        <a:p>
          <a:r>
            <a:rPr lang="en-US" baseline="0">
              <a:hlinkClick xmlns:r="http://schemas.openxmlformats.org/officeDocument/2006/relationships" r:id="rId1"/>
            </a:rPr>
            <a:t>https://github.com/gui-cs/F7History</a:t>
          </a:r>
          <a:endParaRPr lang="en-US"/>
        </a:p>
      </dgm:t>
    </dgm:pt>
    <dgm:pt modelId="{49AEA45F-F280-4C85-BF4D-E9B22728340D}" type="parTrans" cxnId="{1632CF2E-493B-459A-80D4-576CAD492238}">
      <dgm:prSet/>
      <dgm:spPr/>
      <dgm:t>
        <a:bodyPr/>
        <a:lstStyle/>
        <a:p>
          <a:endParaRPr lang="en-US"/>
        </a:p>
      </dgm:t>
    </dgm:pt>
    <dgm:pt modelId="{5203C43F-62D8-4717-89BC-2F265737A533}" type="sibTrans" cxnId="{1632CF2E-493B-459A-80D4-576CAD492238}">
      <dgm:prSet/>
      <dgm:spPr/>
      <dgm:t>
        <a:bodyPr/>
        <a:lstStyle/>
        <a:p>
          <a:endParaRPr lang="en-US"/>
        </a:p>
      </dgm:t>
    </dgm:pt>
    <dgm:pt modelId="{2B483A82-1207-4751-9BF3-8888FB72A9F7}">
      <dgm:prSet/>
      <dgm:spPr/>
      <dgm:t>
        <a:bodyPr/>
        <a:lstStyle/>
        <a:p>
          <a:r>
            <a:rPr lang="en-US"/>
            <a:t>Show some code!</a:t>
          </a:r>
        </a:p>
      </dgm:t>
    </dgm:pt>
    <dgm:pt modelId="{2A24E0D1-E62B-47DD-94B1-376C014101D4}" type="parTrans" cxnId="{66A302BD-D4AB-45B1-AFA7-4602522A5581}">
      <dgm:prSet/>
      <dgm:spPr/>
      <dgm:t>
        <a:bodyPr/>
        <a:lstStyle/>
        <a:p>
          <a:endParaRPr lang="en-US"/>
        </a:p>
      </dgm:t>
    </dgm:pt>
    <dgm:pt modelId="{6379365D-BD85-49D6-999E-180DF9DED8F4}" type="sibTrans" cxnId="{66A302BD-D4AB-45B1-AFA7-4602522A5581}">
      <dgm:prSet/>
      <dgm:spPr/>
      <dgm:t>
        <a:bodyPr/>
        <a:lstStyle/>
        <a:p>
          <a:endParaRPr lang="en-US"/>
        </a:p>
      </dgm:t>
    </dgm:pt>
    <dgm:pt modelId="{1232B6C5-F17B-4B5B-875F-BDCE913725CB}" type="pres">
      <dgm:prSet presAssocID="{C905CAF1-D970-449E-AB30-7523BD0DC25B}" presName="diagram" presStyleCnt="0">
        <dgm:presLayoutVars>
          <dgm:dir/>
          <dgm:resizeHandles val="exact"/>
        </dgm:presLayoutVars>
      </dgm:prSet>
      <dgm:spPr/>
    </dgm:pt>
    <dgm:pt modelId="{814B903C-8DE8-4621-AEED-6D1761850BC9}" type="pres">
      <dgm:prSet presAssocID="{21CEB0B9-00AE-43BA-A2A1-31F646C5E5EF}" presName="node" presStyleLbl="node1" presStyleIdx="0" presStyleCnt="6">
        <dgm:presLayoutVars>
          <dgm:bulletEnabled val="1"/>
        </dgm:presLayoutVars>
      </dgm:prSet>
      <dgm:spPr/>
    </dgm:pt>
    <dgm:pt modelId="{BFC1DB92-B625-409B-B18A-23009F09A2B5}" type="pres">
      <dgm:prSet presAssocID="{29AF95D2-06ED-4FA8-B29D-AF00E05FAB0A}" presName="sibTrans" presStyleCnt="0"/>
      <dgm:spPr/>
    </dgm:pt>
    <dgm:pt modelId="{18172185-5DF2-4B47-B841-81363D7E13F6}" type="pres">
      <dgm:prSet presAssocID="{8302CFBA-1E60-4BAA-B526-20572A1149AE}" presName="node" presStyleLbl="node1" presStyleIdx="1" presStyleCnt="6" custLinFactNeighborX="-381">
        <dgm:presLayoutVars>
          <dgm:bulletEnabled val="1"/>
        </dgm:presLayoutVars>
      </dgm:prSet>
      <dgm:spPr/>
    </dgm:pt>
    <dgm:pt modelId="{5E5EDF84-DFA6-49DF-BCF7-A0071068643E}" type="pres">
      <dgm:prSet presAssocID="{0FEF79EA-80C5-4230-8075-052B4588FF46}" presName="sibTrans" presStyleCnt="0"/>
      <dgm:spPr/>
    </dgm:pt>
    <dgm:pt modelId="{1BDF40D5-3610-4914-A078-F1194A0DC3AE}" type="pres">
      <dgm:prSet presAssocID="{29572574-9F41-4E83-8B49-339F31E51A3E}" presName="node" presStyleLbl="node1" presStyleIdx="2" presStyleCnt="6">
        <dgm:presLayoutVars>
          <dgm:bulletEnabled val="1"/>
        </dgm:presLayoutVars>
      </dgm:prSet>
      <dgm:spPr/>
    </dgm:pt>
    <dgm:pt modelId="{E0470E44-14C7-4494-8638-83934D0021CE}" type="pres">
      <dgm:prSet presAssocID="{7A73EB60-7439-4768-971E-29BCEEC5D080}" presName="sibTrans" presStyleCnt="0"/>
      <dgm:spPr/>
    </dgm:pt>
    <dgm:pt modelId="{0A78FFEA-06B7-439D-9F7E-77555A0940B1}" type="pres">
      <dgm:prSet presAssocID="{358691A8-9399-4608-A0D5-B6105F2049A3}" presName="node" presStyleLbl="node1" presStyleIdx="3" presStyleCnt="6">
        <dgm:presLayoutVars>
          <dgm:bulletEnabled val="1"/>
        </dgm:presLayoutVars>
      </dgm:prSet>
      <dgm:spPr/>
    </dgm:pt>
    <dgm:pt modelId="{EAAFE8FE-EFCE-4084-80CC-8CEFCFD2238C}" type="pres">
      <dgm:prSet presAssocID="{2BC97E54-84E7-4230-A399-6CD66655614F}" presName="sibTrans" presStyleCnt="0"/>
      <dgm:spPr/>
    </dgm:pt>
    <dgm:pt modelId="{331A9DBF-0C08-4C33-8EA8-F8F6D04485F1}" type="pres">
      <dgm:prSet presAssocID="{DACBA1A6-A025-4835-A46C-2297D8E5C44C}" presName="node" presStyleLbl="node1" presStyleIdx="4" presStyleCnt="6" custLinFactNeighborX="2" custLinFactNeighborY="1269">
        <dgm:presLayoutVars>
          <dgm:bulletEnabled val="1"/>
        </dgm:presLayoutVars>
      </dgm:prSet>
      <dgm:spPr/>
    </dgm:pt>
    <dgm:pt modelId="{AE6E007E-BD95-469D-88F1-9BE5904E1CB4}" type="pres">
      <dgm:prSet presAssocID="{1F3D844C-8E59-4E80-A971-64CEEF39CD15}" presName="sibTrans" presStyleCnt="0"/>
      <dgm:spPr/>
    </dgm:pt>
    <dgm:pt modelId="{C007762E-5953-4CB9-A009-CF49340FE185}" type="pres">
      <dgm:prSet presAssocID="{2B483A82-1207-4751-9BF3-8888FB72A9F7}" presName="node" presStyleLbl="node1" presStyleIdx="5" presStyleCnt="6">
        <dgm:presLayoutVars>
          <dgm:bulletEnabled val="1"/>
        </dgm:presLayoutVars>
      </dgm:prSet>
      <dgm:spPr/>
    </dgm:pt>
  </dgm:ptLst>
  <dgm:cxnLst>
    <dgm:cxn modelId="{E5B17E04-B480-467E-8397-880219DE59EA}" srcId="{C905CAF1-D970-449E-AB30-7523BD0DC25B}" destId="{29572574-9F41-4E83-8B49-339F31E51A3E}" srcOrd="2" destOrd="0" parTransId="{F07E6A9C-8F31-4920-BEFE-B196E287299E}" sibTransId="{7A73EB60-7439-4768-971E-29BCEEC5D080}"/>
    <dgm:cxn modelId="{FB76CA19-CA43-4D31-9B62-A50617B356AB}" type="presOf" srcId="{F9437B68-CECD-41FA-BC5E-7FE07ED2D6A8}" destId="{331A9DBF-0C08-4C33-8EA8-F8F6D04485F1}" srcOrd="0" destOrd="1" presId="urn:microsoft.com/office/officeart/2005/8/layout/default"/>
    <dgm:cxn modelId="{C377742E-8A72-4214-930B-0E138D0BC9C5}" type="presOf" srcId="{29572574-9F41-4E83-8B49-339F31E51A3E}" destId="{1BDF40D5-3610-4914-A078-F1194A0DC3AE}" srcOrd="0" destOrd="0" presId="urn:microsoft.com/office/officeart/2005/8/layout/default"/>
    <dgm:cxn modelId="{1632CF2E-493B-459A-80D4-576CAD492238}" srcId="{DACBA1A6-A025-4835-A46C-2297D8E5C44C}" destId="{F9437B68-CECD-41FA-BC5E-7FE07ED2D6A8}" srcOrd="0" destOrd="0" parTransId="{49AEA45F-F280-4C85-BF4D-E9B22728340D}" sibTransId="{5203C43F-62D8-4717-89BC-2F265737A533}"/>
    <dgm:cxn modelId="{79E24774-9BAB-45EA-876D-08BA5B1700C9}" type="presOf" srcId="{C905CAF1-D970-449E-AB30-7523BD0DC25B}" destId="{1232B6C5-F17B-4B5B-875F-BDCE913725CB}" srcOrd="0" destOrd="0" presId="urn:microsoft.com/office/officeart/2005/8/layout/default"/>
    <dgm:cxn modelId="{83C5FA58-E1FF-4200-8D0B-B9026D486359}" type="presOf" srcId="{8302CFBA-1E60-4BAA-B526-20572A1149AE}" destId="{18172185-5DF2-4B47-B841-81363D7E13F6}" srcOrd="0" destOrd="0" presId="urn:microsoft.com/office/officeart/2005/8/layout/default"/>
    <dgm:cxn modelId="{4140367A-67C8-4C99-8417-8B85FB4E6E80}" type="presOf" srcId="{21CEB0B9-00AE-43BA-A2A1-31F646C5E5EF}" destId="{814B903C-8DE8-4621-AEED-6D1761850BC9}" srcOrd="0" destOrd="0" presId="urn:microsoft.com/office/officeart/2005/8/layout/default"/>
    <dgm:cxn modelId="{9BC74995-BF55-475A-B95D-C6DAB7C452DB}" type="presOf" srcId="{DACBA1A6-A025-4835-A46C-2297D8E5C44C}" destId="{331A9DBF-0C08-4C33-8EA8-F8F6D04485F1}" srcOrd="0" destOrd="0" presId="urn:microsoft.com/office/officeart/2005/8/layout/default"/>
    <dgm:cxn modelId="{FDC6A59D-944A-420F-AF89-C1E4EBC56C66}" srcId="{C905CAF1-D970-449E-AB30-7523BD0DC25B}" destId="{358691A8-9399-4608-A0D5-B6105F2049A3}" srcOrd="3" destOrd="0" parTransId="{DC012ABF-0A55-44D4-A9BE-501A6C2A4AB2}" sibTransId="{2BC97E54-84E7-4230-A399-6CD66655614F}"/>
    <dgm:cxn modelId="{DC0CB2A0-7EB6-44CC-AC1C-505D0B640EC2}" type="presOf" srcId="{2B483A82-1207-4751-9BF3-8888FB72A9F7}" destId="{C007762E-5953-4CB9-A009-CF49340FE185}" srcOrd="0" destOrd="0" presId="urn:microsoft.com/office/officeart/2005/8/layout/default"/>
    <dgm:cxn modelId="{CB1CB5BC-1FAE-4AB7-9C24-25F6A3F153E9}" srcId="{C905CAF1-D970-449E-AB30-7523BD0DC25B}" destId="{8302CFBA-1E60-4BAA-B526-20572A1149AE}" srcOrd="1" destOrd="0" parTransId="{5E3920FC-8BD3-4DC4-9933-D6503D03D438}" sibTransId="{0FEF79EA-80C5-4230-8075-052B4588FF46}"/>
    <dgm:cxn modelId="{66A302BD-D4AB-45B1-AFA7-4602522A5581}" srcId="{C905CAF1-D970-449E-AB30-7523BD0DC25B}" destId="{2B483A82-1207-4751-9BF3-8888FB72A9F7}" srcOrd="5" destOrd="0" parTransId="{2A24E0D1-E62B-47DD-94B1-376C014101D4}" sibTransId="{6379365D-BD85-49D6-999E-180DF9DED8F4}"/>
    <dgm:cxn modelId="{620321D9-CBE5-4174-803C-A9D29064C45F}" srcId="{C905CAF1-D970-449E-AB30-7523BD0DC25B}" destId="{21CEB0B9-00AE-43BA-A2A1-31F646C5E5EF}" srcOrd="0" destOrd="0" parTransId="{AC3D4C48-75BE-4810-A167-A75C004AA78D}" sibTransId="{29AF95D2-06ED-4FA8-B29D-AF00E05FAB0A}"/>
    <dgm:cxn modelId="{E2FDAADE-3350-4354-B060-A7C8B631DDF9}" srcId="{C905CAF1-D970-449E-AB30-7523BD0DC25B}" destId="{DACBA1A6-A025-4835-A46C-2297D8E5C44C}" srcOrd="4" destOrd="0" parTransId="{0F1FD5B7-A01E-4422-A3C9-00C71C72183E}" sibTransId="{1F3D844C-8E59-4E80-A971-64CEEF39CD15}"/>
    <dgm:cxn modelId="{D91533F1-6B22-4093-88CB-7AA0A41BE342}" type="presOf" srcId="{358691A8-9399-4608-A0D5-B6105F2049A3}" destId="{0A78FFEA-06B7-439D-9F7E-77555A0940B1}" srcOrd="0" destOrd="0" presId="urn:microsoft.com/office/officeart/2005/8/layout/default"/>
    <dgm:cxn modelId="{38FC9393-89D9-4E54-AD68-8E6FFD15030B}" type="presParOf" srcId="{1232B6C5-F17B-4B5B-875F-BDCE913725CB}" destId="{814B903C-8DE8-4621-AEED-6D1761850BC9}" srcOrd="0" destOrd="0" presId="urn:microsoft.com/office/officeart/2005/8/layout/default"/>
    <dgm:cxn modelId="{DA19B438-D8EB-467F-BBFB-B35B79EE1903}" type="presParOf" srcId="{1232B6C5-F17B-4B5B-875F-BDCE913725CB}" destId="{BFC1DB92-B625-409B-B18A-23009F09A2B5}" srcOrd="1" destOrd="0" presId="urn:microsoft.com/office/officeart/2005/8/layout/default"/>
    <dgm:cxn modelId="{97DE9A3F-C97B-472D-8D60-84026BE390D9}" type="presParOf" srcId="{1232B6C5-F17B-4B5B-875F-BDCE913725CB}" destId="{18172185-5DF2-4B47-B841-81363D7E13F6}" srcOrd="2" destOrd="0" presId="urn:microsoft.com/office/officeart/2005/8/layout/default"/>
    <dgm:cxn modelId="{0BF02D64-0BE5-4E70-BEFF-178BFB08DCC4}" type="presParOf" srcId="{1232B6C5-F17B-4B5B-875F-BDCE913725CB}" destId="{5E5EDF84-DFA6-49DF-BCF7-A0071068643E}" srcOrd="3" destOrd="0" presId="urn:microsoft.com/office/officeart/2005/8/layout/default"/>
    <dgm:cxn modelId="{69592332-203D-46CD-A9C2-C88257392B39}" type="presParOf" srcId="{1232B6C5-F17B-4B5B-875F-BDCE913725CB}" destId="{1BDF40D5-3610-4914-A078-F1194A0DC3AE}" srcOrd="4" destOrd="0" presId="urn:microsoft.com/office/officeart/2005/8/layout/default"/>
    <dgm:cxn modelId="{60E4E070-7D19-4936-BB83-6983A8A5B890}" type="presParOf" srcId="{1232B6C5-F17B-4B5B-875F-BDCE913725CB}" destId="{E0470E44-14C7-4494-8638-83934D0021CE}" srcOrd="5" destOrd="0" presId="urn:microsoft.com/office/officeart/2005/8/layout/default"/>
    <dgm:cxn modelId="{7A929134-C37E-4F6A-B6BB-7F784DB00905}" type="presParOf" srcId="{1232B6C5-F17B-4B5B-875F-BDCE913725CB}" destId="{0A78FFEA-06B7-439D-9F7E-77555A0940B1}" srcOrd="6" destOrd="0" presId="urn:microsoft.com/office/officeart/2005/8/layout/default"/>
    <dgm:cxn modelId="{D7983786-0842-4B99-AE7A-92344DBB3B57}" type="presParOf" srcId="{1232B6C5-F17B-4B5B-875F-BDCE913725CB}" destId="{EAAFE8FE-EFCE-4084-80CC-8CEFCFD2238C}" srcOrd="7" destOrd="0" presId="urn:microsoft.com/office/officeart/2005/8/layout/default"/>
    <dgm:cxn modelId="{E21FC429-7AA7-422C-9A87-A4E119B41C19}" type="presParOf" srcId="{1232B6C5-F17B-4B5B-875F-BDCE913725CB}" destId="{331A9DBF-0C08-4C33-8EA8-F8F6D04485F1}" srcOrd="8" destOrd="0" presId="urn:microsoft.com/office/officeart/2005/8/layout/default"/>
    <dgm:cxn modelId="{062392EA-1498-42F3-B351-8DDFC811BA16}" type="presParOf" srcId="{1232B6C5-F17B-4B5B-875F-BDCE913725CB}" destId="{AE6E007E-BD95-469D-88F1-9BE5904E1CB4}" srcOrd="9" destOrd="0" presId="urn:microsoft.com/office/officeart/2005/8/layout/default"/>
    <dgm:cxn modelId="{E0ABA2CC-56D7-4A73-AF91-C42224B67E61}" type="presParOf" srcId="{1232B6C5-F17B-4B5B-875F-BDCE913725CB}" destId="{C007762E-5953-4CB9-A009-CF49340FE18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4748E-7202-4F94-90C3-132D8908C355}">
      <dsp:nvSpPr>
        <dsp:cNvPr id="0" name=""/>
        <dsp:cNvSpPr/>
      </dsp:nvSpPr>
      <dsp:spPr>
        <a:xfrm>
          <a:off x="0" y="73944"/>
          <a:ext cx="5913437" cy="6786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TUI Basics</a:t>
          </a:r>
        </a:p>
      </dsp:txBody>
      <dsp:txXfrm>
        <a:off x="33127" y="107071"/>
        <a:ext cx="5847183" cy="612346"/>
      </dsp:txXfrm>
    </dsp:sp>
    <dsp:sp modelId="{2C67ABAB-F46F-4D51-B0AA-53EBDD8D3F71}">
      <dsp:nvSpPr>
        <dsp:cNvPr id="0" name=""/>
        <dsp:cNvSpPr/>
      </dsp:nvSpPr>
      <dsp:spPr>
        <a:xfrm>
          <a:off x="0" y="836064"/>
          <a:ext cx="5913437" cy="678600"/>
        </a:xfrm>
        <a:prstGeom prst="roundRect">
          <a:avLst/>
        </a:prstGeom>
        <a:gradFill rotWithShape="0">
          <a:gsLst>
            <a:gs pos="0">
              <a:schemeClr val="accent2">
                <a:hueOff val="-264675"/>
                <a:satOff val="298"/>
                <a:lumOff val="706"/>
                <a:alphaOff val="0"/>
                <a:tint val="98000"/>
                <a:satMod val="110000"/>
                <a:lumMod val="104000"/>
              </a:schemeClr>
            </a:gs>
            <a:gs pos="69000">
              <a:schemeClr val="accent2">
                <a:hueOff val="-264675"/>
                <a:satOff val="298"/>
                <a:lumOff val="706"/>
                <a:alphaOff val="0"/>
                <a:shade val="88000"/>
                <a:satMod val="130000"/>
                <a:lumMod val="92000"/>
              </a:schemeClr>
            </a:gs>
            <a:gs pos="100000">
              <a:schemeClr val="accent2">
                <a:hueOff val="-264675"/>
                <a:satOff val="298"/>
                <a:lumOff val="70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Terminal.GUI</a:t>
          </a:r>
        </a:p>
      </dsp:txBody>
      <dsp:txXfrm>
        <a:off x="33127" y="869191"/>
        <a:ext cx="5847183" cy="612346"/>
      </dsp:txXfrm>
    </dsp:sp>
    <dsp:sp modelId="{DB698944-FBB0-41DB-B297-6A40DC9D1798}">
      <dsp:nvSpPr>
        <dsp:cNvPr id="0" name=""/>
        <dsp:cNvSpPr/>
      </dsp:nvSpPr>
      <dsp:spPr>
        <a:xfrm>
          <a:off x="0" y="1598184"/>
          <a:ext cx="5913437" cy="678600"/>
        </a:xfrm>
        <a:prstGeom prst="roundRect">
          <a:avLst/>
        </a:prstGeom>
        <a:gradFill rotWithShape="0">
          <a:gsLst>
            <a:gs pos="0">
              <a:schemeClr val="accent2">
                <a:hueOff val="-529349"/>
                <a:satOff val="597"/>
                <a:lumOff val="1412"/>
                <a:alphaOff val="0"/>
                <a:tint val="98000"/>
                <a:satMod val="110000"/>
                <a:lumMod val="104000"/>
              </a:schemeClr>
            </a:gs>
            <a:gs pos="69000">
              <a:schemeClr val="accent2">
                <a:hueOff val="-529349"/>
                <a:satOff val="597"/>
                <a:lumOff val="1412"/>
                <a:alphaOff val="0"/>
                <a:shade val="88000"/>
                <a:satMod val="130000"/>
                <a:lumMod val="92000"/>
              </a:schemeClr>
            </a:gs>
            <a:gs pos="100000">
              <a:schemeClr val="accent2">
                <a:hueOff val="-529349"/>
                <a:satOff val="597"/>
                <a:lumOff val="141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Example Projects</a:t>
          </a:r>
        </a:p>
      </dsp:txBody>
      <dsp:txXfrm>
        <a:off x="33127" y="1631311"/>
        <a:ext cx="5847183" cy="612346"/>
      </dsp:txXfrm>
    </dsp:sp>
    <dsp:sp modelId="{AD13FAEB-5D22-4A68-A194-E84B8108842E}">
      <dsp:nvSpPr>
        <dsp:cNvPr id="0" name=""/>
        <dsp:cNvSpPr/>
      </dsp:nvSpPr>
      <dsp:spPr>
        <a:xfrm>
          <a:off x="0" y="2360304"/>
          <a:ext cx="5913437" cy="678600"/>
        </a:xfrm>
        <a:prstGeom prst="roundRect">
          <a:avLst/>
        </a:prstGeom>
        <a:gradFill rotWithShape="0">
          <a:gsLst>
            <a:gs pos="0">
              <a:schemeClr val="accent2">
                <a:hueOff val="-794024"/>
                <a:satOff val="895"/>
                <a:lumOff val="2118"/>
                <a:alphaOff val="0"/>
                <a:tint val="98000"/>
                <a:satMod val="110000"/>
                <a:lumMod val="104000"/>
              </a:schemeClr>
            </a:gs>
            <a:gs pos="69000">
              <a:schemeClr val="accent2">
                <a:hueOff val="-794024"/>
                <a:satOff val="895"/>
                <a:lumOff val="2118"/>
                <a:alphaOff val="0"/>
                <a:shade val="88000"/>
                <a:satMod val="130000"/>
                <a:lumMod val="92000"/>
              </a:schemeClr>
            </a:gs>
            <a:gs pos="100000">
              <a:schemeClr val="accent2">
                <a:hueOff val="-794024"/>
                <a:satOff val="895"/>
                <a:lumOff val="211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Develop a Simple TUI</a:t>
          </a:r>
        </a:p>
      </dsp:txBody>
      <dsp:txXfrm>
        <a:off x="33127" y="2393431"/>
        <a:ext cx="5847183" cy="612346"/>
      </dsp:txXfrm>
    </dsp:sp>
    <dsp:sp modelId="{11ADE8A7-85ED-4482-BA19-F9840B0AC429}">
      <dsp:nvSpPr>
        <dsp:cNvPr id="0" name=""/>
        <dsp:cNvSpPr/>
      </dsp:nvSpPr>
      <dsp:spPr>
        <a:xfrm>
          <a:off x="0" y="3122424"/>
          <a:ext cx="5913437" cy="678600"/>
        </a:xfrm>
        <a:prstGeom prst="roundRect">
          <a:avLst/>
        </a:prstGeom>
        <a:gradFill rotWithShape="0">
          <a:gsLst>
            <a:gs pos="0">
              <a:schemeClr val="accent2">
                <a:hueOff val="-1058698"/>
                <a:satOff val="1194"/>
                <a:lumOff val="2824"/>
                <a:alphaOff val="0"/>
                <a:tint val="98000"/>
                <a:satMod val="110000"/>
                <a:lumMod val="104000"/>
              </a:schemeClr>
            </a:gs>
            <a:gs pos="69000">
              <a:schemeClr val="accent2">
                <a:hueOff val="-1058698"/>
                <a:satOff val="1194"/>
                <a:lumOff val="2824"/>
                <a:alphaOff val="0"/>
                <a:shade val="88000"/>
                <a:satMod val="130000"/>
                <a:lumMod val="92000"/>
              </a:schemeClr>
            </a:gs>
            <a:gs pos="100000">
              <a:schemeClr val="accent2">
                <a:hueOff val="-1058698"/>
                <a:satOff val="1194"/>
                <a:lumOff val="282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Advanced features/controls</a:t>
          </a:r>
        </a:p>
      </dsp:txBody>
      <dsp:txXfrm>
        <a:off x="33127" y="3155551"/>
        <a:ext cx="5847183" cy="612346"/>
      </dsp:txXfrm>
    </dsp:sp>
    <dsp:sp modelId="{F134D6F4-17D9-4EC2-A37C-EBA40B799D8E}">
      <dsp:nvSpPr>
        <dsp:cNvPr id="0" name=""/>
        <dsp:cNvSpPr/>
      </dsp:nvSpPr>
      <dsp:spPr>
        <a:xfrm>
          <a:off x="0" y="3884544"/>
          <a:ext cx="5913437" cy="678600"/>
        </a:xfrm>
        <a:prstGeom prst="roundRect">
          <a:avLst/>
        </a:prstGeom>
        <a:gradFill rotWithShape="0">
          <a:gsLst>
            <a:gs pos="0">
              <a:schemeClr val="accent2">
                <a:hueOff val="-1323373"/>
                <a:satOff val="1492"/>
                <a:lumOff val="3530"/>
                <a:alphaOff val="0"/>
                <a:tint val="98000"/>
                <a:satMod val="110000"/>
                <a:lumMod val="104000"/>
              </a:schemeClr>
            </a:gs>
            <a:gs pos="69000">
              <a:schemeClr val="accent2">
                <a:hueOff val="-1323373"/>
                <a:satOff val="1492"/>
                <a:lumOff val="3530"/>
                <a:alphaOff val="0"/>
                <a:shade val="88000"/>
                <a:satMod val="130000"/>
                <a:lumMod val="92000"/>
              </a:schemeClr>
            </a:gs>
            <a:gs pos="100000">
              <a:schemeClr val="accent2">
                <a:hueOff val="-1323373"/>
                <a:satOff val="1492"/>
                <a:lumOff val="353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Next steps…</a:t>
          </a:r>
        </a:p>
      </dsp:txBody>
      <dsp:txXfrm>
        <a:off x="33127" y="3917671"/>
        <a:ext cx="5847183"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B903C-8DE8-4621-AEED-6D1761850BC9}">
      <dsp:nvSpPr>
        <dsp:cNvPr id="0" name=""/>
        <dsp:cNvSpPr/>
      </dsp:nvSpPr>
      <dsp:spPr>
        <a:xfrm>
          <a:off x="712824" y="943"/>
          <a:ext cx="2555851" cy="1533511"/>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Built with Terminal.GUI</a:t>
          </a:r>
        </a:p>
      </dsp:txBody>
      <dsp:txXfrm>
        <a:off x="712824" y="943"/>
        <a:ext cx="2555851" cy="1533511"/>
      </dsp:txXfrm>
    </dsp:sp>
    <dsp:sp modelId="{18172185-5DF2-4B47-B841-81363D7E13F6}">
      <dsp:nvSpPr>
        <dsp:cNvPr id="0" name=""/>
        <dsp:cNvSpPr/>
      </dsp:nvSpPr>
      <dsp:spPr>
        <a:xfrm>
          <a:off x="3514523" y="943"/>
          <a:ext cx="2555851" cy="1533511"/>
        </a:xfrm>
        <a:prstGeom prst="rect">
          <a:avLst/>
        </a:prstGeom>
        <a:gradFill rotWithShape="0">
          <a:gsLst>
            <a:gs pos="0">
              <a:schemeClr val="accent2">
                <a:hueOff val="-264675"/>
                <a:satOff val="298"/>
                <a:lumOff val="706"/>
                <a:alphaOff val="0"/>
                <a:tint val="98000"/>
                <a:satMod val="110000"/>
                <a:lumMod val="104000"/>
              </a:schemeClr>
            </a:gs>
            <a:gs pos="69000">
              <a:schemeClr val="accent2">
                <a:hueOff val="-264675"/>
                <a:satOff val="298"/>
                <a:lumOff val="706"/>
                <a:alphaOff val="0"/>
                <a:shade val="88000"/>
                <a:satMod val="130000"/>
                <a:lumMod val="92000"/>
              </a:schemeClr>
            </a:gs>
            <a:gs pos="100000">
              <a:schemeClr val="accent2">
                <a:hueOff val="-264675"/>
                <a:satOff val="298"/>
                <a:lumOff val="70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Great way to start building TUI tools.</a:t>
          </a:r>
        </a:p>
      </dsp:txBody>
      <dsp:txXfrm>
        <a:off x="3514523" y="943"/>
        <a:ext cx="2555851" cy="1533511"/>
      </dsp:txXfrm>
    </dsp:sp>
    <dsp:sp modelId="{1BDF40D5-3610-4914-A078-F1194A0DC3AE}">
      <dsp:nvSpPr>
        <dsp:cNvPr id="0" name=""/>
        <dsp:cNvSpPr/>
      </dsp:nvSpPr>
      <dsp:spPr>
        <a:xfrm>
          <a:off x="6335698" y="943"/>
          <a:ext cx="2555851" cy="1533511"/>
        </a:xfrm>
        <a:prstGeom prst="rect">
          <a:avLst/>
        </a:prstGeom>
        <a:gradFill rotWithShape="0">
          <a:gsLst>
            <a:gs pos="0">
              <a:schemeClr val="accent2">
                <a:hueOff val="-529349"/>
                <a:satOff val="597"/>
                <a:lumOff val="1412"/>
                <a:alphaOff val="0"/>
                <a:tint val="98000"/>
                <a:satMod val="110000"/>
                <a:lumMod val="104000"/>
              </a:schemeClr>
            </a:gs>
            <a:gs pos="69000">
              <a:schemeClr val="accent2">
                <a:hueOff val="-529349"/>
                <a:satOff val="597"/>
                <a:lumOff val="1412"/>
                <a:alphaOff val="0"/>
                <a:shade val="88000"/>
                <a:satMod val="130000"/>
                <a:lumMod val="92000"/>
              </a:schemeClr>
            </a:gs>
            <a:gs pos="100000">
              <a:schemeClr val="accent2">
                <a:hueOff val="-529349"/>
                <a:satOff val="597"/>
                <a:lumOff val="141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Out-ConsoleGridView</a:t>
          </a:r>
        </a:p>
      </dsp:txBody>
      <dsp:txXfrm>
        <a:off x="6335698" y="943"/>
        <a:ext cx="2555851" cy="1533511"/>
      </dsp:txXfrm>
    </dsp:sp>
    <dsp:sp modelId="{0A78FFEA-06B7-439D-9F7E-77555A0940B1}">
      <dsp:nvSpPr>
        <dsp:cNvPr id="0" name=""/>
        <dsp:cNvSpPr/>
      </dsp:nvSpPr>
      <dsp:spPr>
        <a:xfrm>
          <a:off x="712824" y="1790039"/>
          <a:ext cx="2555851" cy="1533511"/>
        </a:xfrm>
        <a:prstGeom prst="rect">
          <a:avLst/>
        </a:prstGeom>
        <a:gradFill rotWithShape="0">
          <a:gsLst>
            <a:gs pos="0">
              <a:schemeClr val="accent2">
                <a:hueOff val="-794024"/>
                <a:satOff val="895"/>
                <a:lumOff val="2118"/>
                <a:alphaOff val="0"/>
                <a:tint val="98000"/>
                <a:satMod val="110000"/>
                <a:lumMod val="104000"/>
              </a:schemeClr>
            </a:gs>
            <a:gs pos="69000">
              <a:schemeClr val="accent2">
                <a:hueOff val="-794024"/>
                <a:satOff val="895"/>
                <a:lumOff val="2118"/>
                <a:alphaOff val="0"/>
                <a:shade val="88000"/>
                <a:satMod val="130000"/>
                <a:lumMod val="92000"/>
              </a:schemeClr>
            </a:gs>
            <a:gs pos="100000">
              <a:schemeClr val="accent2">
                <a:hueOff val="-794024"/>
                <a:satOff val="895"/>
                <a:lumOff val="211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Out-GridView, but in the terminal</a:t>
          </a:r>
        </a:p>
      </dsp:txBody>
      <dsp:txXfrm>
        <a:off x="712824" y="1790039"/>
        <a:ext cx="2555851" cy="1533511"/>
      </dsp:txXfrm>
    </dsp:sp>
    <dsp:sp modelId="{331A9DBF-0C08-4C33-8EA8-F8F6D04485F1}">
      <dsp:nvSpPr>
        <dsp:cNvPr id="0" name=""/>
        <dsp:cNvSpPr/>
      </dsp:nvSpPr>
      <dsp:spPr>
        <a:xfrm>
          <a:off x="3524312" y="1790982"/>
          <a:ext cx="2555851" cy="1533511"/>
        </a:xfrm>
        <a:prstGeom prst="rect">
          <a:avLst/>
        </a:prstGeom>
        <a:gradFill rotWithShape="0">
          <a:gsLst>
            <a:gs pos="0">
              <a:schemeClr val="accent2">
                <a:hueOff val="-1058698"/>
                <a:satOff val="1194"/>
                <a:lumOff val="2824"/>
                <a:alphaOff val="0"/>
                <a:tint val="98000"/>
                <a:satMod val="110000"/>
                <a:lumMod val="104000"/>
              </a:schemeClr>
            </a:gs>
            <a:gs pos="69000">
              <a:schemeClr val="accent2">
                <a:hueOff val="-1058698"/>
                <a:satOff val="1194"/>
                <a:lumOff val="2824"/>
                <a:alphaOff val="0"/>
                <a:shade val="88000"/>
                <a:satMod val="130000"/>
                <a:lumMod val="92000"/>
              </a:schemeClr>
            </a:gs>
            <a:gs pos="100000">
              <a:schemeClr val="accent2">
                <a:hueOff val="-1058698"/>
                <a:satOff val="1194"/>
                <a:lumOff val="282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i="0" kern="1200"/>
            <a:t>Use F7 as "Show Command History" in Powershell</a:t>
          </a:r>
          <a:endParaRPr lang="en-US" sz="2100" kern="1200"/>
        </a:p>
        <a:p>
          <a:pPr marL="171450" lvl="1" indent="-171450" algn="l" defTabSz="711200">
            <a:lnSpc>
              <a:spcPct val="90000"/>
            </a:lnSpc>
            <a:spcBef>
              <a:spcPct val="0"/>
            </a:spcBef>
            <a:spcAft>
              <a:spcPct val="15000"/>
            </a:spcAft>
            <a:buChar char="•"/>
          </a:pPr>
          <a:r>
            <a:rPr lang="en-US" sz="1600" kern="1200" baseline="0">
              <a:hlinkClick xmlns:r="http://schemas.openxmlformats.org/officeDocument/2006/relationships" r:id="rId1"/>
            </a:rPr>
            <a:t>https://github.com/gui-cs/F7History</a:t>
          </a:r>
          <a:endParaRPr lang="en-US" sz="1600" kern="1200"/>
        </a:p>
      </dsp:txBody>
      <dsp:txXfrm>
        <a:off x="3524312" y="1790982"/>
        <a:ext cx="2555851" cy="1533511"/>
      </dsp:txXfrm>
    </dsp:sp>
    <dsp:sp modelId="{C007762E-5953-4CB9-A009-CF49340FE185}">
      <dsp:nvSpPr>
        <dsp:cNvPr id="0" name=""/>
        <dsp:cNvSpPr/>
      </dsp:nvSpPr>
      <dsp:spPr>
        <a:xfrm>
          <a:off x="6335698" y="1790039"/>
          <a:ext cx="2555851" cy="1533511"/>
        </a:xfrm>
        <a:prstGeom prst="rect">
          <a:avLst/>
        </a:prstGeom>
        <a:gradFill rotWithShape="0">
          <a:gsLst>
            <a:gs pos="0">
              <a:schemeClr val="accent2">
                <a:hueOff val="-1323373"/>
                <a:satOff val="1492"/>
                <a:lumOff val="3530"/>
                <a:alphaOff val="0"/>
                <a:tint val="98000"/>
                <a:satMod val="110000"/>
                <a:lumMod val="104000"/>
              </a:schemeClr>
            </a:gs>
            <a:gs pos="69000">
              <a:schemeClr val="accent2">
                <a:hueOff val="-1323373"/>
                <a:satOff val="1492"/>
                <a:lumOff val="3530"/>
                <a:alphaOff val="0"/>
                <a:shade val="88000"/>
                <a:satMod val="130000"/>
                <a:lumMod val="92000"/>
              </a:schemeClr>
            </a:gs>
            <a:gs pos="100000">
              <a:schemeClr val="accent2">
                <a:hueOff val="-1323373"/>
                <a:satOff val="1492"/>
                <a:lumOff val="353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Show some code!</a:t>
          </a:r>
        </a:p>
      </dsp:txBody>
      <dsp:txXfrm>
        <a:off x="6335698" y="1790039"/>
        <a:ext cx="2555851" cy="15335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B5BE3-B97D-4915-B047-3597D000A515}"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34D21-017E-4A76-8428-21D2859F728C}" type="slidenum">
              <a:rPr lang="en-US" smtClean="0"/>
              <a:t>‹#›</a:t>
            </a:fld>
            <a:endParaRPr lang="en-US"/>
          </a:p>
        </p:txBody>
      </p:sp>
    </p:spTree>
    <p:extLst>
      <p:ext uri="{BB962C8B-B14F-4D97-AF65-F5344CB8AC3E}">
        <p14:creationId xmlns:p14="http://schemas.microsoft.com/office/powerpoint/2010/main" val="283643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ui-cs.github.io/Terminal.Gui/articles/keyboard.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Shoutout to my awesome cohost, Jordan.</a:t>
            </a:r>
          </a:p>
        </p:txBody>
      </p:sp>
      <p:sp>
        <p:nvSpPr>
          <p:cNvPr id="4" name="Slide Number Placeholder 3"/>
          <p:cNvSpPr>
            <a:spLocks noGrp="1"/>
          </p:cNvSpPr>
          <p:nvPr>
            <p:ph type="sldNum" sz="quarter" idx="5"/>
          </p:nvPr>
        </p:nvSpPr>
        <p:spPr/>
        <p:txBody>
          <a:bodyPr/>
          <a:lstStyle/>
          <a:p>
            <a:fld id="{E2434D21-017E-4A76-8428-21D2859F728C}" type="slidenum">
              <a:rPr lang="en-US" smtClean="0"/>
              <a:t>2</a:t>
            </a:fld>
            <a:endParaRPr lang="en-US"/>
          </a:p>
        </p:txBody>
      </p:sp>
    </p:spTree>
    <p:extLst>
      <p:ext uri="{BB962C8B-B14F-4D97-AF65-F5344CB8AC3E}">
        <p14:creationId xmlns:p14="http://schemas.microsoft.com/office/powerpoint/2010/main" val="277439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Same code as Adam Driscoll, with a few tweaks, like adding </a:t>
            </a:r>
            <a:r>
              <a:rPr lang="en-US" b="0">
                <a:solidFill>
                  <a:srgbClr val="D4D4D4"/>
                </a:solidFill>
                <a:effectLst/>
                <a:latin typeface="Consolas" panose="020B0609020204030204" pitchFamily="49" charset="0"/>
              </a:rPr>
              <a:t> [</a:t>
            </a:r>
            <a:r>
              <a:rPr lang="en-US" b="0" err="1">
                <a:solidFill>
                  <a:srgbClr val="569CD6"/>
                </a:solidFill>
                <a:effectLst/>
                <a:latin typeface="Consolas" panose="020B0609020204030204" pitchFamily="49" charset="0"/>
              </a:rPr>
              <a:t>Terminal.Gui.Application</a:t>
            </a:r>
            <a:r>
              <a:rPr lang="en-US" b="0">
                <a:solidFill>
                  <a:srgbClr val="D4D4D4"/>
                </a:solidFill>
                <a:effectLst/>
                <a:latin typeface="Consolas" panose="020B0609020204030204" pitchFamily="49" charset="0"/>
              </a:rPr>
              <a:t>]::Shutdown() to Out-</a:t>
            </a:r>
            <a:r>
              <a:rPr lang="en-US" b="0" err="1">
                <a:solidFill>
                  <a:srgbClr val="D4D4D4"/>
                </a:solidFill>
                <a:effectLst/>
                <a:latin typeface="Consolas" panose="020B0609020204030204" pitchFamily="49" charset="0"/>
              </a:rPr>
              <a:t>TreeView</a:t>
            </a:r>
            <a:r>
              <a:rPr lang="en-US" b="0">
                <a:solidFill>
                  <a:srgbClr val="D4D4D4"/>
                </a:solidFill>
                <a:effectLst/>
                <a:latin typeface="Consolas" panose="020B0609020204030204" pitchFamily="49" charset="0"/>
              </a:rPr>
              <a:t>, still plenty of more room for improvement.</a:t>
            </a:r>
          </a:p>
          <a:p>
            <a:endParaRPr lang="en-US"/>
          </a:p>
          <a:p>
            <a:r>
              <a:rPr lang="en-US"/>
              <a:t>Out-</a:t>
            </a:r>
            <a:r>
              <a:rPr lang="en-US" err="1"/>
              <a:t>TreeView</a:t>
            </a:r>
            <a:r>
              <a:rPr lang="en-US"/>
              <a:t> examples.ps1</a:t>
            </a:r>
          </a:p>
        </p:txBody>
      </p:sp>
      <p:sp>
        <p:nvSpPr>
          <p:cNvPr id="4" name="Slide Number Placeholder 3"/>
          <p:cNvSpPr>
            <a:spLocks noGrp="1"/>
          </p:cNvSpPr>
          <p:nvPr>
            <p:ph type="sldNum" sz="quarter" idx="5"/>
          </p:nvPr>
        </p:nvSpPr>
        <p:spPr/>
        <p:txBody>
          <a:bodyPr/>
          <a:lstStyle/>
          <a:p>
            <a:fld id="{E2434D21-017E-4A76-8428-21D2859F728C}" type="slidenum">
              <a:rPr lang="en-US" smtClean="0"/>
              <a:t>16</a:t>
            </a:fld>
            <a:endParaRPr lang="en-US"/>
          </a:p>
        </p:txBody>
      </p:sp>
    </p:spTree>
    <p:extLst>
      <p:ext uri="{BB962C8B-B14F-4D97-AF65-F5344CB8AC3E}">
        <p14:creationId xmlns:p14="http://schemas.microsoft.com/office/powerpoint/2010/main" val="119379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17</a:t>
            </a:fld>
            <a:endParaRPr lang="en-US"/>
          </a:p>
        </p:txBody>
      </p:sp>
    </p:spTree>
    <p:extLst>
      <p:ext uri="{BB962C8B-B14F-4D97-AF65-F5344CB8AC3E}">
        <p14:creationId xmlns:p14="http://schemas.microsoft.com/office/powerpoint/2010/main" val="49918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Labels.ps1</a:t>
            </a:r>
          </a:p>
          <a:p>
            <a:r>
              <a:rPr lang="en-US"/>
              <a:t>https://gui-cs.github.io/Terminal.Gui/api/Terminal.Gui/Terminal.Gui.Label.html</a:t>
            </a:r>
          </a:p>
        </p:txBody>
      </p:sp>
      <p:sp>
        <p:nvSpPr>
          <p:cNvPr id="4" name="Slide Number Placeholder 3"/>
          <p:cNvSpPr>
            <a:spLocks noGrp="1"/>
          </p:cNvSpPr>
          <p:nvPr>
            <p:ph type="sldNum" sz="quarter" idx="5"/>
          </p:nvPr>
        </p:nvSpPr>
        <p:spPr/>
        <p:txBody>
          <a:bodyPr/>
          <a:lstStyle/>
          <a:p>
            <a:fld id="{E2434D21-017E-4A76-8428-21D2859F728C}" type="slidenum">
              <a:rPr lang="en-US" smtClean="0"/>
              <a:t>20</a:t>
            </a:fld>
            <a:endParaRPr lang="en-US"/>
          </a:p>
        </p:txBody>
      </p:sp>
    </p:spTree>
    <p:extLst>
      <p:ext uri="{BB962C8B-B14F-4D97-AF65-F5344CB8AC3E}">
        <p14:creationId xmlns:p14="http://schemas.microsoft.com/office/powerpoint/2010/main" val="2950791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Checkout Frames1.ps1</a:t>
            </a:r>
          </a:p>
        </p:txBody>
      </p:sp>
      <p:sp>
        <p:nvSpPr>
          <p:cNvPr id="4" name="Slide Number Placeholder 3"/>
          <p:cNvSpPr>
            <a:spLocks noGrp="1"/>
          </p:cNvSpPr>
          <p:nvPr>
            <p:ph type="sldNum" sz="quarter" idx="5"/>
          </p:nvPr>
        </p:nvSpPr>
        <p:spPr/>
        <p:txBody>
          <a:bodyPr/>
          <a:lstStyle/>
          <a:p>
            <a:fld id="{E2434D21-017E-4A76-8428-21D2859F728C}" type="slidenum">
              <a:rPr lang="en-US" smtClean="0"/>
              <a:t>21</a:t>
            </a:fld>
            <a:endParaRPr lang="en-US"/>
          </a:p>
        </p:txBody>
      </p:sp>
    </p:spTree>
    <p:extLst>
      <p:ext uri="{BB962C8B-B14F-4D97-AF65-F5344CB8AC3E}">
        <p14:creationId xmlns:p14="http://schemas.microsoft.com/office/powerpoint/2010/main" val="4064464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Dialogs.ps1</a:t>
            </a:r>
          </a:p>
        </p:txBody>
      </p:sp>
      <p:sp>
        <p:nvSpPr>
          <p:cNvPr id="4" name="Slide Number Placeholder 3"/>
          <p:cNvSpPr>
            <a:spLocks noGrp="1"/>
          </p:cNvSpPr>
          <p:nvPr>
            <p:ph type="sldNum" sz="quarter" idx="5"/>
          </p:nvPr>
        </p:nvSpPr>
        <p:spPr/>
        <p:txBody>
          <a:bodyPr/>
          <a:lstStyle/>
          <a:p>
            <a:fld id="{E2434D21-017E-4A76-8428-21D2859F728C}" type="slidenum">
              <a:rPr lang="en-US" smtClean="0"/>
              <a:t>24</a:t>
            </a:fld>
            <a:endParaRPr lang="en-US"/>
          </a:p>
        </p:txBody>
      </p:sp>
    </p:spTree>
    <p:extLst>
      <p:ext uri="{BB962C8B-B14F-4D97-AF65-F5344CB8AC3E}">
        <p14:creationId xmlns:p14="http://schemas.microsoft.com/office/powerpoint/2010/main" val="3124414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File Dialogs.ps1</a:t>
            </a:r>
          </a:p>
        </p:txBody>
      </p:sp>
      <p:sp>
        <p:nvSpPr>
          <p:cNvPr id="4" name="Slide Number Placeholder 3"/>
          <p:cNvSpPr>
            <a:spLocks noGrp="1"/>
          </p:cNvSpPr>
          <p:nvPr>
            <p:ph type="sldNum" sz="quarter" idx="5"/>
          </p:nvPr>
        </p:nvSpPr>
        <p:spPr/>
        <p:txBody>
          <a:bodyPr/>
          <a:lstStyle/>
          <a:p>
            <a:fld id="{E2434D21-017E-4A76-8428-21D2859F728C}" type="slidenum">
              <a:rPr lang="en-US" smtClean="0"/>
              <a:t>25</a:t>
            </a:fld>
            <a:endParaRPr lang="en-US"/>
          </a:p>
        </p:txBody>
      </p:sp>
    </p:spTree>
    <p:extLst>
      <p:ext uri="{BB962C8B-B14F-4D97-AF65-F5344CB8AC3E}">
        <p14:creationId xmlns:p14="http://schemas.microsoft.com/office/powerpoint/2010/main" val="48120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3C3D3E"/>
                </a:solidFill>
                <a:effectLst/>
                <a:latin typeface="Source Sans Pro" panose="020B0604020202020204" pitchFamily="34" charset="0"/>
              </a:rPr>
              <a:t>Every view has a focused view, and if that view has nested views, one of those is the focused view. This is called the focus chain, and at any given time, only one View has the focus.</a:t>
            </a:r>
          </a:p>
          <a:p>
            <a:pPr algn="l"/>
            <a:r>
              <a:rPr lang="en-US" b="0" i="0">
                <a:solidFill>
                  <a:srgbClr val="3C3D3E"/>
                </a:solidFill>
                <a:effectLst/>
                <a:latin typeface="Source Sans Pro" panose="020B0604020202020204" pitchFamily="34" charset="0"/>
              </a:rPr>
              <a:t>The library binds the key Tab to focus the next logical view, and the Shift-Tab combination to focus the previous logical view.</a:t>
            </a:r>
          </a:p>
          <a:p>
            <a:pPr algn="l"/>
            <a:r>
              <a:rPr lang="en-US" b="0" i="0">
                <a:solidFill>
                  <a:srgbClr val="3C3D3E"/>
                </a:solidFill>
                <a:effectLst/>
                <a:latin typeface="Source Sans Pro" panose="020B0604020202020204" pitchFamily="34" charset="0"/>
              </a:rPr>
              <a:t>Keyboard processing is divided in three stages: </a:t>
            </a:r>
            <a:r>
              <a:rPr lang="en-US" b="0" i="0" err="1">
                <a:solidFill>
                  <a:srgbClr val="3C3D3E"/>
                </a:solidFill>
                <a:effectLst/>
                <a:latin typeface="Source Sans Pro" panose="020B0604020202020204" pitchFamily="34" charset="0"/>
              </a:rPr>
              <a:t>HotKey</a:t>
            </a:r>
            <a:r>
              <a:rPr lang="en-US" b="0" i="0">
                <a:solidFill>
                  <a:srgbClr val="3C3D3E"/>
                </a:solidFill>
                <a:effectLst/>
                <a:latin typeface="Source Sans Pro" panose="020B0604020202020204" pitchFamily="34" charset="0"/>
              </a:rPr>
              <a:t> processing, regular processing and cold key processing.</a:t>
            </a:r>
          </a:p>
          <a:p>
            <a:pPr algn="l">
              <a:buFont typeface="Arial" panose="020B0604020202020204" pitchFamily="34" charset="0"/>
              <a:buChar char="•"/>
            </a:pPr>
            <a:r>
              <a:rPr lang="en-US" b="0" i="0">
                <a:solidFill>
                  <a:srgbClr val="3C3D3E"/>
                </a:solidFill>
                <a:effectLst/>
                <a:latin typeface="Source Sans Pro" panose="020B0604020202020204" pitchFamily="34" charset="0"/>
              </a:rPr>
              <a:t>Hot key processing happens first, and it gives all the views in the current </a:t>
            </a:r>
            <a:r>
              <a:rPr lang="en-US" b="0" i="0" err="1">
                <a:solidFill>
                  <a:srgbClr val="3C3D3E"/>
                </a:solidFill>
                <a:effectLst/>
                <a:latin typeface="Source Sans Pro" panose="020B0604020202020204" pitchFamily="34" charset="0"/>
              </a:rPr>
              <a:t>toplevel</a:t>
            </a:r>
            <a:r>
              <a:rPr lang="en-US" b="0" i="0">
                <a:solidFill>
                  <a:srgbClr val="3C3D3E"/>
                </a:solidFill>
                <a:effectLst/>
                <a:latin typeface="Source Sans Pro" panose="020B0604020202020204" pitchFamily="34" charset="0"/>
              </a:rPr>
              <a:t> a chance to monitor whether the key needs to be treated specially. This for example handles the scenarios where the user pressed Alt-o, and a view with a highlighted "o" is being displayed.</a:t>
            </a:r>
          </a:p>
          <a:p>
            <a:pPr algn="l">
              <a:buFont typeface="Arial" panose="020B0604020202020204" pitchFamily="34" charset="0"/>
              <a:buChar char="•"/>
            </a:pPr>
            <a:r>
              <a:rPr lang="en-US" b="0" i="0">
                <a:solidFill>
                  <a:srgbClr val="3C3D3E"/>
                </a:solidFill>
                <a:effectLst/>
                <a:latin typeface="Source Sans Pro" panose="020B0604020202020204" pitchFamily="34" charset="0"/>
              </a:rPr>
              <a:t>If no view processed the hotkey, then the key is sent to the currently focused view.</a:t>
            </a:r>
          </a:p>
          <a:p>
            <a:pPr algn="l">
              <a:buFont typeface="Arial" panose="020B0604020202020204" pitchFamily="34" charset="0"/>
              <a:buChar char="•"/>
            </a:pPr>
            <a:r>
              <a:rPr lang="en-US" b="0" i="0">
                <a:solidFill>
                  <a:srgbClr val="3C3D3E"/>
                </a:solidFill>
                <a:effectLst/>
                <a:latin typeface="Source Sans Pro" panose="020B0604020202020204" pitchFamily="34" charset="0"/>
              </a:rPr>
              <a:t>If the key was not processed by the normal processing, all views are given a chance to process the keystroke in their cold processing stage. Examples include the processing of the "return" key in a dialog when a button in the dialog has been flagged as the "default" action.</a:t>
            </a:r>
          </a:p>
          <a:p>
            <a:pPr algn="l"/>
            <a:r>
              <a:rPr lang="en-US" b="0" i="0">
                <a:solidFill>
                  <a:srgbClr val="3C3D3E"/>
                </a:solidFill>
                <a:effectLst/>
                <a:latin typeface="Source Sans Pro" panose="020B0604020202020204" pitchFamily="34" charset="0"/>
              </a:rPr>
              <a:t>The most common case is the normal processing, which sends the keystrokes to the currently focused view.</a:t>
            </a:r>
          </a:p>
          <a:p>
            <a:pPr algn="l"/>
            <a:r>
              <a:rPr lang="en-US" b="0" i="0">
                <a:solidFill>
                  <a:srgbClr val="3C3D3E"/>
                </a:solidFill>
                <a:effectLst/>
                <a:latin typeface="Source Sans Pro" panose="020B0604020202020204" pitchFamily="34" charset="0"/>
              </a:rPr>
              <a:t>Mouse events are processed in visual order, and the event will be sent to the view on the screen. The only exception is that no mouse events are delivered to background views when a modal view is running.</a:t>
            </a:r>
          </a:p>
          <a:p>
            <a:pPr algn="l"/>
            <a:r>
              <a:rPr lang="en-US" b="0" i="0">
                <a:solidFill>
                  <a:srgbClr val="3C3D3E"/>
                </a:solidFill>
                <a:effectLst/>
                <a:latin typeface="Source Sans Pro" panose="020B0604020202020204" pitchFamily="34" charset="0"/>
              </a:rPr>
              <a:t>More details are available on the </a:t>
            </a:r>
            <a:r>
              <a:rPr lang="en-US" b="0" i="0" u="none" strike="noStrike">
                <a:solidFill>
                  <a:srgbClr val="3C3D3E"/>
                </a:solidFill>
                <a:effectLst/>
                <a:latin typeface="Source Sans Pro" panose="020B0604020202020204" pitchFamily="34" charset="0"/>
                <a:hlinkClick r:id="rId3"/>
              </a:rPr>
              <a:t>Keyboard Event Processing</a:t>
            </a:r>
            <a:r>
              <a:rPr lang="en-US" b="0" i="0">
                <a:solidFill>
                  <a:srgbClr val="3C3D3E"/>
                </a:solidFill>
                <a:effectLst/>
                <a:latin typeface="Source Sans Pro" panose="020B0604020202020204" pitchFamily="34" charset="0"/>
              </a:rPr>
              <a:t> document.</a:t>
            </a:r>
          </a:p>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26</a:t>
            </a:fld>
            <a:endParaRPr lang="en-US"/>
          </a:p>
        </p:txBody>
      </p:sp>
    </p:spTree>
    <p:extLst>
      <p:ext uri="{BB962C8B-B14F-4D97-AF65-F5344CB8AC3E}">
        <p14:creationId xmlns:p14="http://schemas.microsoft.com/office/powerpoint/2010/main" val="194465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err="1">
                <a:solidFill>
                  <a:srgbClr val="3C3D3E"/>
                </a:solidFill>
                <a:effectLst/>
                <a:latin typeface="Source Sans Pro" panose="020B0503030403020204" pitchFamily="34" charset="0"/>
              </a:rPr>
              <a:t>Terminal.Gui</a:t>
            </a:r>
            <a:r>
              <a:rPr lang="en-US" b="0" i="0">
                <a:solidFill>
                  <a:srgbClr val="3C3D3E"/>
                </a:solidFill>
                <a:effectLst/>
                <a:latin typeface="Source Sans Pro" panose="020B0503030403020204" pitchFamily="34" charset="0"/>
              </a:rPr>
              <a:t> supports rebinding keys. For example the default key for activating a button is Enter. You can change this using the </a:t>
            </a:r>
            <a:r>
              <a:rPr lang="en-US" b="0" i="0" err="1">
                <a:solidFill>
                  <a:srgbClr val="3C3D3E"/>
                </a:solidFill>
                <a:effectLst/>
                <a:latin typeface="Source Sans Pro" panose="020B0503030403020204" pitchFamily="34" charset="0"/>
              </a:rPr>
              <a:t>ClearKeybinding</a:t>
            </a:r>
            <a:r>
              <a:rPr lang="en-US" b="0" i="0">
                <a:solidFill>
                  <a:srgbClr val="3C3D3E"/>
                </a:solidFill>
                <a:effectLst/>
                <a:latin typeface="Source Sans Pro" panose="020B0503030403020204" pitchFamily="34" charset="0"/>
              </a:rPr>
              <a:t> and </a:t>
            </a:r>
            <a:r>
              <a:rPr lang="en-US" b="0" i="0" err="1">
                <a:solidFill>
                  <a:srgbClr val="3C3D3E"/>
                </a:solidFill>
                <a:effectLst/>
                <a:latin typeface="Source Sans Pro" panose="020B0503030403020204" pitchFamily="34" charset="0"/>
              </a:rPr>
              <a:t>AddKeybinding</a:t>
            </a:r>
            <a:r>
              <a:rPr lang="en-US" b="0" i="0">
                <a:solidFill>
                  <a:srgbClr val="3C3D3E"/>
                </a:solidFill>
                <a:effectLst/>
                <a:latin typeface="Source Sans Pro" panose="020B0503030403020204" pitchFamily="34" charset="0"/>
              </a:rPr>
              <a:t> methods:</a:t>
            </a:r>
          </a:p>
          <a:p>
            <a:pPr algn="l"/>
            <a:r>
              <a:rPr lang="en-US">
                <a:solidFill>
                  <a:srgbClr val="569CD6"/>
                </a:solidFill>
                <a:effectLst/>
              </a:rPr>
              <a:t>var</a:t>
            </a:r>
            <a:r>
              <a:rPr lang="en-US"/>
              <a:t> </a:t>
            </a:r>
            <a:r>
              <a:rPr lang="en-US" err="1"/>
              <a:t>btn</a:t>
            </a:r>
            <a:r>
              <a:rPr lang="en-US"/>
              <a:t> = </a:t>
            </a:r>
            <a:r>
              <a:rPr lang="en-US">
                <a:solidFill>
                  <a:srgbClr val="569CD6"/>
                </a:solidFill>
                <a:effectLst/>
              </a:rPr>
              <a:t>new</a:t>
            </a:r>
            <a:r>
              <a:rPr lang="en-US"/>
              <a:t> Button (</a:t>
            </a:r>
            <a:r>
              <a:rPr lang="en-US">
                <a:solidFill>
                  <a:srgbClr val="D69D85"/>
                </a:solidFill>
                <a:effectLst/>
              </a:rPr>
              <a:t>"Press Me"</a:t>
            </a:r>
            <a:r>
              <a:rPr lang="en-US"/>
              <a:t>); </a:t>
            </a:r>
            <a:r>
              <a:rPr lang="en-US" err="1"/>
              <a:t>btn.ClearKeybinding</a:t>
            </a:r>
            <a:r>
              <a:rPr lang="en-US"/>
              <a:t> (</a:t>
            </a:r>
            <a:r>
              <a:rPr lang="en-US" err="1"/>
              <a:t>Command.Accept</a:t>
            </a:r>
            <a:r>
              <a:rPr lang="en-US"/>
              <a:t>); </a:t>
            </a:r>
            <a:r>
              <a:rPr lang="en-US" err="1"/>
              <a:t>btn.AddKeyBinding</a:t>
            </a:r>
            <a:r>
              <a:rPr lang="en-US"/>
              <a:t> (</a:t>
            </a:r>
            <a:r>
              <a:rPr lang="en-US" err="1"/>
              <a:t>Key.b</a:t>
            </a:r>
            <a:r>
              <a:rPr lang="en-US"/>
              <a:t>, </a:t>
            </a:r>
            <a:r>
              <a:rPr lang="en-US" err="1"/>
              <a:t>Command.Accept</a:t>
            </a:r>
            <a:r>
              <a:rPr lang="en-US"/>
              <a:t>); </a:t>
            </a:r>
            <a:r>
              <a:rPr lang="en-US" b="0" i="0">
                <a:solidFill>
                  <a:srgbClr val="3C3D3E"/>
                </a:solidFill>
                <a:effectLst/>
                <a:latin typeface="Source Sans Pro" panose="020B0503030403020204" pitchFamily="34" charset="0"/>
              </a:rPr>
              <a:t>The Command </a:t>
            </a:r>
            <a:r>
              <a:rPr lang="en-US" b="0" i="0" err="1">
                <a:solidFill>
                  <a:srgbClr val="3C3D3E"/>
                </a:solidFill>
                <a:effectLst/>
                <a:latin typeface="Source Sans Pro" panose="020B0503030403020204" pitchFamily="34" charset="0"/>
              </a:rPr>
              <a:t>enum</a:t>
            </a:r>
            <a:r>
              <a:rPr lang="en-US" b="0" i="0">
                <a:solidFill>
                  <a:srgbClr val="3C3D3E"/>
                </a:solidFill>
                <a:effectLst/>
                <a:latin typeface="Source Sans Pro" panose="020B0503030403020204" pitchFamily="34" charset="0"/>
              </a:rPr>
              <a:t> lists generic operations that are implemented by views. For example </a:t>
            </a:r>
            <a:r>
              <a:rPr lang="en-US" b="0" i="0" err="1">
                <a:solidFill>
                  <a:srgbClr val="3C3D3E"/>
                </a:solidFill>
                <a:effectLst/>
                <a:latin typeface="Source Sans Pro" panose="020B0503030403020204" pitchFamily="34" charset="0"/>
              </a:rPr>
              <a:t>Command.Accept</a:t>
            </a:r>
            <a:r>
              <a:rPr lang="en-US" b="0" i="0">
                <a:solidFill>
                  <a:srgbClr val="3C3D3E"/>
                </a:solidFill>
                <a:effectLst/>
                <a:latin typeface="Source Sans Pro" panose="020B0503030403020204" pitchFamily="34" charset="0"/>
              </a:rPr>
              <a:t> in a Button results in the Clicked event firing while in </a:t>
            </a:r>
            <a:r>
              <a:rPr lang="en-US" b="0" i="0" err="1">
                <a:solidFill>
                  <a:srgbClr val="3C3D3E"/>
                </a:solidFill>
                <a:effectLst/>
                <a:latin typeface="Source Sans Pro" panose="020B0503030403020204" pitchFamily="34" charset="0"/>
              </a:rPr>
              <a:t>TableView</a:t>
            </a:r>
            <a:r>
              <a:rPr lang="en-US" b="0" i="0">
                <a:solidFill>
                  <a:srgbClr val="3C3D3E"/>
                </a:solidFill>
                <a:effectLst/>
                <a:latin typeface="Source Sans Pro" panose="020B0503030403020204" pitchFamily="34" charset="0"/>
              </a:rPr>
              <a:t> it is bound to </a:t>
            </a:r>
            <a:r>
              <a:rPr lang="en-US" b="0" i="0" err="1">
                <a:solidFill>
                  <a:srgbClr val="3C3D3E"/>
                </a:solidFill>
                <a:effectLst/>
                <a:latin typeface="Source Sans Pro" panose="020B0503030403020204" pitchFamily="34" charset="0"/>
              </a:rPr>
              <a:t>CellActivated</a:t>
            </a:r>
            <a:r>
              <a:rPr lang="en-US" b="0" i="0">
                <a:solidFill>
                  <a:srgbClr val="3C3D3E"/>
                </a:solidFill>
                <a:effectLst/>
                <a:latin typeface="Source Sans Pro" panose="020B0503030403020204" pitchFamily="34" charset="0"/>
              </a:rPr>
              <a:t>. Not all commands are implemented by all views (e.g. you cannot scroll in a Button). To see which commands are implemented by a View you can use the </a:t>
            </a:r>
            <a:r>
              <a:rPr lang="en-US" b="0" i="0" err="1">
                <a:solidFill>
                  <a:srgbClr val="3C3D3E"/>
                </a:solidFill>
                <a:effectLst/>
                <a:latin typeface="Source Sans Pro" panose="020B0503030403020204" pitchFamily="34" charset="0"/>
              </a:rPr>
              <a:t>GetSupportedCommands</a:t>
            </a:r>
            <a:r>
              <a:rPr lang="en-US" b="0" i="0">
                <a:solidFill>
                  <a:srgbClr val="3C3D3E"/>
                </a:solidFill>
                <a:effectLst/>
                <a:latin typeface="Source Sans Pro" panose="020B0503030403020204" pitchFamily="34" charset="0"/>
              </a:rPr>
              <a:t>() method.</a:t>
            </a:r>
          </a:p>
          <a:p>
            <a:pPr algn="l"/>
            <a:r>
              <a:rPr lang="en-US" b="0" i="0">
                <a:solidFill>
                  <a:srgbClr val="3C3D3E"/>
                </a:solidFill>
                <a:effectLst/>
                <a:latin typeface="Source Sans Pro" panose="020B0503030403020204" pitchFamily="34" charset="0"/>
              </a:rPr>
              <a:t>Not all controls have the same key bound for a given command, for example </a:t>
            </a:r>
            <a:r>
              <a:rPr lang="en-US" b="0" i="0" err="1">
                <a:solidFill>
                  <a:srgbClr val="3C3D3E"/>
                </a:solidFill>
                <a:effectLst/>
                <a:latin typeface="Source Sans Pro" panose="020B0503030403020204" pitchFamily="34" charset="0"/>
              </a:rPr>
              <a:t>Command.Accept</a:t>
            </a:r>
            <a:r>
              <a:rPr lang="en-US" b="0" i="0">
                <a:solidFill>
                  <a:srgbClr val="3C3D3E"/>
                </a:solidFill>
                <a:effectLst/>
                <a:latin typeface="Source Sans Pro" panose="020B0503030403020204" pitchFamily="34" charset="0"/>
              </a:rPr>
              <a:t> defaults to </a:t>
            </a:r>
            <a:r>
              <a:rPr lang="en-US" b="0" i="0" err="1">
                <a:solidFill>
                  <a:srgbClr val="3C3D3E"/>
                </a:solidFill>
                <a:effectLst/>
                <a:latin typeface="Source Sans Pro" panose="020B0503030403020204" pitchFamily="34" charset="0"/>
              </a:rPr>
              <a:t>Key.Enter</a:t>
            </a:r>
            <a:r>
              <a:rPr lang="en-US" b="0" i="0">
                <a:solidFill>
                  <a:srgbClr val="3C3D3E"/>
                </a:solidFill>
                <a:effectLst/>
                <a:latin typeface="Source Sans Pro" panose="020B0503030403020204" pitchFamily="34" charset="0"/>
              </a:rPr>
              <a:t> in a Button but defaults to </a:t>
            </a:r>
            <a:r>
              <a:rPr lang="en-US" b="0" i="0" err="1">
                <a:solidFill>
                  <a:srgbClr val="3C3D3E"/>
                </a:solidFill>
                <a:effectLst/>
                <a:latin typeface="Source Sans Pro" panose="020B0503030403020204" pitchFamily="34" charset="0"/>
              </a:rPr>
              <a:t>Key.Space</a:t>
            </a:r>
            <a:r>
              <a:rPr lang="en-US" b="0" i="0">
                <a:solidFill>
                  <a:srgbClr val="3C3D3E"/>
                </a:solidFill>
                <a:effectLst/>
                <a:latin typeface="Source Sans Pro" panose="020B0503030403020204" pitchFamily="34" charset="0"/>
              </a:rPr>
              <a:t> in </a:t>
            </a:r>
            <a:r>
              <a:rPr lang="en-US" b="0" i="0" err="1">
                <a:solidFill>
                  <a:srgbClr val="3C3D3E"/>
                </a:solidFill>
                <a:effectLst/>
                <a:latin typeface="Source Sans Pro" panose="020B0503030403020204" pitchFamily="34" charset="0"/>
              </a:rPr>
              <a:t>RadioGroup</a:t>
            </a:r>
            <a:r>
              <a:rPr lang="en-US" b="0" i="0">
                <a:solidFill>
                  <a:srgbClr val="3C3D3E"/>
                </a:solidFill>
                <a:effectLst/>
                <a:latin typeface="Source Sans Pro" panose="020B0503030403020204" pitchFamily="34" charset="0"/>
              </a:rPr>
              <a:t>.</a:t>
            </a:r>
          </a:p>
          <a:p>
            <a:pPr algn="l"/>
            <a:r>
              <a:rPr lang="en-US" b="1" i="0">
                <a:solidFill>
                  <a:srgbClr val="3C3D3E"/>
                </a:solidFill>
                <a:effectLst/>
                <a:latin typeface="Source Sans Pro" panose="020B0503030403020204" pitchFamily="34" charset="0"/>
              </a:rPr>
              <a:t>Global Key Handler</a:t>
            </a:r>
          </a:p>
          <a:p>
            <a:pPr algn="l"/>
            <a:r>
              <a:rPr lang="en-US" b="0" i="0">
                <a:solidFill>
                  <a:srgbClr val="3C3D3E"/>
                </a:solidFill>
                <a:effectLst/>
                <a:latin typeface="Source Sans Pro" panose="020B0503030403020204" pitchFamily="34" charset="0"/>
              </a:rPr>
              <a:t>Sometimes you may want to define global key handling logic for your entire application that is invoked regardless of what Window/View has focus. This can be achieved by using the </a:t>
            </a:r>
            <a:r>
              <a:rPr lang="en-US" b="0" i="0" err="1">
                <a:solidFill>
                  <a:srgbClr val="3C3D3E"/>
                </a:solidFill>
                <a:effectLst/>
                <a:latin typeface="Source Sans Pro" panose="020B0503030403020204" pitchFamily="34" charset="0"/>
              </a:rPr>
              <a:t>Application.RootKeyEvent</a:t>
            </a:r>
            <a:r>
              <a:rPr lang="en-US" b="0" i="0">
                <a:solidFill>
                  <a:srgbClr val="3C3D3E"/>
                </a:solidFill>
                <a:effectLst/>
                <a:latin typeface="Source Sans Pro" panose="020B0503030403020204" pitchFamily="34" charset="0"/>
              </a:rPr>
              <a:t> event.</a:t>
            </a:r>
          </a:p>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27</a:t>
            </a:fld>
            <a:endParaRPr lang="en-US"/>
          </a:p>
        </p:txBody>
      </p:sp>
    </p:spTree>
    <p:extLst>
      <p:ext uri="{BB962C8B-B14F-4D97-AF65-F5344CB8AC3E}">
        <p14:creationId xmlns:p14="http://schemas.microsoft.com/office/powerpoint/2010/main" val="4181926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30</a:t>
            </a:fld>
            <a:endParaRPr lang="en-US"/>
          </a:p>
        </p:txBody>
      </p:sp>
    </p:spTree>
    <p:extLst>
      <p:ext uri="{BB962C8B-B14F-4D97-AF65-F5344CB8AC3E}">
        <p14:creationId xmlns:p14="http://schemas.microsoft.com/office/powerpoint/2010/main" val="2691920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Open </a:t>
            </a:r>
            <a:r>
              <a:rPr lang="en-US" err="1"/>
              <a:t>AsyncExecution</a:t>
            </a:r>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31</a:t>
            </a:fld>
            <a:endParaRPr lang="en-US"/>
          </a:p>
        </p:txBody>
      </p:sp>
    </p:spTree>
    <p:extLst>
      <p:ext uri="{BB962C8B-B14F-4D97-AF65-F5344CB8AC3E}">
        <p14:creationId xmlns:p14="http://schemas.microsoft.com/office/powerpoint/2010/main" val="357650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3</a:t>
            </a:fld>
            <a:endParaRPr lang="en-US"/>
          </a:p>
        </p:txBody>
      </p:sp>
    </p:spTree>
    <p:extLst>
      <p:ext uri="{BB962C8B-B14F-4D97-AF65-F5344CB8AC3E}">
        <p14:creationId xmlns:p14="http://schemas.microsoft.com/office/powerpoint/2010/main" val="2665803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AddKeypress.ps1</a:t>
            </a:r>
          </a:p>
        </p:txBody>
      </p:sp>
      <p:sp>
        <p:nvSpPr>
          <p:cNvPr id="4" name="Slide Number Placeholder 3"/>
          <p:cNvSpPr>
            <a:spLocks noGrp="1"/>
          </p:cNvSpPr>
          <p:nvPr>
            <p:ph type="sldNum" sz="quarter" idx="5"/>
          </p:nvPr>
        </p:nvSpPr>
        <p:spPr/>
        <p:txBody>
          <a:bodyPr/>
          <a:lstStyle/>
          <a:p>
            <a:fld id="{E2434D21-017E-4A76-8428-21D2859F728C}" type="slidenum">
              <a:rPr lang="en-US" smtClean="0"/>
              <a:t>32</a:t>
            </a:fld>
            <a:endParaRPr lang="en-US"/>
          </a:p>
        </p:txBody>
      </p:sp>
    </p:spTree>
    <p:extLst>
      <p:ext uri="{BB962C8B-B14F-4D97-AF65-F5344CB8AC3E}">
        <p14:creationId xmlns:p14="http://schemas.microsoft.com/office/powerpoint/2010/main" val="1494176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the </a:t>
            </a:r>
          </a:p>
        </p:txBody>
      </p:sp>
      <p:sp>
        <p:nvSpPr>
          <p:cNvPr id="4" name="Slide Number Placeholder 3"/>
          <p:cNvSpPr>
            <a:spLocks noGrp="1"/>
          </p:cNvSpPr>
          <p:nvPr>
            <p:ph type="sldNum" sz="quarter" idx="5"/>
          </p:nvPr>
        </p:nvSpPr>
        <p:spPr/>
        <p:txBody>
          <a:bodyPr/>
          <a:lstStyle/>
          <a:p>
            <a:fld id="{E2434D21-017E-4A76-8428-21D2859F728C}" type="slidenum">
              <a:rPr lang="en-US" smtClean="0"/>
              <a:t>34</a:t>
            </a:fld>
            <a:endParaRPr lang="en-US"/>
          </a:p>
        </p:txBody>
      </p:sp>
    </p:spTree>
    <p:extLst>
      <p:ext uri="{BB962C8B-B14F-4D97-AF65-F5344CB8AC3E}">
        <p14:creationId xmlns:p14="http://schemas.microsoft.com/office/powerpoint/2010/main" val="76256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34D21-017E-4A76-8428-21D2859F728C}" type="slidenum">
              <a:rPr lang="en-US" smtClean="0"/>
              <a:t>4</a:t>
            </a:fld>
            <a:endParaRPr lang="en-US"/>
          </a:p>
        </p:txBody>
      </p:sp>
    </p:spTree>
    <p:extLst>
      <p:ext uri="{BB962C8B-B14F-4D97-AF65-F5344CB8AC3E}">
        <p14:creationId xmlns:p14="http://schemas.microsoft.com/office/powerpoint/2010/main" val="170383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
        <p:nvSpPr>
          <p:cNvPr id="4" name="Slide Number Placeholder 3"/>
          <p:cNvSpPr>
            <a:spLocks noGrp="1"/>
          </p:cNvSpPr>
          <p:nvPr>
            <p:ph type="sldNum" sz="quarter" idx="5"/>
          </p:nvPr>
        </p:nvSpPr>
        <p:spPr/>
        <p:txBody>
          <a:bodyPr/>
          <a:lstStyle/>
          <a:p>
            <a:fld id="{E2434D21-017E-4A76-8428-21D2859F728C}" type="slidenum">
              <a:rPr lang="en-US" smtClean="0"/>
              <a:t>5</a:t>
            </a:fld>
            <a:endParaRPr lang="en-US"/>
          </a:p>
        </p:txBody>
      </p:sp>
    </p:spTree>
    <p:extLst>
      <p:ext uri="{BB962C8B-B14F-4D97-AF65-F5344CB8AC3E}">
        <p14:creationId xmlns:p14="http://schemas.microsoft.com/office/powerpoint/2010/main" val="261914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Talk covered SQLTOP</a:t>
            </a:r>
          </a:p>
        </p:txBody>
      </p:sp>
      <p:sp>
        <p:nvSpPr>
          <p:cNvPr id="4" name="Slide Number Placeholder 3"/>
          <p:cNvSpPr>
            <a:spLocks noGrp="1"/>
          </p:cNvSpPr>
          <p:nvPr>
            <p:ph type="sldNum" sz="quarter" idx="5"/>
          </p:nvPr>
        </p:nvSpPr>
        <p:spPr/>
        <p:txBody>
          <a:bodyPr/>
          <a:lstStyle/>
          <a:p>
            <a:fld id="{E2434D21-017E-4A76-8428-21D2859F728C}" type="slidenum">
              <a:rPr lang="en-US" smtClean="0"/>
              <a:t>6</a:t>
            </a:fld>
            <a:endParaRPr lang="en-US"/>
          </a:p>
        </p:txBody>
      </p:sp>
    </p:spTree>
    <p:extLst>
      <p:ext uri="{BB962C8B-B14F-4D97-AF65-F5344CB8AC3E}">
        <p14:creationId xmlns:p14="http://schemas.microsoft.com/office/powerpoint/2010/main" val="121740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öhne"/>
              </a:rPr>
              <a:t>and provides a set of functions for creating and managing TUI widgets.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öhne"/>
              </a:rPr>
              <a:t>Switch to What is </a:t>
            </a:r>
            <a:r>
              <a:rPr lang="en-US" b="0" i="0" err="1">
                <a:effectLst/>
                <a:latin typeface="Söhne"/>
              </a:rPr>
              <a:t>Terminal.GUI</a:t>
            </a:r>
            <a:endParaRPr lang="en-US" b="0" i="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öhne"/>
              </a:rPr>
              <a:t>- Simple example of a dialog</a:t>
            </a:r>
          </a:p>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7</a:t>
            </a:fld>
            <a:endParaRPr lang="en-US"/>
          </a:p>
        </p:txBody>
      </p:sp>
    </p:spTree>
    <p:extLst>
      <p:ext uri="{BB962C8B-B14F-4D97-AF65-F5344CB8AC3E}">
        <p14:creationId xmlns:p14="http://schemas.microsoft.com/office/powerpoint/2010/main" val="4219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is pretty amazing, so just having a graphical way to  filter and view data is really helpful!</a:t>
            </a:r>
          </a:p>
          <a:p>
            <a:r>
              <a:rPr lang="en-US" dirty="0"/>
              <a:t>Show “Out-</a:t>
            </a:r>
            <a:r>
              <a:rPr lang="en-US" dirty="0" err="1"/>
              <a:t>ConsoleGridView</a:t>
            </a:r>
            <a:r>
              <a:rPr lang="en-US" dirty="0"/>
              <a:t> examples.ps1”</a:t>
            </a:r>
          </a:p>
          <a:p>
            <a:endParaRPr lang="en-US" dirty="0"/>
          </a:p>
          <a:p>
            <a:r>
              <a:rPr lang="en-US" dirty="0"/>
              <a:t>This is what I love, </a:t>
            </a:r>
            <a:r>
              <a:rPr lang="en-US" dirty="0" err="1"/>
              <a:t>rethining</a:t>
            </a:r>
            <a:r>
              <a:rPr lang="en-US" dirty="0"/>
              <a:t> our tools and our workflow. There have been a lot of improvements over the years to the tools that we have available, like </a:t>
            </a:r>
            <a:r>
              <a:rPr lang="en-US" dirty="0" err="1"/>
              <a:t>PSReadline</a:t>
            </a:r>
            <a:r>
              <a:rPr lang="en-US" dirty="0"/>
              <a:t>.</a:t>
            </a:r>
          </a:p>
          <a:p>
            <a:r>
              <a:rPr lang="en-US" dirty="0"/>
              <a:t>Great way to improve our workflow, tying this together with </a:t>
            </a:r>
            <a:r>
              <a:rPr lang="en-US" dirty="0" err="1"/>
              <a:t>PSReadline</a:t>
            </a:r>
            <a:r>
              <a:rPr lang="en-US" dirty="0"/>
              <a:t> is very powerful. There is potential for some more comprehensive projects, but at the least I hope that this inspires people to create</a:t>
            </a:r>
          </a:p>
        </p:txBody>
      </p:sp>
      <p:sp>
        <p:nvSpPr>
          <p:cNvPr id="4" name="Slide Number Placeholder 3"/>
          <p:cNvSpPr>
            <a:spLocks noGrp="1"/>
          </p:cNvSpPr>
          <p:nvPr>
            <p:ph type="sldNum" sz="quarter" idx="5"/>
          </p:nvPr>
        </p:nvSpPr>
        <p:spPr/>
        <p:txBody>
          <a:bodyPr/>
          <a:lstStyle/>
          <a:p>
            <a:fld id="{E2434D21-017E-4A76-8428-21D2859F728C}" type="slidenum">
              <a:rPr lang="en-US" smtClean="0"/>
              <a:t>8</a:t>
            </a:fld>
            <a:endParaRPr lang="en-US"/>
          </a:p>
        </p:txBody>
      </p:sp>
    </p:spTree>
    <p:extLst>
      <p:ext uri="{BB962C8B-B14F-4D97-AF65-F5344CB8AC3E}">
        <p14:creationId xmlns:p14="http://schemas.microsoft.com/office/powerpoint/2010/main" val="259191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starter.ps1</a:t>
            </a:r>
          </a:p>
        </p:txBody>
      </p:sp>
      <p:sp>
        <p:nvSpPr>
          <p:cNvPr id="4" name="Slide Number Placeholder 3"/>
          <p:cNvSpPr>
            <a:spLocks noGrp="1"/>
          </p:cNvSpPr>
          <p:nvPr>
            <p:ph type="sldNum" sz="quarter" idx="5"/>
          </p:nvPr>
        </p:nvSpPr>
        <p:spPr/>
        <p:txBody>
          <a:bodyPr/>
          <a:lstStyle/>
          <a:p>
            <a:fld id="{E2434D21-017E-4A76-8428-21D2859F728C}" type="slidenum">
              <a:rPr lang="en-US" smtClean="0"/>
              <a:t>11</a:t>
            </a:fld>
            <a:endParaRPr lang="en-US"/>
          </a:p>
        </p:txBody>
      </p:sp>
    </p:spTree>
    <p:extLst>
      <p:ext uri="{BB962C8B-B14F-4D97-AF65-F5344CB8AC3E}">
        <p14:creationId xmlns:p14="http://schemas.microsoft.com/office/powerpoint/2010/main" val="161962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want the application to cleanup when it’s done and you can run into other issues. Make sure to not forget</a:t>
            </a:r>
          </a:p>
          <a:p>
            <a:endParaRPr lang="en-US"/>
          </a:p>
          <a:p>
            <a:r>
              <a:rPr lang="en-US"/>
              <a:t>Shutdown() is what cleans things up and returns your console to you. If you don’t do that, it gets messy.</a:t>
            </a:r>
          </a:p>
          <a:p>
            <a:endParaRPr lang="en-US"/>
          </a:p>
        </p:txBody>
      </p:sp>
      <p:sp>
        <p:nvSpPr>
          <p:cNvPr id="4" name="Slide Number Placeholder 3"/>
          <p:cNvSpPr>
            <a:spLocks noGrp="1"/>
          </p:cNvSpPr>
          <p:nvPr>
            <p:ph type="sldNum" sz="quarter" idx="5"/>
          </p:nvPr>
        </p:nvSpPr>
        <p:spPr/>
        <p:txBody>
          <a:bodyPr/>
          <a:lstStyle/>
          <a:p>
            <a:fld id="{E2434D21-017E-4A76-8428-21D2859F728C}" type="slidenum">
              <a:rPr lang="en-US" smtClean="0"/>
              <a:t>12</a:t>
            </a:fld>
            <a:endParaRPr lang="en-US"/>
          </a:p>
        </p:txBody>
      </p:sp>
    </p:spTree>
    <p:extLst>
      <p:ext uri="{BB962C8B-B14F-4D97-AF65-F5344CB8AC3E}">
        <p14:creationId xmlns:p14="http://schemas.microsoft.com/office/powerpoint/2010/main" val="340128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ronmansoftware/psed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crosoft/vscode/issues/10813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ronmansoftware/terminal-gui-design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hyperlink" Target="https://blog.ironmansoftware.com/daily-powershell/powershell-out-tree-vie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gui-cs.github.io/Terminal.Gui/articles/keyboard.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ui-cs.github.io/Terminal.Gui/api/Terminal.Gui/Terminal.Gui.MenuItem.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questions/64178641/how-to-add-an-event-action-handler-in-powershell/64232782#64232782"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hyperlink" Target="https://blog.ironmansoftware.com/tui-powershell" TargetMode="External"/><Relationship Id="rId2" Type="http://schemas.openxmlformats.org/officeDocument/2006/relationships/hyperlink" Target="https://github.com/gui-cs/Terminal.Gui" TargetMode="External"/><Relationship Id="rId1" Type="http://schemas.openxmlformats.org/officeDocument/2006/relationships/slideLayout" Target="../slideLayouts/slideLayout2.xml"/><Relationship Id="rId4" Type="http://schemas.openxmlformats.org/officeDocument/2006/relationships/hyperlink" Target="https://gui-cs.github.io/Terminal.Gui/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Zbg82AvYq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89F06-1AC7-CE0E-3A03-1260517A4882}"/>
              </a:ext>
            </a:extLst>
          </p:cNvPr>
          <p:cNvSpPr>
            <a:spLocks noGrp="1"/>
          </p:cNvSpPr>
          <p:nvPr>
            <p:ph type="ctrTitle"/>
          </p:nvPr>
        </p:nvSpPr>
        <p:spPr/>
        <p:txBody>
          <a:bodyPr>
            <a:normAutofit fontScale="90000"/>
          </a:bodyPr>
          <a:lstStyle/>
          <a:p>
            <a:r>
              <a:rPr lang="en-US"/>
              <a:t>Exploring and building cross-platform TUIs</a:t>
            </a:r>
          </a:p>
        </p:txBody>
      </p:sp>
      <p:sp>
        <p:nvSpPr>
          <p:cNvPr id="5" name="Subtitle 4">
            <a:extLst>
              <a:ext uri="{FF2B5EF4-FFF2-40B4-BE49-F238E27FC236}">
                <a16:creationId xmlns:a16="http://schemas.microsoft.com/office/drawing/2014/main" id="{04C54AE0-AB76-AEA9-B78A-652CE4C2DF5A}"/>
              </a:ext>
            </a:extLst>
          </p:cNvPr>
          <p:cNvSpPr>
            <a:spLocks noGrp="1"/>
          </p:cNvSpPr>
          <p:nvPr>
            <p:ph type="subTitle" idx="1"/>
          </p:nvPr>
        </p:nvSpPr>
        <p:spPr/>
        <p:txBody>
          <a:bodyPr/>
          <a:lstStyle/>
          <a:p>
            <a:r>
              <a:rPr lang="en-US"/>
              <a:t>Andrew Pla</a:t>
            </a:r>
          </a:p>
        </p:txBody>
      </p:sp>
    </p:spTree>
    <p:extLst>
      <p:ext uri="{BB962C8B-B14F-4D97-AF65-F5344CB8AC3E}">
        <p14:creationId xmlns:p14="http://schemas.microsoft.com/office/powerpoint/2010/main" val="203319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D687-D7EA-1850-B044-075660D192EA}"/>
              </a:ext>
            </a:extLst>
          </p:cNvPr>
          <p:cNvSpPr>
            <a:spLocks noGrp="1"/>
          </p:cNvSpPr>
          <p:nvPr>
            <p:ph type="title"/>
          </p:nvPr>
        </p:nvSpPr>
        <p:spPr/>
        <p:txBody>
          <a:bodyPr/>
          <a:lstStyle/>
          <a:p>
            <a:r>
              <a:rPr lang="en-US" err="1"/>
              <a:t>PSEdit</a:t>
            </a:r>
            <a:r>
              <a:rPr lang="en-US"/>
              <a:t> features</a:t>
            </a:r>
          </a:p>
        </p:txBody>
      </p:sp>
      <p:sp>
        <p:nvSpPr>
          <p:cNvPr id="3" name="Content Placeholder 2">
            <a:extLst>
              <a:ext uri="{FF2B5EF4-FFF2-40B4-BE49-F238E27FC236}">
                <a16:creationId xmlns:a16="http://schemas.microsoft.com/office/drawing/2014/main" id="{E2BCD91B-00DD-3366-2923-0966E7731D27}"/>
              </a:ext>
            </a:extLst>
          </p:cNvPr>
          <p:cNvSpPr>
            <a:spLocks noGrp="1"/>
          </p:cNvSpPr>
          <p:nvPr>
            <p:ph idx="1"/>
          </p:nvPr>
        </p:nvSpPr>
        <p:spPr/>
        <p:txBody>
          <a:bodyPr/>
          <a:lstStyle/>
          <a:p>
            <a:pPr marL="226314" indent="-226314" defTabSz="905256">
              <a:spcBef>
                <a:spcPts val="990"/>
              </a:spcBef>
            </a:pPr>
            <a:r>
              <a:rPr lang="en-US" sz="2000" kern="1200">
                <a:solidFill>
                  <a:schemeClr val="tx1"/>
                </a:solidFill>
                <a:effectLst/>
                <a:latin typeface="+mj-lt"/>
                <a:ea typeface="+mn-ea"/>
                <a:cs typeface="+mn-cs"/>
              </a:rPr>
              <a:t>IntelliSense</a:t>
            </a:r>
          </a:p>
          <a:p>
            <a:pPr marL="226314" indent="-226314" defTabSz="905256">
              <a:spcBef>
                <a:spcPts val="990"/>
              </a:spcBef>
            </a:pPr>
            <a:r>
              <a:rPr lang="en-US" sz="2000" kern="1200">
                <a:solidFill>
                  <a:schemeClr val="tx1"/>
                </a:solidFill>
                <a:effectLst/>
                <a:latin typeface="+mj-lt"/>
                <a:ea typeface="+mn-ea"/>
                <a:cs typeface="+mn-cs"/>
              </a:rPr>
              <a:t>Syntax </a:t>
            </a:r>
            <a:r>
              <a:rPr lang="en-US" sz="2000" kern="1200" err="1">
                <a:solidFill>
                  <a:schemeClr val="tx1"/>
                </a:solidFill>
                <a:effectLst/>
                <a:latin typeface="+mj-lt"/>
                <a:ea typeface="+mn-ea"/>
                <a:cs typeface="+mn-cs"/>
              </a:rPr>
              <a:t>Higlighting</a:t>
            </a:r>
            <a:endParaRPr lang="en-US" sz="2000" kern="1200">
              <a:solidFill>
                <a:schemeClr val="tx1"/>
              </a:solidFill>
              <a:effectLst/>
              <a:latin typeface="+mj-lt"/>
              <a:ea typeface="+mn-ea"/>
              <a:cs typeface="+mn-cs"/>
            </a:endParaRPr>
          </a:p>
          <a:p>
            <a:pPr marL="226314" indent="-226314" defTabSz="905256">
              <a:spcBef>
                <a:spcPts val="990"/>
              </a:spcBef>
            </a:pPr>
            <a:r>
              <a:rPr lang="en-US" sz="2000" kern="1200">
                <a:solidFill>
                  <a:schemeClr val="tx1"/>
                </a:solidFill>
                <a:effectLst/>
                <a:latin typeface="+mj-lt"/>
                <a:ea typeface="+mn-ea"/>
                <a:cs typeface="+mn-cs"/>
              </a:rPr>
              <a:t>Format on Save</a:t>
            </a:r>
          </a:p>
          <a:p>
            <a:pPr marL="226314" indent="-226314" defTabSz="905256">
              <a:spcBef>
                <a:spcPts val="990"/>
              </a:spcBef>
            </a:pPr>
            <a:r>
              <a:rPr lang="en-US" sz="2000" kern="1200">
                <a:solidFill>
                  <a:schemeClr val="tx1"/>
                </a:solidFill>
                <a:effectLst/>
                <a:latin typeface="+mj-lt"/>
                <a:ea typeface="+mn-ea"/>
                <a:cs typeface="+mn-cs"/>
              </a:rPr>
              <a:t>Script Execution</a:t>
            </a:r>
          </a:p>
          <a:p>
            <a:pPr marL="226314" indent="-226314" defTabSz="905256">
              <a:spcBef>
                <a:spcPts val="990"/>
              </a:spcBef>
            </a:pPr>
            <a:r>
              <a:rPr lang="en-US" sz="2000" kern="1200">
                <a:solidFill>
                  <a:schemeClr val="tx1"/>
                </a:solidFill>
                <a:effectLst/>
                <a:latin typeface="+mj-lt"/>
                <a:ea typeface="+mn-ea"/>
                <a:cs typeface="+mn-cs"/>
              </a:rPr>
              <a:t>Error View</a:t>
            </a:r>
          </a:p>
          <a:p>
            <a:pPr marL="226314" indent="-226314" defTabSz="905256">
              <a:spcBef>
                <a:spcPts val="990"/>
              </a:spcBef>
            </a:pPr>
            <a:r>
              <a:rPr lang="en-US" sz="2000" kern="1200">
                <a:solidFill>
                  <a:schemeClr val="tx1"/>
                </a:solidFill>
                <a:effectLst/>
                <a:latin typeface="+mj-lt"/>
                <a:ea typeface="+mn-ea"/>
                <a:cs typeface="+mn-cs"/>
              </a:rPr>
              <a:t>Syntax Error View</a:t>
            </a:r>
          </a:p>
          <a:p>
            <a:pPr marL="226314" indent="-226314" defTabSz="905256">
              <a:spcBef>
                <a:spcPts val="990"/>
              </a:spcBef>
            </a:pPr>
            <a:r>
              <a:rPr lang="en-US" sz="2000" kern="1200">
                <a:solidFill>
                  <a:schemeClr val="tx1"/>
                </a:solidFill>
                <a:effectLst/>
                <a:latin typeface="+mj-lt"/>
                <a:ea typeface="+mn-ea"/>
                <a:cs typeface="+mn-cs"/>
                <a:hlinkClick r:id="rId2"/>
              </a:rPr>
              <a:t>https://github.com/ironmansoftware/psedit</a:t>
            </a:r>
            <a:endParaRPr lang="en-US">
              <a:latin typeface="+mj-lt"/>
            </a:endParaRPr>
          </a:p>
          <a:p>
            <a:pPr marL="0" indent="0" defTabSz="905256">
              <a:spcBef>
                <a:spcPts val="990"/>
              </a:spcBef>
              <a:buNone/>
            </a:pPr>
            <a:endParaRPr lang="en-US" sz="2000" kern="1200">
              <a:solidFill>
                <a:schemeClr val="tx1"/>
              </a:solidFill>
              <a:effectLst/>
              <a:latin typeface="+mj-lt"/>
              <a:ea typeface="+mn-ea"/>
              <a:cs typeface="+mn-cs"/>
            </a:endParaRPr>
          </a:p>
          <a:p>
            <a:endParaRPr lang="en-US"/>
          </a:p>
        </p:txBody>
      </p:sp>
    </p:spTree>
    <p:extLst>
      <p:ext uri="{BB962C8B-B14F-4D97-AF65-F5344CB8AC3E}">
        <p14:creationId xmlns:p14="http://schemas.microsoft.com/office/powerpoint/2010/main" val="402382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B3DF-C8AC-5992-37B0-093BB07EE2EC}"/>
              </a:ext>
            </a:extLst>
          </p:cNvPr>
          <p:cNvSpPr>
            <a:spLocks noGrp="1"/>
          </p:cNvSpPr>
          <p:nvPr>
            <p:ph type="title"/>
          </p:nvPr>
        </p:nvSpPr>
        <p:spPr/>
        <p:txBody>
          <a:bodyPr/>
          <a:lstStyle/>
          <a:p>
            <a:r>
              <a:rPr lang="en-US"/>
              <a:t>Setup</a:t>
            </a:r>
          </a:p>
        </p:txBody>
      </p:sp>
      <p:sp>
        <p:nvSpPr>
          <p:cNvPr id="3" name="Content Placeholder 2">
            <a:extLst>
              <a:ext uri="{FF2B5EF4-FFF2-40B4-BE49-F238E27FC236}">
                <a16:creationId xmlns:a16="http://schemas.microsoft.com/office/drawing/2014/main" id="{B59A2567-0BB3-8A20-1D59-3B3E10E6A95B}"/>
              </a:ext>
            </a:extLst>
          </p:cNvPr>
          <p:cNvSpPr>
            <a:spLocks noGrp="1"/>
          </p:cNvSpPr>
          <p:nvPr>
            <p:ph idx="1"/>
          </p:nvPr>
        </p:nvSpPr>
        <p:spPr/>
        <p:txBody>
          <a:bodyPr>
            <a:normAutofit/>
          </a:bodyPr>
          <a:lstStyle/>
          <a:p>
            <a:r>
              <a:rPr lang="en-US"/>
              <a:t>Easiest way to get it installed is to download </a:t>
            </a:r>
            <a:r>
              <a:rPr lang="en-US" err="1"/>
              <a:t>Microsoft.PowerShell.ConsoleGuiTools</a:t>
            </a:r>
            <a:endParaRPr lang="en-US"/>
          </a:p>
          <a:p>
            <a:r>
              <a:rPr lang="en-US" b="0" i="0">
                <a:effectLst/>
                <a:latin typeface="SFMono-Regular"/>
              </a:rPr>
              <a:t>Install-Module </a:t>
            </a:r>
            <a:r>
              <a:rPr lang="en-US" b="0" i="0" err="1">
                <a:effectLst/>
                <a:latin typeface="SFMono-Regular"/>
              </a:rPr>
              <a:t>Microsoft.PowerShell.ConsoleGuiTools</a:t>
            </a:r>
            <a:r>
              <a:rPr lang="en-US" b="0" i="0">
                <a:effectLst/>
                <a:latin typeface="SFMono-Regular"/>
              </a:rPr>
              <a:t> </a:t>
            </a:r>
            <a:endParaRPr lang="en-US">
              <a:latin typeface="SFMono-Regular"/>
            </a:endParaRPr>
          </a:p>
          <a:p>
            <a:pPr lvl="1"/>
            <a:r>
              <a:rPr lang="en-US">
                <a:latin typeface="SFMono-Regular"/>
              </a:rPr>
              <a:t>Ships the .</a:t>
            </a:r>
            <a:r>
              <a:rPr lang="en-US" err="1">
                <a:latin typeface="SFMono-Regular"/>
              </a:rPr>
              <a:t>dll</a:t>
            </a:r>
            <a:r>
              <a:rPr lang="en-US">
                <a:latin typeface="SFMono-Regular"/>
              </a:rPr>
              <a:t> files that we need</a:t>
            </a:r>
          </a:p>
          <a:p>
            <a:pPr lvl="2"/>
            <a:r>
              <a:rPr lang="en-US" b="0" i="0">
                <a:effectLst/>
                <a:latin typeface="SFMono-Regular"/>
              </a:rPr>
              <a:t>Terminal.Gui.dll</a:t>
            </a:r>
          </a:p>
          <a:p>
            <a:r>
              <a:rPr lang="en-US">
                <a:latin typeface="SFMono-Regular"/>
              </a:rPr>
              <a:t>If developing in VS Code, use this code so that Ctrl + Q isn’t captured by VS Code:</a:t>
            </a:r>
          </a:p>
          <a:p>
            <a:r>
              <a:rPr lang="en-US" b="0" i="0">
                <a:effectLst/>
                <a:latin typeface="SFMono-Regular"/>
                <a:hlinkClick r:id="rId3"/>
              </a:rPr>
              <a:t>https://github.com/microsoft/vscode/issues/108130</a:t>
            </a:r>
            <a:endParaRPr lang="en-US" b="0" i="0">
              <a:effectLst/>
              <a:latin typeface="SFMono-Regular"/>
            </a:endParaRPr>
          </a:p>
          <a:p>
            <a:endParaRPr lang="en-US" b="0" i="0">
              <a:effectLst/>
              <a:latin typeface="SFMono-Regular"/>
            </a:endParaRPr>
          </a:p>
          <a:p>
            <a:endParaRPr lang="en-US" b="0" i="0">
              <a:effectLst/>
              <a:latin typeface="SFMono-Regular"/>
            </a:endParaRPr>
          </a:p>
          <a:p>
            <a:pPr marL="0" indent="0">
              <a:buNone/>
            </a:pPr>
            <a:endParaRPr lang="en-US"/>
          </a:p>
        </p:txBody>
      </p:sp>
      <p:pic>
        <p:nvPicPr>
          <p:cNvPr id="5" name="Picture 4">
            <a:extLst>
              <a:ext uri="{FF2B5EF4-FFF2-40B4-BE49-F238E27FC236}">
                <a16:creationId xmlns:a16="http://schemas.microsoft.com/office/drawing/2014/main" id="{C6B4436E-3396-AEFA-EE53-2C0B1C2BC787}"/>
              </a:ext>
            </a:extLst>
          </p:cNvPr>
          <p:cNvPicPr>
            <a:picLocks noChangeAspect="1"/>
          </p:cNvPicPr>
          <p:nvPr/>
        </p:nvPicPr>
        <p:blipFill>
          <a:blip r:embed="rId4"/>
          <a:stretch>
            <a:fillRect/>
          </a:stretch>
        </p:blipFill>
        <p:spPr>
          <a:xfrm>
            <a:off x="1810265" y="4752133"/>
            <a:ext cx="4838095" cy="876190"/>
          </a:xfrm>
          <a:prstGeom prst="rect">
            <a:avLst/>
          </a:prstGeom>
        </p:spPr>
      </p:pic>
    </p:spTree>
    <p:extLst>
      <p:ext uri="{BB962C8B-B14F-4D97-AF65-F5344CB8AC3E}">
        <p14:creationId xmlns:p14="http://schemas.microsoft.com/office/powerpoint/2010/main" val="51317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377ED9C-6B4E-94CB-3DFB-596D14DC8682}"/>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Make sure to shutdown</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20037E8E-FDEA-B7F5-4E9D-087A074FD6D9}"/>
              </a:ext>
            </a:extLst>
          </p:cNvPr>
          <p:cNvPicPr>
            <a:picLocks noGrp="1" noChangeAspect="1"/>
          </p:cNvPicPr>
          <p:nvPr>
            <p:ph idx="1"/>
          </p:nvPr>
        </p:nvPicPr>
        <p:blipFill>
          <a:blip r:embed="rId4"/>
          <a:stretch>
            <a:fillRect/>
          </a:stretch>
        </p:blipFill>
        <p:spPr>
          <a:xfrm>
            <a:off x="6180463" y="147745"/>
            <a:ext cx="4874389" cy="5872760"/>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39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8979-769D-53E6-156F-BE9E7A5F8708}"/>
              </a:ext>
            </a:extLst>
          </p:cNvPr>
          <p:cNvSpPr>
            <a:spLocks noGrp="1"/>
          </p:cNvSpPr>
          <p:nvPr>
            <p:ph type="title"/>
          </p:nvPr>
        </p:nvSpPr>
        <p:spPr/>
        <p:txBody>
          <a:bodyPr/>
          <a:lstStyle/>
          <a:p>
            <a:r>
              <a:rPr lang="en-US" err="1"/>
              <a:t>TerminalGuiDesigner</a:t>
            </a:r>
            <a:endParaRPr lang="en-US"/>
          </a:p>
        </p:txBody>
      </p:sp>
      <p:sp>
        <p:nvSpPr>
          <p:cNvPr id="3" name="Content Placeholder 2">
            <a:extLst>
              <a:ext uri="{FF2B5EF4-FFF2-40B4-BE49-F238E27FC236}">
                <a16:creationId xmlns:a16="http://schemas.microsoft.com/office/drawing/2014/main" id="{6E6EA690-362C-7CEB-A006-85AB2669CDC6}"/>
              </a:ext>
            </a:extLst>
          </p:cNvPr>
          <p:cNvSpPr>
            <a:spLocks noGrp="1"/>
          </p:cNvSpPr>
          <p:nvPr>
            <p:ph idx="1"/>
          </p:nvPr>
        </p:nvSpPr>
        <p:spPr/>
        <p:txBody>
          <a:bodyPr>
            <a:normAutofit/>
          </a:bodyPr>
          <a:lstStyle/>
          <a:p>
            <a:pPr algn="l">
              <a:buFont typeface="Arial" panose="020B0604020202020204" pitchFamily="34" charset="0"/>
              <a:buChar char="•"/>
            </a:pPr>
            <a:r>
              <a:rPr lang="en-US" b="0" i="0">
                <a:solidFill>
                  <a:srgbClr val="D1D5DB"/>
                </a:solidFill>
                <a:effectLst/>
                <a:latin typeface="Söhne"/>
                <a:hlinkClick r:id="rId2"/>
              </a:rPr>
              <a:t>https://github.com/ironmansoftware/terminal-gui-designer</a:t>
            </a:r>
            <a:endParaRPr lang="en-US" b="0" i="0">
              <a:solidFill>
                <a:srgbClr val="D1D5DB"/>
              </a:solidFill>
              <a:effectLst/>
              <a:latin typeface="Söhne"/>
            </a:endParaRPr>
          </a:p>
          <a:p>
            <a:pPr algn="l">
              <a:buFont typeface="Arial" panose="020B0604020202020204" pitchFamily="34" charset="0"/>
              <a:buChar char="•"/>
            </a:pPr>
            <a:r>
              <a:rPr lang="en-US">
                <a:latin typeface="Söhne"/>
              </a:rPr>
              <a:t>Thanks to Adam Driscoll</a:t>
            </a:r>
          </a:p>
          <a:p>
            <a:pPr algn="l">
              <a:buFont typeface="Arial" panose="020B0604020202020204" pitchFamily="34" charset="0"/>
              <a:buChar char="•"/>
            </a:pPr>
            <a:r>
              <a:rPr lang="en-US">
                <a:latin typeface="Söhne"/>
              </a:rPr>
              <a:t>Show-</a:t>
            </a:r>
            <a:r>
              <a:rPr lang="en-US" err="1">
                <a:latin typeface="Söhne"/>
              </a:rPr>
              <a:t>TuiDesigner</a:t>
            </a:r>
            <a:endParaRPr lang="en-US">
              <a:latin typeface="Söhne"/>
            </a:endParaRPr>
          </a:p>
          <a:p>
            <a:pPr algn="l">
              <a:buFont typeface="Arial" panose="020B0604020202020204" pitchFamily="34" charset="0"/>
              <a:buChar char="•"/>
            </a:pPr>
            <a:r>
              <a:rPr lang="en-US">
                <a:latin typeface="Söhne"/>
              </a:rPr>
              <a:t>Alternative method to designing your TUIs</a:t>
            </a:r>
            <a:endParaRPr lang="en-US"/>
          </a:p>
        </p:txBody>
      </p:sp>
    </p:spTree>
    <p:extLst>
      <p:ext uri="{BB962C8B-B14F-4D97-AF65-F5344CB8AC3E}">
        <p14:creationId xmlns:p14="http://schemas.microsoft.com/office/powerpoint/2010/main" val="278984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D6C6-0B3C-334A-204C-D2309D2DB41F}"/>
              </a:ext>
            </a:extLst>
          </p:cNvPr>
          <p:cNvSpPr>
            <a:spLocks noGrp="1"/>
          </p:cNvSpPr>
          <p:nvPr>
            <p:ph type="title"/>
          </p:nvPr>
        </p:nvSpPr>
        <p:spPr/>
        <p:txBody>
          <a:bodyPr/>
          <a:lstStyle/>
          <a:p>
            <a:r>
              <a:rPr lang="en-US"/>
              <a:t>Using Show-</a:t>
            </a:r>
            <a:r>
              <a:rPr lang="en-US" err="1"/>
              <a:t>TuiDesigner</a:t>
            </a:r>
            <a:endParaRPr lang="en-US"/>
          </a:p>
        </p:txBody>
      </p:sp>
      <p:sp>
        <p:nvSpPr>
          <p:cNvPr id="3" name="Content Placeholder 2">
            <a:extLst>
              <a:ext uri="{FF2B5EF4-FFF2-40B4-BE49-F238E27FC236}">
                <a16:creationId xmlns:a16="http://schemas.microsoft.com/office/drawing/2014/main" id="{5A22E100-2115-2ACB-A9F0-875423D729F0}"/>
              </a:ext>
            </a:extLst>
          </p:cNvPr>
          <p:cNvSpPr>
            <a:spLocks noGrp="1"/>
          </p:cNvSpPr>
          <p:nvPr>
            <p:ph idx="1"/>
          </p:nvPr>
        </p:nvSpPr>
        <p:spPr/>
        <p:txBody>
          <a:bodyPr/>
          <a:lstStyle/>
          <a:p>
            <a:r>
              <a:rPr lang="en-US"/>
              <a:t>Drag and Drop is nice sometimes</a:t>
            </a:r>
          </a:p>
          <a:p>
            <a:r>
              <a:rPr lang="en-US"/>
              <a:t>Known issue, where you need to run </a:t>
            </a:r>
            <a:r>
              <a:rPr lang="en-US" b="0" i="0">
                <a:effectLst/>
                <a:latin typeface="ui-monospace"/>
              </a:rPr>
              <a:t>[</a:t>
            </a:r>
            <a:r>
              <a:rPr lang="en-US" b="0" i="0" err="1">
                <a:effectLst/>
                <a:latin typeface="ui-monospace"/>
              </a:rPr>
              <a:t>Terminal.Gui.Application</a:t>
            </a:r>
            <a:r>
              <a:rPr lang="en-US" b="0" i="0">
                <a:effectLst/>
                <a:latin typeface="ui-monospace"/>
              </a:rPr>
              <a:t>]::Init() before calling Show-</a:t>
            </a:r>
            <a:r>
              <a:rPr lang="en-US" b="0" i="0" err="1">
                <a:effectLst/>
                <a:latin typeface="ui-monospace"/>
              </a:rPr>
              <a:t>TuiDesigner</a:t>
            </a:r>
            <a:endParaRPr lang="en-US"/>
          </a:p>
          <a:p>
            <a:r>
              <a:rPr lang="en-US"/>
              <a:t>https://github.com/ironmansoftware/terminal-gui-designer/issues/1</a:t>
            </a:r>
          </a:p>
        </p:txBody>
      </p:sp>
    </p:spTree>
    <p:extLst>
      <p:ext uri="{BB962C8B-B14F-4D97-AF65-F5344CB8AC3E}">
        <p14:creationId xmlns:p14="http://schemas.microsoft.com/office/powerpoint/2010/main" val="156413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2F41BD2-F7A0-FFE1-5CA8-109A687C35D5}"/>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a:t>Basic code and examples</a:t>
            </a:r>
            <a:br>
              <a:rPr lang="en-US" sz="4400"/>
            </a:br>
            <a:endParaRPr lang="en-US" sz="4400"/>
          </a:p>
        </p:txBody>
      </p:sp>
      <p:sp>
        <p:nvSpPr>
          <p:cNvPr id="3" name="Content Placeholder 2">
            <a:extLst>
              <a:ext uri="{FF2B5EF4-FFF2-40B4-BE49-F238E27FC236}">
                <a16:creationId xmlns:a16="http://schemas.microsoft.com/office/drawing/2014/main" id="{3C35004A-2E67-F926-5E52-A429EE830253}"/>
              </a:ext>
            </a:extLst>
          </p:cNvPr>
          <p:cNvSpPr>
            <a:spLocks noGrp="1"/>
          </p:cNvSpPr>
          <p:nvPr>
            <p:ph idx="1"/>
          </p:nvPr>
        </p:nvSpPr>
        <p:spPr>
          <a:xfrm>
            <a:off x="1452617" y="3531204"/>
            <a:ext cx="4171479" cy="1610643"/>
          </a:xfrm>
        </p:spPr>
        <p:txBody>
          <a:bodyPr vert="horz" lIns="91440" tIns="91440" rIns="91440" bIns="91440" rtlCol="0">
            <a:normAutofit/>
          </a:bodyPr>
          <a:lstStyle/>
          <a:p>
            <a:pPr marL="0" indent="0">
              <a:buNone/>
            </a:pPr>
            <a:r>
              <a:rPr lang="en-US" sz="1600" cap="all"/>
              <a:t>See code</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Code">
            <a:extLst>
              <a:ext uri="{FF2B5EF4-FFF2-40B4-BE49-F238E27FC236}">
                <a16:creationId xmlns:a16="http://schemas.microsoft.com/office/drawing/2014/main" id="{96EDD657-2826-002F-4AD2-5503ACC8AF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67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1124-9A79-AF63-3522-FB4748472F1D}"/>
              </a:ext>
            </a:extLst>
          </p:cNvPr>
          <p:cNvSpPr>
            <a:spLocks noGrp="1"/>
          </p:cNvSpPr>
          <p:nvPr>
            <p:ph type="title"/>
          </p:nvPr>
        </p:nvSpPr>
        <p:spPr/>
        <p:txBody>
          <a:bodyPr/>
          <a:lstStyle/>
          <a:p>
            <a:r>
              <a:rPr lang="en-US"/>
              <a:t>Out-</a:t>
            </a:r>
            <a:r>
              <a:rPr lang="en-US" err="1"/>
              <a:t>TreeView</a:t>
            </a:r>
            <a:endParaRPr lang="en-US"/>
          </a:p>
        </p:txBody>
      </p:sp>
      <p:sp>
        <p:nvSpPr>
          <p:cNvPr id="3" name="Content Placeholder 2">
            <a:extLst>
              <a:ext uri="{FF2B5EF4-FFF2-40B4-BE49-F238E27FC236}">
                <a16:creationId xmlns:a16="http://schemas.microsoft.com/office/drawing/2014/main" id="{4626D230-CC22-A58C-5520-F4675CF9D1B8}"/>
              </a:ext>
            </a:extLst>
          </p:cNvPr>
          <p:cNvSpPr>
            <a:spLocks noGrp="1"/>
          </p:cNvSpPr>
          <p:nvPr>
            <p:ph idx="1"/>
          </p:nvPr>
        </p:nvSpPr>
        <p:spPr/>
        <p:txBody>
          <a:bodyPr/>
          <a:lstStyle/>
          <a:p>
            <a:r>
              <a:rPr lang="en-US"/>
              <a:t>View complex objects in a tree view</a:t>
            </a:r>
          </a:p>
          <a:p>
            <a:r>
              <a:rPr lang="en-US"/>
              <a:t>Uses </a:t>
            </a:r>
            <a:r>
              <a:rPr lang="en-US" err="1"/>
              <a:t>Terminal.GUI</a:t>
            </a:r>
            <a:endParaRPr lang="en-US"/>
          </a:p>
          <a:p>
            <a:r>
              <a:rPr lang="en-US"/>
              <a:t>Adam Driscoll </a:t>
            </a:r>
            <a:r>
              <a:rPr lang="en-US">
                <a:hlinkClick r:id="rId3"/>
              </a:rPr>
              <a:t>https://blog.ironmansoftware.com/daily-powershell/powershell-out-tree-view/</a:t>
            </a:r>
            <a:endParaRPr lang="en-US"/>
          </a:p>
          <a:p>
            <a:endParaRPr lang="en-US"/>
          </a:p>
        </p:txBody>
      </p:sp>
    </p:spTree>
    <p:extLst>
      <p:ext uri="{BB962C8B-B14F-4D97-AF65-F5344CB8AC3E}">
        <p14:creationId xmlns:p14="http://schemas.microsoft.com/office/powerpoint/2010/main" val="224494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A455-CCF1-5A1F-FD03-1997F56A82ED}"/>
              </a:ext>
            </a:extLst>
          </p:cNvPr>
          <p:cNvSpPr>
            <a:spLocks noGrp="1"/>
          </p:cNvSpPr>
          <p:nvPr>
            <p:ph type="title"/>
          </p:nvPr>
        </p:nvSpPr>
        <p:spPr/>
        <p:txBody>
          <a:bodyPr/>
          <a:lstStyle/>
          <a:p>
            <a:r>
              <a:rPr lang="en-US"/>
              <a:t>Views		</a:t>
            </a:r>
          </a:p>
        </p:txBody>
      </p:sp>
      <p:sp>
        <p:nvSpPr>
          <p:cNvPr id="3" name="Content Placeholder 2">
            <a:extLst>
              <a:ext uri="{FF2B5EF4-FFF2-40B4-BE49-F238E27FC236}">
                <a16:creationId xmlns:a16="http://schemas.microsoft.com/office/drawing/2014/main" id="{05878BFF-3489-BBDD-E876-6CDFE8899113}"/>
              </a:ext>
            </a:extLst>
          </p:cNvPr>
          <p:cNvSpPr>
            <a:spLocks noGrp="1"/>
          </p:cNvSpPr>
          <p:nvPr>
            <p:ph idx="1"/>
          </p:nvPr>
        </p:nvSpPr>
        <p:spPr/>
        <p:txBody>
          <a:bodyPr/>
          <a:lstStyle/>
          <a:p>
            <a:r>
              <a:rPr lang="en-US"/>
              <a:t>All visible elements are views, it is the base class for all views.</a:t>
            </a:r>
          </a:p>
          <a:p>
            <a:r>
              <a:rPr lang="en-US"/>
              <a:t>A view can contain zero or more nested views, or </a:t>
            </a:r>
            <a:r>
              <a:rPr lang="en-US" err="1"/>
              <a:t>Subviews</a:t>
            </a:r>
            <a:r>
              <a:rPr lang="en-US"/>
              <a:t>.</a:t>
            </a:r>
          </a:p>
          <a:p>
            <a:r>
              <a:rPr lang="en-US"/>
              <a:t>You can add views to existing views by calling the Add method.</a:t>
            </a:r>
          </a:p>
          <a:p>
            <a:endParaRPr lang="en-US"/>
          </a:p>
          <a:p>
            <a:r>
              <a:rPr lang="en-US"/>
              <a:t>Tip:  use the </a:t>
            </a:r>
            <a:r>
              <a:rPr lang="en-US" err="1"/>
              <a:t>GetSupportCommands</a:t>
            </a:r>
            <a:r>
              <a:rPr lang="en-US"/>
              <a:t>() to see which commands are implemented by whatever view you are using</a:t>
            </a:r>
          </a:p>
          <a:p>
            <a:pPr lvl="1"/>
            <a:endParaRPr lang="en-US"/>
          </a:p>
        </p:txBody>
      </p:sp>
      <p:pic>
        <p:nvPicPr>
          <p:cNvPr id="5" name="Picture 4">
            <a:extLst>
              <a:ext uri="{FF2B5EF4-FFF2-40B4-BE49-F238E27FC236}">
                <a16:creationId xmlns:a16="http://schemas.microsoft.com/office/drawing/2014/main" id="{70EE94C8-EA88-AC44-A217-1972C8374EB6}"/>
              </a:ext>
            </a:extLst>
          </p:cNvPr>
          <p:cNvPicPr>
            <a:picLocks noChangeAspect="1"/>
          </p:cNvPicPr>
          <p:nvPr/>
        </p:nvPicPr>
        <p:blipFill>
          <a:blip r:embed="rId3"/>
          <a:stretch>
            <a:fillRect/>
          </a:stretch>
        </p:blipFill>
        <p:spPr>
          <a:xfrm>
            <a:off x="8214380" y="1391655"/>
            <a:ext cx="3571429" cy="2600000"/>
          </a:xfrm>
          <a:prstGeom prst="rect">
            <a:avLst/>
          </a:prstGeom>
        </p:spPr>
      </p:pic>
    </p:spTree>
    <p:extLst>
      <p:ext uri="{BB962C8B-B14F-4D97-AF65-F5344CB8AC3E}">
        <p14:creationId xmlns:p14="http://schemas.microsoft.com/office/powerpoint/2010/main" val="205929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F757C04-DFE0-6B55-FEDB-7CFAA58C265D}"/>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Examples of Views</a:t>
            </a:r>
          </a:p>
        </p:txBody>
      </p:sp>
      <p:pic>
        <p:nvPicPr>
          <p:cNvPr id="5" name="Content Placeholder 4">
            <a:extLst>
              <a:ext uri="{FF2B5EF4-FFF2-40B4-BE49-F238E27FC236}">
                <a16:creationId xmlns:a16="http://schemas.microsoft.com/office/drawing/2014/main" id="{50050B0C-AF8C-F28A-5B64-A69305E333D0}"/>
              </a:ext>
            </a:extLst>
          </p:cNvPr>
          <p:cNvPicPr>
            <a:picLocks noGrp="1" noChangeAspect="1"/>
          </p:cNvPicPr>
          <p:nvPr>
            <p:ph idx="1"/>
          </p:nvPr>
        </p:nvPicPr>
        <p:blipFill>
          <a:blip r:embed="rId3"/>
          <a:stretch>
            <a:fillRect/>
          </a:stretch>
        </p:blipFill>
        <p:spPr>
          <a:xfrm>
            <a:off x="1477951" y="805583"/>
            <a:ext cx="4264597" cy="4660762"/>
          </a:xfrm>
          <a:prstGeom prst="rect">
            <a:avLst/>
          </a:prstGeom>
        </p:spPr>
      </p:pic>
      <p:cxnSp>
        <p:nvCxnSpPr>
          <p:cNvPr id="22" name="Straight Connector 21">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57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112A-3FAC-56D7-28F3-A1291A688BA7}"/>
              </a:ext>
            </a:extLst>
          </p:cNvPr>
          <p:cNvSpPr>
            <a:spLocks noGrp="1"/>
          </p:cNvSpPr>
          <p:nvPr>
            <p:ph type="title"/>
          </p:nvPr>
        </p:nvSpPr>
        <p:spPr/>
        <p:txBody>
          <a:bodyPr/>
          <a:lstStyle/>
          <a:p>
            <a:r>
              <a:rPr lang="en-US" err="1"/>
              <a:t>TopLevel</a:t>
            </a:r>
            <a:endParaRPr lang="en-US"/>
          </a:p>
        </p:txBody>
      </p:sp>
      <p:sp>
        <p:nvSpPr>
          <p:cNvPr id="3" name="Content Placeholder 2">
            <a:extLst>
              <a:ext uri="{FF2B5EF4-FFF2-40B4-BE49-F238E27FC236}">
                <a16:creationId xmlns:a16="http://schemas.microsoft.com/office/drawing/2014/main" id="{9EEA7C97-0703-B798-C880-58AB6EF540FC}"/>
              </a:ext>
            </a:extLst>
          </p:cNvPr>
          <p:cNvSpPr>
            <a:spLocks noGrp="1"/>
          </p:cNvSpPr>
          <p:nvPr>
            <p:ph idx="1"/>
          </p:nvPr>
        </p:nvSpPr>
        <p:spPr/>
        <p:txBody>
          <a:bodyPr>
            <a:normAutofit fontScale="85000" lnSpcReduction="20000"/>
          </a:bodyPr>
          <a:lstStyle/>
          <a:p>
            <a:r>
              <a:rPr lang="en-US"/>
              <a:t>Common view</a:t>
            </a:r>
          </a:p>
          <a:p>
            <a:pPr lvl="1"/>
            <a:r>
              <a:rPr lang="en-US"/>
              <a:t>Has subclasses of Window and Dialog</a:t>
            </a:r>
          </a:p>
          <a:p>
            <a:pPr lvl="1"/>
            <a:r>
              <a:rPr lang="en-US"/>
              <a:t>Window extends the </a:t>
            </a:r>
            <a:r>
              <a:rPr lang="en-US" err="1"/>
              <a:t>Toplevel</a:t>
            </a:r>
            <a:r>
              <a:rPr lang="en-US"/>
              <a:t> view and gives it a frame and a title</a:t>
            </a:r>
          </a:p>
          <a:p>
            <a:pPr lvl="2"/>
            <a:r>
              <a:rPr lang="en-US"/>
              <a:t>Could have multiple windows on screen</a:t>
            </a:r>
          </a:p>
          <a:p>
            <a:pPr lvl="1"/>
            <a:r>
              <a:rPr lang="en-US"/>
              <a:t>Dialogs are windows that are centered and run modally</a:t>
            </a:r>
          </a:p>
          <a:p>
            <a:r>
              <a:rPr lang="en-US"/>
              <a:t>No visible UI</a:t>
            </a:r>
          </a:p>
          <a:p>
            <a:r>
              <a:rPr lang="en-US"/>
              <a:t>Can be used to launch a new experience in your application</a:t>
            </a:r>
          </a:p>
          <a:p>
            <a:r>
              <a:rPr lang="en-US"/>
              <a:t>Can be initialized with [</a:t>
            </a:r>
            <a:r>
              <a:rPr lang="en-US" err="1"/>
              <a:t>Terminal.Gui.Application</a:t>
            </a:r>
            <a:r>
              <a:rPr lang="en-US"/>
              <a:t>]::Init()</a:t>
            </a:r>
          </a:p>
          <a:p>
            <a:r>
              <a:rPr lang="en-US"/>
              <a:t>Add a window to the top view using</a:t>
            </a:r>
          </a:p>
          <a:p>
            <a:r>
              <a:rPr lang="en-US" b="0">
                <a:solidFill>
                  <a:srgbClr val="000000"/>
                </a:solidFill>
                <a:effectLst/>
                <a:latin typeface="Consolas" panose="020B0609020204030204" pitchFamily="49" charset="0"/>
              </a:rPr>
              <a:t>[</a:t>
            </a:r>
            <a:r>
              <a:rPr lang="en-US" b="0" err="1">
                <a:solidFill>
                  <a:srgbClr val="0000FF"/>
                </a:solidFill>
                <a:effectLst/>
                <a:latin typeface="Consolas" panose="020B0609020204030204" pitchFamily="49" charset="0"/>
              </a:rPr>
              <a:t>Terminal.Gui.Application</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Top.Add</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$Window</a:t>
            </a:r>
            <a:r>
              <a:rPr lang="en-US" b="0">
                <a:solidFill>
                  <a:srgbClr val="000000"/>
                </a:solidFill>
                <a:effectLst/>
                <a:latin typeface="Consolas" panose="020B0609020204030204" pitchFamily="49" charset="0"/>
              </a:rPr>
              <a:t>)</a:t>
            </a:r>
            <a:endParaRPr lang="en-US"/>
          </a:p>
          <a:p>
            <a:endParaRPr lang="en-US"/>
          </a:p>
        </p:txBody>
      </p:sp>
    </p:spTree>
    <p:extLst>
      <p:ext uri="{BB962C8B-B14F-4D97-AF65-F5344CB8AC3E}">
        <p14:creationId xmlns:p14="http://schemas.microsoft.com/office/powerpoint/2010/main" val="329160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5943-71BC-E8E3-0DE9-54704F1CF58E}"/>
              </a:ext>
            </a:extLst>
          </p:cNvPr>
          <p:cNvSpPr>
            <a:spLocks noGrp="1"/>
          </p:cNvSpPr>
          <p:nvPr>
            <p:ph type="title"/>
          </p:nvPr>
        </p:nvSpPr>
        <p:spPr/>
        <p:txBody>
          <a:bodyPr/>
          <a:lstStyle/>
          <a:p>
            <a:r>
              <a:rPr lang="en-US"/>
              <a:t>Who am i?</a:t>
            </a:r>
          </a:p>
        </p:txBody>
      </p:sp>
      <p:sp>
        <p:nvSpPr>
          <p:cNvPr id="3" name="Content Placeholder 2">
            <a:extLst>
              <a:ext uri="{FF2B5EF4-FFF2-40B4-BE49-F238E27FC236}">
                <a16:creationId xmlns:a16="http://schemas.microsoft.com/office/drawing/2014/main" id="{3F29231C-2D7D-3F4A-CA30-5A20EE04FA28}"/>
              </a:ext>
            </a:extLst>
          </p:cNvPr>
          <p:cNvSpPr>
            <a:spLocks noGrp="1"/>
          </p:cNvSpPr>
          <p:nvPr>
            <p:ph idx="1"/>
          </p:nvPr>
        </p:nvSpPr>
        <p:spPr/>
        <p:txBody>
          <a:bodyPr/>
          <a:lstStyle/>
          <a:p>
            <a:r>
              <a:rPr lang="en-US"/>
              <a:t>Father of 2 living on Gainesville, FL.</a:t>
            </a:r>
          </a:p>
          <a:p>
            <a:r>
              <a:rPr lang="en-US"/>
              <a:t>PowerShell Advocate</a:t>
            </a:r>
          </a:p>
          <a:p>
            <a:r>
              <a:rPr lang="en-US"/>
              <a:t>Co-Host PowerShell Podcast </a:t>
            </a:r>
          </a:p>
          <a:p>
            <a:r>
              <a:rPr lang="en-US"/>
              <a:t>2018 Summit Scholarship winner</a:t>
            </a:r>
          </a:p>
          <a:p>
            <a:pPr marL="0" indent="0">
              <a:buNone/>
            </a:pPr>
            <a:endParaRPr lang="en-US"/>
          </a:p>
          <a:p>
            <a:endParaRPr lang="en-US"/>
          </a:p>
        </p:txBody>
      </p:sp>
      <p:pic>
        <p:nvPicPr>
          <p:cNvPr id="1028" name="Picture 4">
            <a:extLst>
              <a:ext uri="{FF2B5EF4-FFF2-40B4-BE49-F238E27FC236}">
                <a16:creationId xmlns:a16="http://schemas.microsoft.com/office/drawing/2014/main" id="{D794F82D-C32C-5CDB-69BC-84311F4F8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266" y="3119404"/>
            <a:ext cx="2346941" cy="23469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erson's face with a mustache&#10;&#10;Description automatically generated with low confidence">
            <a:extLst>
              <a:ext uri="{FF2B5EF4-FFF2-40B4-BE49-F238E27FC236}">
                <a16:creationId xmlns:a16="http://schemas.microsoft.com/office/drawing/2014/main" id="{9E71E2B2-11F3-6690-7DB1-7E264C59FDB2}"/>
              </a:ext>
            </a:extLst>
          </p:cNvPr>
          <p:cNvPicPr>
            <a:picLocks noChangeAspect="1"/>
          </p:cNvPicPr>
          <p:nvPr/>
        </p:nvPicPr>
        <p:blipFill>
          <a:blip r:embed="rId4"/>
          <a:stretch>
            <a:fillRect/>
          </a:stretch>
        </p:blipFill>
        <p:spPr>
          <a:xfrm>
            <a:off x="5723021" y="2015732"/>
            <a:ext cx="4239126" cy="4239126"/>
          </a:xfrm>
          <a:prstGeom prst="rect">
            <a:avLst/>
          </a:prstGeom>
        </p:spPr>
      </p:pic>
      <p:pic>
        <p:nvPicPr>
          <p:cNvPr id="8" name="Picture 7">
            <a:extLst>
              <a:ext uri="{FF2B5EF4-FFF2-40B4-BE49-F238E27FC236}">
                <a16:creationId xmlns:a16="http://schemas.microsoft.com/office/drawing/2014/main" id="{CE85CC7B-7607-E236-5989-1E9D18BD2254}"/>
              </a:ext>
            </a:extLst>
          </p:cNvPr>
          <p:cNvPicPr>
            <a:picLocks noChangeAspect="1"/>
          </p:cNvPicPr>
          <p:nvPr/>
        </p:nvPicPr>
        <p:blipFill>
          <a:blip r:embed="rId5"/>
          <a:stretch>
            <a:fillRect/>
          </a:stretch>
        </p:blipFill>
        <p:spPr>
          <a:xfrm>
            <a:off x="8975355" y="255554"/>
            <a:ext cx="2352675" cy="2533650"/>
          </a:xfrm>
          <a:prstGeom prst="rect">
            <a:avLst/>
          </a:prstGeom>
        </p:spPr>
      </p:pic>
    </p:spTree>
    <p:extLst>
      <p:ext uri="{BB962C8B-B14F-4D97-AF65-F5344CB8AC3E}">
        <p14:creationId xmlns:p14="http://schemas.microsoft.com/office/powerpoint/2010/main" val="73723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45DE-E4EE-24A8-1670-BE7FD35E7F18}"/>
              </a:ext>
            </a:extLst>
          </p:cNvPr>
          <p:cNvSpPr>
            <a:spLocks noGrp="1"/>
          </p:cNvSpPr>
          <p:nvPr>
            <p:ph type="title"/>
          </p:nvPr>
        </p:nvSpPr>
        <p:spPr/>
        <p:txBody>
          <a:bodyPr/>
          <a:lstStyle/>
          <a:p>
            <a:r>
              <a:rPr lang="en-US"/>
              <a:t>Labels</a:t>
            </a:r>
          </a:p>
        </p:txBody>
      </p:sp>
      <p:sp>
        <p:nvSpPr>
          <p:cNvPr id="3" name="Content Placeholder 2">
            <a:extLst>
              <a:ext uri="{FF2B5EF4-FFF2-40B4-BE49-F238E27FC236}">
                <a16:creationId xmlns:a16="http://schemas.microsoft.com/office/drawing/2014/main" id="{7B8CF105-4AAC-7F9E-529A-AEDFF75F1D2C}"/>
              </a:ext>
            </a:extLst>
          </p:cNvPr>
          <p:cNvSpPr>
            <a:spLocks noGrp="1"/>
          </p:cNvSpPr>
          <p:nvPr>
            <p:ph idx="1"/>
          </p:nvPr>
        </p:nvSpPr>
        <p:spPr/>
        <p:txBody>
          <a:bodyPr/>
          <a:lstStyle/>
          <a:p>
            <a:r>
              <a:rPr lang="en-US"/>
              <a:t>Text for your views, the content</a:t>
            </a:r>
          </a:p>
        </p:txBody>
      </p:sp>
      <p:pic>
        <p:nvPicPr>
          <p:cNvPr id="5" name="Picture 4">
            <a:extLst>
              <a:ext uri="{FF2B5EF4-FFF2-40B4-BE49-F238E27FC236}">
                <a16:creationId xmlns:a16="http://schemas.microsoft.com/office/drawing/2014/main" id="{7B5C56AD-C70D-CF25-0668-C6D79414F25D}"/>
              </a:ext>
            </a:extLst>
          </p:cNvPr>
          <p:cNvPicPr>
            <a:picLocks noChangeAspect="1"/>
          </p:cNvPicPr>
          <p:nvPr/>
        </p:nvPicPr>
        <p:blipFill>
          <a:blip r:embed="rId3"/>
          <a:stretch>
            <a:fillRect/>
          </a:stretch>
        </p:blipFill>
        <p:spPr>
          <a:xfrm>
            <a:off x="2830412" y="2514600"/>
            <a:ext cx="8479199" cy="3203518"/>
          </a:xfrm>
          <a:prstGeom prst="rect">
            <a:avLst/>
          </a:prstGeom>
        </p:spPr>
      </p:pic>
    </p:spTree>
    <p:extLst>
      <p:ext uri="{BB962C8B-B14F-4D97-AF65-F5344CB8AC3E}">
        <p14:creationId xmlns:p14="http://schemas.microsoft.com/office/powerpoint/2010/main" val="27634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74B2-C371-D477-F999-5415C79D3269}"/>
              </a:ext>
            </a:extLst>
          </p:cNvPr>
          <p:cNvSpPr>
            <a:spLocks noGrp="1"/>
          </p:cNvSpPr>
          <p:nvPr>
            <p:ph type="title"/>
          </p:nvPr>
        </p:nvSpPr>
        <p:spPr/>
        <p:txBody>
          <a:bodyPr/>
          <a:lstStyle/>
          <a:p>
            <a:r>
              <a:rPr lang="en-US"/>
              <a:t>Layout</a:t>
            </a:r>
          </a:p>
        </p:txBody>
      </p:sp>
      <p:sp>
        <p:nvSpPr>
          <p:cNvPr id="3" name="Content Placeholder 2">
            <a:extLst>
              <a:ext uri="{FF2B5EF4-FFF2-40B4-BE49-F238E27FC236}">
                <a16:creationId xmlns:a16="http://schemas.microsoft.com/office/drawing/2014/main" id="{F9BCF9B8-1CCD-808C-2F0F-0104AFEE2AA7}"/>
              </a:ext>
            </a:extLst>
          </p:cNvPr>
          <p:cNvSpPr>
            <a:spLocks noGrp="1"/>
          </p:cNvSpPr>
          <p:nvPr>
            <p:ph idx="1"/>
          </p:nvPr>
        </p:nvSpPr>
        <p:spPr/>
        <p:txBody>
          <a:bodyPr/>
          <a:lstStyle/>
          <a:p>
            <a:r>
              <a:rPr lang="en-US"/>
              <a:t>Putting things in the right place is a big part of designing</a:t>
            </a:r>
          </a:p>
          <a:p>
            <a:r>
              <a:rPr lang="en-US"/>
              <a:t>Spacing and formatting can be tricky</a:t>
            </a:r>
          </a:p>
          <a:p>
            <a:r>
              <a:rPr lang="en-US" err="1"/>
              <a:t>Terminal.Gui</a:t>
            </a:r>
            <a:r>
              <a:rPr lang="en-US"/>
              <a:t> supports two different layout systems, controlled by the </a:t>
            </a:r>
            <a:r>
              <a:rPr lang="en-US" err="1"/>
              <a:t>LayoutStyle</a:t>
            </a:r>
            <a:r>
              <a:rPr lang="en-US"/>
              <a:t> property on the view</a:t>
            </a:r>
          </a:p>
          <a:p>
            <a:pPr lvl="1"/>
            <a:r>
              <a:rPr lang="en-US"/>
              <a:t>Absolute – Manually control the view</a:t>
            </a:r>
          </a:p>
          <a:p>
            <a:pPr lvl="1"/>
            <a:r>
              <a:rPr lang="en-US"/>
              <a:t>Computed – automatic centering, expanding dimensions, etc.</a:t>
            </a:r>
          </a:p>
        </p:txBody>
      </p:sp>
    </p:spTree>
    <p:extLst>
      <p:ext uri="{BB962C8B-B14F-4D97-AF65-F5344CB8AC3E}">
        <p14:creationId xmlns:p14="http://schemas.microsoft.com/office/powerpoint/2010/main" val="1210554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4CFF-DD70-5DD7-3F4D-468BD9FBE88D}"/>
              </a:ext>
            </a:extLst>
          </p:cNvPr>
          <p:cNvSpPr>
            <a:spLocks noGrp="1"/>
          </p:cNvSpPr>
          <p:nvPr>
            <p:ph type="title"/>
          </p:nvPr>
        </p:nvSpPr>
        <p:spPr/>
        <p:txBody>
          <a:bodyPr/>
          <a:lstStyle/>
          <a:p>
            <a:r>
              <a:rPr lang="en-US"/>
              <a:t>Pos type - position</a:t>
            </a:r>
          </a:p>
        </p:txBody>
      </p:sp>
      <p:sp>
        <p:nvSpPr>
          <p:cNvPr id="3" name="Content Placeholder 2">
            <a:extLst>
              <a:ext uri="{FF2B5EF4-FFF2-40B4-BE49-F238E27FC236}">
                <a16:creationId xmlns:a16="http://schemas.microsoft.com/office/drawing/2014/main" id="{1A9C6400-3498-2127-2EA0-554424D0F86D}"/>
              </a:ext>
            </a:extLst>
          </p:cNvPr>
          <p:cNvSpPr>
            <a:spLocks noGrp="1"/>
          </p:cNvSpPr>
          <p:nvPr>
            <p:ph idx="1"/>
          </p:nvPr>
        </p:nvSpPr>
        <p:spPr/>
        <p:txBody>
          <a:bodyPr/>
          <a:lstStyle/>
          <a:p>
            <a:r>
              <a:rPr lang="en-US"/>
              <a:t>Allows setting the position of your views</a:t>
            </a:r>
          </a:p>
          <a:p>
            <a:pPr lvl="1"/>
            <a:r>
              <a:rPr lang="en-US"/>
              <a:t>Can pass an integer for absolute positioning</a:t>
            </a:r>
          </a:p>
          <a:p>
            <a:pPr lvl="1"/>
            <a:r>
              <a:rPr lang="en-US"/>
              <a:t>Can make it a percentage of the parent’s view size</a:t>
            </a:r>
          </a:p>
          <a:p>
            <a:pPr lvl="1"/>
            <a:r>
              <a:rPr lang="en-US"/>
              <a:t>Centered</a:t>
            </a:r>
          </a:p>
          <a:p>
            <a:pPr lvl="1"/>
            <a:r>
              <a:rPr lang="en-US"/>
              <a:t>Can reference the positions of other views</a:t>
            </a:r>
          </a:p>
          <a:p>
            <a:pPr lvl="2"/>
            <a:r>
              <a:rPr lang="en-US"/>
              <a:t>Lets you put views in positions relative to each other</a:t>
            </a:r>
          </a:p>
        </p:txBody>
      </p:sp>
    </p:spTree>
    <p:extLst>
      <p:ext uri="{BB962C8B-B14F-4D97-AF65-F5344CB8AC3E}">
        <p14:creationId xmlns:p14="http://schemas.microsoft.com/office/powerpoint/2010/main" val="3320134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2705-EEF2-3634-CF39-2E49944A032A}"/>
              </a:ext>
            </a:extLst>
          </p:cNvPr>
          <p:cNvSpPr>
            <a:spLocks noGrp="1"/>
          </p:cNvSpPr>
          <p:nvPr>
            <p:ph type="title"/>
          </p:nvPr>
        </p:nvSpPr>
        <p:spPr/>
        <p:txBody>
          <a:bodyPr/>
          <a:lstStyle/>
          <a:p>
            <a:r>
              <a:rPr lang="en-US"/>
              <a:t>Dim type</a:t>
            </a:r>
          </a:p>
        </p:txBody>
      </p:sp>
      <p:sp>
        <p:nvSpPr>
          <p:cNvPr id="3" name="Content Placeholder 2">
            <a:extLst>
              <a:ext uri="{FF2B5EF4-FFF2-40B4-BE49-F238E27FC236}">
                <a16:creationId xmlns:a16="http://schemas.microsoft.com/office/drawing/2014/main" id="{18547DF2-1052-D9EA-34C0-DAEAA0CD88C1}"/>
              </a:ext>
            </a:extLst>
          </p:cNvPr>
          <p:cNvSpPr>
            <a:spLocks noGrp="1"/>
          </p:cNvSpPr>
          <p:nvPr>
            <p:ph idx="1"/>
          </p:nvPr>
        </p:nvSpPr>
        <p:spPr/>
        <p:txBody>
          <a:bodyPr>
            <a:normAutofit lnSpcReduction="10000"/>
          </a:bodyPr>
          <a:lstStyle/>
          <a:p>
            <a:r>
              <a:rPr lang="en-US"/>
              <a:t>What is dim?</a:t>
            </a:r>
          </a:p>
          <a:p>
            <a:pPr lvl="1"/>
            <a:r>
              <a:rPr lang="en-US"/>
              <a:t>Dim.. Sum?</a:t>
            </a:r>
          </a:p>
          <a:p>
            <a:pPr lvl="1"/>
            <a:r>
              <a:rPr lang="en-US"/>
              <a:t>Diminished</a:t>
            </a:r>
          </a:p>
          <a:p>
            <a:pPr lvl="1"/>
            <a:r>
              <a:rPr lang="en-US"/>
              <a:t>Diminutive</a:t>
            </a:r>
          </a:p>
          <a:p>
            <a:pPr lvl="1"/>
            <a:r>
              <a:rPr lang="en-US"/>
              <a:t>…. DIMENSION</a:t>
            </a:r>
          </a:p>
          <a:p>
            <a:r>
              <a:rPr lang="en-US"/>
              <a:t>Width and height on a view</a:t>
            </a:r>
          </a:p>
          <a:p>
            <a:pPr lvl="1"/>
            <a:r>
              <a:rPr lang="en-US"/>
              <a:t>Absolute size</a:t>
            </a:r>
          </a:p>
          <a:p>
            <a:pPr lvl="1"/>
            <a:r>
              <a:rPr lang="en-US"/>
              <a:t>Percentage of parent view</a:t>
            </a:r>
          </a:p>
          <a:p>
            <a:pPr lvl="1"/>
            <a:r>
              <a:rPr lang="en-US"/>
              <a:t>Fill it!</a:t>
            </a:r>
          </a:p>
          <a:p>
            <a:pPr lvl="1"/>
            <a:endParaRPr lang="en-US"/>
          </a:p>
        </p:txBody>
      </p:sp>
    </p:spTree>
    <p:extLst>
      <p:ext uri="{BB962C8B-B14F-4D97-AF65-F5344CB8AC3E}">
        <p14:creationId xmlns:p14="http://schemas.microsoft.com/office/powerpoint/2010/main" val="1869194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B2E3-1535-4617-4767-0A5E2FD510CE}"/>
              </a:ext>
            </a:extLst>
          </p:cNvPr>
          <p:cNvSpPr>
            <a:spLocks noGrp="1"/>
          </p:cNvSpPr>
          <p:nvPr>
            <p:ph type="title"/>
          </p:nvPr>
        </p:nvSpPr>
        <p:spPr/>
        <p:txBody>
          <a:bodyPr/>
          <a:lstStyle/>
          <a:p>
            <a:r>
              <a:rPr lang="en-US"/>
              <a:t>Dialog</a:t>
            </a:r>
          </a:p>
        </p:txBody>
      </p:sp>
      <p:pic>
        <p:nvPicPr>
          <p:cNvPr id="5" name="Content Placeholder 4">
            <a:extLst>
              <a:ext uri="{FF2B5EF4-FFF2-40B4-BE49-F238E27FC236}">
                <a16:creationId xmlns:a16="http://schemas.microsoft.com/office/drawing/2014/main" id="{A815AF79-56AF-4FA8-FCB1-A4C09B63D238}"/>
              </a:ext>
            </a:extLst>
          </p:cNvPr>
          <p:cNvPicPr>
            <a:picLocks noGrp="1" noChangeAspect="1"/>
          </p:cNvPicPr>
          <p:nvPr>
            <p:ph sz="half" idx="1"/>
          </p:nvPr>
        </p:nvPicPr>
        <p:blipFill>
          <a:blip r:embed="rId3"/>
          <a:stretch>
            <a:fillRect/>
          </a:stretch>
        </p:blipFill>
        <p:spPr>
          <a:xfrm>
            <a:off x="1447800" y="3031142"/>
            <a:ext cx="4645025" cy="1408491"/>
          </a:xfrm>
        </p:spPr>
      </p:pic>
      <p:sp>
        <p:nvSpPr>
          <p:cNvPr id="6" name="Content Placeholder 5">
            <a:extLst>
              <a:ext uri="{FF2B5EF4-FFF2-40B4-BE49-F238E27FC236}">
                <a16:creationId xmlns:a16="http://schemas.microsoft.com/office/drawing/2014/main" id="{7FEC99B1-1124-22F3-8246-D1F3202AD12B}"/>
              </a:ext>
            </a:extLst>
          </p:cNvPr>
          <p:cNvSpPr>
            <a:spLocks noGrp="1"/>
          </p:cNvSpPr>
          <p:nvPr>
            <p:ph sz="half" idx="2"/>
          </p:nvPr>
        </p:nvSpPr>
        <p:spPr/>
        <p:txBody>
          <a:bodyPr/>
          <a:lstStyle/>
          <a:p>
            <a:r>
              <a:rPr lang="en-US"/>
              <a:t>A window that is centered and contains one or more buttons</a:t>
            </a:r>
          </a:p>
          <a:p>
            <a:r>
              <a:rPr lang="en-US"/>
              <a:t>Can be run modally</a:t>
            </a:r>
          </a:p>
        </p:txBody>
      </p:sp>
    </p:spTree>
    <p:extLst>
      <p:ext uri="{BB962C8B-B14F-4D97-AF65-F5344CB8AC3E}">
        <p14:creationId xmlns:p14="http://schemas.microsoft.com/office/powerpoint/2010/main" val="1846195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9A4880E-2F24-72EF-542B-BB7FBC74F0D8}"/>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File Dialogs</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4E0327A-2993-D64D-285A-9DB058421393}"/>
              </a:ext>
            </a:extLst>
          </p:cNvPr>
          <p:cNvSpPr>
            <a:spLocks noGrp="1"/>
          </p:cNvSpPr>
          <p:nvPr>
            <p:ph sz="half" idx="1"/>
          </p:nvPr>
        </p:nvSpPr>
        <p:spPr>
          <a:xfrm>
            <a:off x="1451581" y="2015732"/>
            <a:ext cx="4172212" cy="3450613"/>
          </a:xfrm>
        </p:spPr>
        <p:txBody>
          <a:bodyPr vert="horz" lIns="91440" tIns="45720" rIns="91440" bIns="45720" rtlCol="0" anchor="t">
            <a:normAutofit/>
          </a:bodyPr>
          <a:lstStyle/>
          <a:p>
            <a:r>
              <a:rPr lang="en-US"/>
              <a:t>Useful to both Open and Save files</a:t>
            </a:r>
          </a:p>
          <a:p>
            <a:r>
              <a:rPr lang="en-US"/>
              <a:t>Good UX with minimal code</a:t>
            </a:r>
          </a:p>
          <a:p>
            <a:r>
              <a:rPr lang="en-US"/>
              <a:t>How many lines of code would it take you to design and implement this interface?</a:t>
            </a:r>
          </a:p>
        </p:txBody>
      </p:sp>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213DB-C50A-8566-3913-2786F9EBBC13}"/>
              </a:ext>
            </a:extLst>
          </p:cNvPr>
          <p:cNvSpPr>
            <a:spLocks noGrp="1"/>
          </p:cNvSpPr>
          <p:nvPr>
            <p:ph sz="half" idx="2"/>
          </p:nvPr>
        </p:nvSpPr>
        <p:spPr/>
        <p:txBody>
          <a:bodyPr/>
          <a:lstStyle/>
          <a:p>
            <a:endParaRPr lang="en-US"/>
          </a:p>
        </p:txBody>
      </p:sp>
      <p:pic>
        <p:nvPicPr>
          <p:cNvPr id="10" name="Picture 9">
            <a:extLst>
              <a:ext uri="{FF2B5EF4-FFF2-40B4-BE49-F238E27FC236}">
                <a16:creationId xmlns:a16="http://schemas.microsoft.com/office/drawing/2014/main" id="{D61B3C20-6C58-A082-5BE7-8350840F7150}"/>
              </a:ext>
            </a:extLst>
          </p:cNvPr>
          <p:cNvPicPr>
            <a:picLocks noChangeAspect="1"/>
          </p:cNvPicPr>
          <p:nvPr/>
        </p:nvPicPr>
        <p:blipFill>
          <a:blip r:embed="rId4"/>
          <a:stretch>
            <a:fillRect/>
          </a:stretch>
        </p:blipFill>
        <p:spPr>
          <a:xfrm>
            <a:off x="5623793" y="1943944"/>
            <a:ext cx="6014308" cy="3441520"/>
          </a:xfrm>
          <a:prstGeom prst="rect">
            <a:avLst/>
          </a:prstGeom>
        </p:spPr>
      </p:pic>
    </p:spTree>
    <p:extLst>
      <p:ext uri="{BB962C8B-B14F-4D97-AF65-F5344CB8AC3E}">
        <p14:creationId xmlns:p14="http://schemas.microsoft.com/office/powerpoint/2010/main" val="86387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6988-8415-2E74-C64C-241D01208E21}"/>
              </a:ext>
            </a:extLst>
          </p:cNvPr>
          <p:cNvSpPr>
            <a:spLocks noGrp="1"/>
          </p:cNvSpPr>
          <p:nvPr>
            <p:ph type="title"/>
          </p:nvPr>
        </p:nvSpPr>
        <p:spPr/>
        <p:txBody>
          <a:bodyPr/>
          <a:lstStyle/>
          <a:p>
            <a:r>
              <a:rPr lang="en-US"/>
              <a:t>Keyboard Input Handling</a:t>
            </a:r>
          </a:p>
        </p:txBody>
      </p:sp>
      <p:sp>
        <p:nvSpPr>
          <p:cNvPr id="3" name="Content Placeholder 2">
            <a:extLst>
              <a:ext uri="{FF2B5EF4-FFF2-40B4-BE49-F238E27FC236}">
                <a16:creationId xmlns:a16="http://schemas.microsoft.com/office/drawing/2014/main" id="{D7259750-6503-77BF-789F-16BE21B33A1A}"/>
              </a:ext>
            </a:extLst>
          </p:cNvPr>
          <p:cNvSpPr>
            <a:spLocks noGrp="1"/>
          </p:cNvSpPr>
          <p:nvPr>
            <p:ph idx="1"/>
          </p:nvPr>
        </p:nvSpPr>
        <p:spPr/>
        <p:txBody>
          <a:bodyPr>
            <a:normAutofit/>
          </a:bodyPr>
          <a:lstStyle/>
          <a:p>
            <a:r>
              <a:rPr lang="en-US"/>
              <a:t>Every view has a focused view and only one view can have focus.</a:t>
            </a:r>
          </a:p>
          <a:p>
            <a:r>
              <a:rPr lang="en-US"/>
              <a:t>You can use tab and </a:t>
            </a:r>
            <a:r>
              <a:rPr lang="en-US" err="1"/>
              <a:t>shift+tab</a:t>
            </a:r>
            <a:r>
              <a:rPr lang="en-US"/>
              <a:t> to move between views</a:t>
            </a:r>
          </a:p>
          <a:p>
            <a:r>
              <a:rPr lang="en-US"/>
              <a:t>Keyboard processing goes like this</a:t>
            </a:r>
          </a:p>
          <a:p>
            <a:pPr lvl="1"/>
            <a:r>
              <a:rPr lang="en-US"/>
              <a:t>Hotkey processing</a:t>
            </a:r>
          </a:p>
          <a:p>
            <a:pPr lvl="1"/>
            <a:r>
              <a:rPr lang="en-US"/>
              <a:t>Regular Processing - Key is sent to normal view</a:t>
            </a:r>
          </a:p>
          <a:p>
            <a:pPr lvl="1"/>
            <a:r>
              <a:rPr lang="en-US"/>
              <a:t>Cold Key Processing</a:t>
            </a:r>
          </a:p>
          <a:p>
            <a:pPr lvl="2"/>
            <a:r>
              <a:rPr lang="en-US"/>
              <a:t>Esc, return key with a default action.</a:t>
            </a:r>
          </a:p>
          <a:p>
            <a:r>
              <a:rPr lang="en-US"/>
              <a:t>Read more: </a:t>
            </a:r>
            <a:r>
              <a:rPr lang="en-US">
                <a:hlinkClick r:id="rId3"/>
              </a:rPr>
              <a:t>https://gui-cs.github.io/Terminal.Gui/articles/keyboard.html</a:t>
            </a:r>
            <a:endParaRPr lang="en-US"/>
          </a:p>
        </p:txBody>
      </p:sp>
    </p:spTree>
    <p:extLst>
      <p:ext uri="{BB962C8B-B14F-4D97-AF65-F5344CB8AC3E}">
        <p14:creationId xmlns:p14="http://schemas.microsoft.com/office/powerpoint/2010/main" val="1002492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644A-9C20-63C1-CC60-027F02ED0855}"/>
              </a:ext>
            </a:extLst>
          </p:cNvPr>
          <p:cNvSpPr>
            <a:spLocks noGrp="1"/>
          </p:cNvSpPr>
          <p:nvPr>
            <p:ph type="title"/>
          </p:nvPr>
        </p:nvSpPr>
        <p:spPr/>
        <p:txBody>
          <a:bodyPr/>
          <a:lstStyle/>
          <a:p>
            <a:r>
              <a:rPr lang="en-US"/>
              <a:t>Key Bindings	</a:t>
            </a:r>
          </a:p>
        </p:txBody>
      </p:sp>
      <p:sp>
        <p:nvSpPr>
          <p:cNvPr id="3" name="Content Placeholder 2">
            <a:extLst>
              <a:ext uri="{FF2B5EF4-FFF2-40B4-BE49-F238E27FC236}">
                <a16:creationId xmlns:a16="http://schemas.microsoft.com/office/drawing/2014/main" id="{33AB5744-8679-F730-718A-2C303182909D}"/>
              </a:ext>
            </a:extLst>
          </p:cNvPr>
          <p:cNvSpPr>
            <a:spLocks noGrp="1"/>
          </p:cNvSpPr>
          <p:nvPr>
            <p:ph idx="1"/>
          </p:nvPr>
        </p:nvSpPr>
        <p:spPr/>
        <p:txBody>
          <a:bodyPr/>
          <a:lstStyle/>
          <a:p>
            <a:r>
              <a:rPr lang="en-US"/>
              <a:t>Rebind keys</a:t>
            </a:r>
          </a:p>
          <a:p>
            <a:r>
              <a:rPr lang="en-US"/>
              <a:t>Use </a:t>
            </a:r>
            <a:r>
              <a:rPr lang="en-US" err="1"/>
              <a:t>AddKeyBinding</a:t>
            </a:r>
            <a:r>
              <a:rPr lang="en-US"/>
              <a:t> to add </a:t>
            </a:r>
          </a:p>
        </p:txBody>
      </p:sp>
    </p:spTree>
    <p:extLst>
      <p:ext uri="{BB962C8B-B14F-4D97-AF65-F5344CB8AC3E}">
        <p14:creationId xmlns:p14="http://schemas.microsoft.com/office/powerpoint/2010/main" val="370664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C7FB-9531-CA5E-9106-C79F4328C190}"/>
              </a:ext>
            </a:extLst>
          </p:cNvPr>
          <p:cNvSpPr>
            <a:spLocks noGrp="1"/>
          </p:cNvSpPr>
          <p:nvPr>
            <p:ph type="title"/>
          </p:nvPr>
        </p:nvSpPr>
        <p:spPr/>
        <p:txBody>
          <a:bodyPr/>
          <a:lstStyle/>
          <a:p>
            <a:r>
              <a:rPr lang="en-US"/>
              <a:t>Developing in VS Code</a:t>
            </a:r>
          </a:p>
        </p:txBody>
      </p:sp>
      <p:sp>
        <p:nvSpPr>
          <p:cNvPr id="3" name="Content Placeholder 2">
            <a:extLst>
              <a:ext uri="{FF2B5EF4-FFF2-40B4-BE49-F238E27FC236}">
                <a16:creationId xmlns:a16="http://schemas.microsoft.com/office/drawing/2014/main" id="{796C36DC-86F5-73FA-C375-762D0EE56136}"/>
              </a:ext>
            </a:extLst>
          </p:cNvPr>
          <p:cNvSpPr>
            <a:spLocks noGrp="1"/>
          </p:cNvSpPr>
          <p:nvPr>
            <p:ph idx="1"/>
          </p:nvPr>
        </p:nvSpPr>
        <p:spPr/>
        <p:txBody>
          <a:bodyPr/>
          <a:lstStyle/>
          <a:p>
            <a:r>
              <a:rPr lang="en-US"/>
              <a:t>Ctrl + Q to escape won’t work, use this</a:t>
            </a:r>
          </a:p>
          <a:p>
            <a:r>
              <a:rPr lang="en-US" b="0">
                <a:solidFill>
                  <a:srgbClr val="637777"/>
                </a:solidFill>
                <a:effectLst/>
                <a:latin typeface="Consolas" panose="020B0609020204030204" pitchFamily="49" charset="0"/>
              </a:rPr>
              <a:t>#</a:t>
            </a:r>
            <a:r>
              <a:rPr lang="en-US" b="0" i="1">
                <a:solidFill>
                  <a:srgbClr val="637777"/>
                </a:solidFill>
                <a:effectLst/>
                <a:latin typeface="Consolas" panose="020B0609020204030204" pitchFamily="49" charset="0"/>
              </a:rPr>
              <a:t> https://github.com/microsoft/vscode/issues/108130</a:t>
            </a:r>
            <a:endParaRPr lang="en-US" b="0">
              <a:solidFill>
                <a:srgbClr val="D6DEEB"/>
              </a:solidFill>
              <a:effectLst/>
              <a:latin typeface="Consolas" panose="020B0609020204030204" pitchFamily="49" charset="0"/>
            </a:endParaRPr>
          </a:p>
          <a:p>
            <a:r>
              <a:rPr lang="en-US" b="0">
                <a:effectLst/>
                <a:latin typeface="Consolas" panose="020B0609020204030204" pitchFamily="49" charset="0"/>
              </a:rPr>
              <a:t>"</a:t>
            </a:r>
            <a:r>
              <a:rPr lang="en-US" b="0" err="1">
                <a:effectLst/>
                <a:latin typeface="Consolas" panose="020B0609020204030204" pitchFamily="49" charset="0"/>
              </a:rPr>
              <a:t>terminal.integrated.commandsToSkipShell</a:t>
            </a:r>
            <a:r>
              <a:rPr lang="en-US" b="0">
                <a:effectLst/>
                <a:latin typeface="Consolas" panose="020B0609020204030204" pitchFamily="49" charset="0"/>
              </a:rPr>
              <a:t>": [</a:t>
            </a:r>
          </a:p>
          <a:p>
            <a:r>
              <a:rPr lang="en-US" b="0">
                <a:effectLst/>
                <a:latin typeface="Consolas" panose="020B0609020204030204" pitchFamily="49" charset="0"/>
              </a:rPr>
              <a:t>  "-</a:t>
            </a:r>
            <a:r>
              <a:rPr lang="en-US" b="0" err="1">
                <a:effectLst/>
                <a:latin typeface="Consolas" panose="020B0609020204030204" pitchFamily="49" charset="0"/>
              </a:rPr>
              <a:t>workbench.action.quickOpenView</a:t>
            </a:r>
            <a:r>
              <a:rPr lang="en-US" b="0">
                <a:effectLst/>
                <a:latin typeface="Consolas" panose="020B0609020204030204" pitchFamily="49" charset="0"/>
              </a:rPr>
              <a:t>"</a:t>
            </a:r>
          </a:p>
          <a:p>
            <a:r>
              <a:rPr lang="en-US" b="0">
                <a:effectLst/>
                <a:latin typeface="Consolas" panose="020B0609020204030204" pitchFamily="49" charset="0"/>
              </a:rPr>
              <a:t>]</a:t>
            </a:r>
          </a:p>
          <a:p>
            <a:endParaRPr lang="en-US"/>
          </a:p>
          <a:p>
            <a:endParaRPr lang="en-US"/>
          </a:p>
        </p:txBody>
      </p:sp>
    </p:spTree>
    <p:extLst>
      <p:ext uri="{BB962C8B-B14F-4D97-AF65-F5344CB8AC3E}">
        <p14:creationId xmlns:p14="http://schemas.microsoft.com/office/powerpoint/2010/main" val="60354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D2BA-9725-21F5-3641-9BDD39E3C465}"/>
              </a:ext>
            </a:extLst>
          </p:cNvPr>
          <p:cNvSpPr>
            <a:spLocks noGrp="1"/>
          </p:cNvSpPr>
          <p:nvPr>
            <p:ph type="title"/>
          </p:nvPr>
        </p:nvSpPr>
        <p:spPr/>
        <p:txBody>
          <a:bodyPr/>
          <a:lstStyle/>
          <a:p>
            <a:r>
              <a:rPr lang="en-US"/>
              <a:t>Events and the </a:t>
            </a:r>
            <a:r>
              <a:rPr lang="en-US" err="1"/>
              <a:t>mainloop</a:t>
            </a:r>
            <a:endParaRPr lang="en-US"/>
          </a:p>
        </p:txBody>
      </p:sp>
      <p:sp>
        <p:nvSpPr>
          <p:cNvPr id="3" name="Content Placeholder 2">
            <a:extLst>
              <a:ext uri="{FF2B5EF4-FFF2-40B4-BE49-F238E27FC236}">
                <a16:creationId xmlns:a16="http://schemas.microsoft.com/office/drawing/2014/main" id="{79B9CEC1-FD2C-6EB1-F017-CD8EBD18A2EE}"/>
              </a:ext>
            </a:extLst>
          </p:cNvPr>
          <p:cNvSpPr>
            <a:spLocks noGrp="1"/>
          </p:cNvSpPr>
          <p:nvPr>
            <p:ph idx="1"/>
          </p:nvPr>
        </p:nvSpPr>
        <p:spPr/>
        <p:txBody>
          <a:bodyPr/>
          <a:lstStyle/>
          <a:p>
            <a:r>
              <a:rPr lang="en-US" err="1"/>
              <a:t>Application.Run</a:t>
            </a:r>
            <a:r>
              <a:rPr lang="en-US"/>
              <a:t> is responsible for waiting for events and routing them to the proper view.</a:t>
            </a:r>
          </a:p>
          <a:p>
            <a:r>
              <a:rPr lang="en-US"/>
              <a:t>[Application]::</a:t>
            </a:r>
            <a:r>
              <a:rPr lang="en-US" err="1"/>
              <a:t>MainLoop.Invoke</a:t>
            </a:r>
            <a:r>
              <a:rPr lang="en-US"/>
              <a:t>({}) is responsible for updating the UI from the background thread.</a:t>
            </a:r>
          </a:p>
          <a:p>
            <a:endParaRPr lang="en-US"/>
          </a:p>
        </p:txBody>
      </p:sp>
    </p:spTree>
    <p:extLst>
      <p:ext uri="{BB962C8B-B14F-4D97-AF65-F5344CB8AC3E}">
        <p14:creationId xmlns:p14="http://schemas.microsoft.com/office/powerpoint/2010/main" val="106724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1"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15">
            <a:extLst>
              <a:ext uri="{FF2B5EF4-FFF2-40B4-BE49-F238E27FC236}">
                <a16:creationId xmlns:a16="http://schemas.microsoft.com/office/drawing/2014/main" id="{50FD0717-BEEE-48D4-8750-E44E166E9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7">
            <a:extLst>
              <a:ext uri="{FF2B5EF4-FFF2-40B4-BE49-F238E27FC236}">
                <a16:creationId xmlns:a16="http://schemas.microsoft.com/office/drawing/2014/main" id="{E4CBA4EB-F997-4F56-9436-88F60754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D98AD0C-6E64-1CFD-5DD3-0931AA618031}"/>
              </a:ext>
            </a:extLst>
          </p:cNvPr>
          <p:cNvSpPr>
            <a:spLocks noGrp="1"/>
          </p:cNvSpPr>
          <p:nvPr>
            <p:ph idx="1"/>
          </p:nvPr>
        </p:nvSpPr>
        <p:spPr>
          <a:xfrm>
            <a:off x="8141418" y="1463014"/>
            <a:ext cx="2848300" cy="3293053"/>
          </a:xfrm>
        </p:spPr>
        <p:txBody>
          <a:bodyPr vert="horz" lIns="91440" tIns="91440" rIns="91440" bIns="91440" rtlCol="0" anchor="ctr">
            <a:normAutofit/>
          </a:bodyPr>
          <a:lstStyle/>
          <a:p>
            <a:pPr marL="0" indent="0">
              <a:buNone/>
            </a:pPr>
            <a:r>
              <a:rPr lang="en-US" cap="all"/>
              <a:t>Show off TUIs in PowerShell and how to build your own.</a:t>
            </a:r>
          </a:p>
        </p:txBody>
      </p:sp>
      <p:grpSp>
        <p:nvGrpSpPr>
          <p:cNvPr id="20" name="Group 19">
            <a:extLst>
              <a:ext uri="{FF2B5EF4-FFF2-40B4-BE49-F238E27FC236}">
                <a16:creationId xmlns:a16="http://schemas.microsoft.com/office/drawing/2014/main" id="{C2DA450E-1EDD-4D4A-8257-4808EB93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21" name="Rectangle 20">
              <a:extLst>
                <a:ext uri="{FF2B5EF4-FFF2-40B4-BE49-F238E27FC236}">
                  <a16:creationId xmlns:a16="http://schemas.microsoft.com/office/drawing/2014/main" id="{228FBF78-9E7E-46C0-950D-FC7AEE43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21">
              <a:extLst>
                <a:ext uri="{FF2B5EF4-FFF2-40B4-BE49-F238E27FC236}">
                  <a16:creationId xmlns:a16="http://schemas.microsoft.com/office/drawing/2014/main" id="{42116C23-5ED0-4F29-84D0-584CD0150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8" name="Rectangle 23">
            <a:extLst>
              <a:ext uri="{FF2B5EF4-FFF2-40B4-BE49-F238E27FC236}">
                <a16:creationId xmlns:a16="http://schemas.microsoft.com/office/drawing/2014/main" id="{37EE4B41-0C22-468A-BCFF-66786B9C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FBEB7-81CD-829F-EE47-D2B8A109036D}"/>
              </a:ext>
            </a:extLst>
          </p:cNvPr>
          <p:cNvSpPr>
            <a:spLocks noGrp="1"/>
          </p:cNvSpPr>
          <p:nvPr>
            <p:ph type="title"/>
          </p:nvPr>
        </p:nvSpPr>
        <p:spPr>
          <a:xfrm>
            <a:off x="1446756" y="1463015"/>
            <a:ext cx="5492683" cy="3196668"/>
          </a:xfrm>
        </p:spPr>
        <p:txBody>
          <a:bodyPr vert="horz" lIns="91440" tIns="45720" rIns="91440" bIns="0" rtlCol="0" anchor="ctr">
            <a:normAutofit/>
          </a:bodyPr>
          <a:lstStyle/>
          <a:p>
            <a:pPr algn="ctr"/>
            <a:r>
              <a:rPr lang="en-US" sz="4000">
                <a:solidFill>
                  <a:srgbClr val="FFFFFF"/>
                </a:solidFill>
              </a:rPr>
              <a:t>Goal</a:t>
            </a:r>
          </a:p>
        </p:txBody>
      </p:sp>
      <p:pic>
        <p:nvPicPr>
          <p:cNvPr id="49" name="Picture 25">
            <a:extLst>
              <a:ext uri="{FF2B5EF4-FFF2-40B4-BE49-F238E27FC236}">
                <a16:creationId xmlns:a16="http://schemas.microsoft.com/office/drawing/2014/main" id="{8B060F31-12EA-4404-8435-DA25F36C89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27">
            <a:extLst>
              <a:ext uri="{FF2B5EF4-FFF2-40B4-BE49-F238E27FC236}">
                <a16:creationId xmlns:a16="http://schemas.microsoft.com/office/drawing/2014/main" id="{E4F1CB68-9DEB-4A71-8E7C-DE9278F0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329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CBAA-95B5-98A8-54EF-F94A42D5B804}"/>
              </a:ext>
            </a:extLst>
          </p:cNvPr>
          <p:cNvSpPr>
            <a:spLocks noGrp="1"/>
          </p:cNvSpPr>
          <p:nvPr>
            <p:ph type="title"/>
          </p:nvPr>
        </p:nvSpPr>
        <p:spPr/>
        <p:txBody>
          <a:bodyPr/>
          <a:lstStyle/>
          <a:p>
            <a:r>
              <a:rPr lang="en-US"/>
              <a:t>Clicking buttons</a:t>
            </a:r>
          </a:p>
        </p:txBody>
      </p:sp>
      <p:pic>
        <p:nvPicPr>
          <p:cNvPr id="5" name="Content Placeholder 4">
            <a:extLst>
              <a:ext uri="{FF2B5EF4-FFF2-40B4-BE49-F238E27FC236}">
                <a16:creationId xmlns:a16="http://schemas.microsoft.com/office/drawing/2014/main" id="{3C9D8BE7-4EE3-71C4-A3B0-3BE34D28A4AE}"/>
              </a:ext>
            </a:extLst>
          </p:cNvPr>
          <p:cNvPicPr>
            <a:picLocks noGrp="1" noChangeAspect="1"/>
          </p:cNvPicPr>
          <p:nvPr>
            <p:ph sz="half" idx="1"/>
          </p:nvPr>
        </p:nvPicPr>
        <p:blipFill>
          <a:blip r:embed="rId3"/>
          <a:stretch>
            <a:fillRect/>
          </a:stretch>
        </p:blipFill>
        <p:spPr>
          <a:xfrm>
            <a:off x="1537438" y="2778205"/>
            <a:ext cx="8096187" cy="2409144"/>
          </a:xfrm>
        </p:spPr>
      </p:pic>
      <p:sp>
        <p:nvSpPr>
          <p:cNvPr id="7" name="Content Placeholder 6">
            <a:extLst>
              <a:ext uri="{FF2B5EF4-FFF2-40B4-BE49-F238E27FC236}">
                <a16:creationId xmlns:a16="http://schemas.microsoft.com/office/drawing/2014/main" id="{F1E626D5-7E2C-FE0C-8B49-903AA6974753}"/>
              </a:ext>
            </a:extLst>
          </p:cNvPr>
          <p:cNvSpPr>
            <a:spLocks noGrp="1"/>
          </p:cNvSpPr>
          <p:nvPr>
            <p:ph sz="half" idx="2"/>
          </p:nvPr>
        </p:nvSpPr>
        <p:spPr/>
        <p:txBody>
          <a:bodyPr/>
          <a:lstStyle/>
          <a:p>
            <a:r>
              <a:rPr lang="en-US" err="1"/>
              <a:t>Add_Clicked</a:t>
            </a:r>
            <a:r>
              <a:rPr lang="en-US"/>
              <a:t> method</a:t>
            </a:r>
          </a:p>
          <a:p>
            <a:endParaRPr lang="en-US"/>
          </a:p>
        </p:txBody>
      </p:sp>
    </p:spTree>
    <p:extLst>
      <p:ext uri="{BB962C8B-B14F-4D97-AF65-F5344CB8AC3E}">
        <p14:creationId xmlns:p14="http://schemas.microsoft.com/office/powerpoint/2010/main" val="3384134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C31E-17AB-D7BA-2476-DC8D45D0DC5D}"/>
              </a:ext>
            </a:extLst>
          </p:cNvPr>
          <p:cNvSpPr>
            <a:spLocks noGrp="1"/>
          </p:cNvSpPr>
          <p:nvPr>
            <p:ph type="title"/>
          </p:nvPr>
        </p:nvSpPr>
        <p:spPr/>
        <p:txBody>
          <a:bodyPr/>
          <a:lstStyle/>
          <a:p>
            <a:r>
              <a:rPr lang="en-US"/>
              <a:t>Threading</a:t>
            </a:r>
          </a:p>
        </p:txBody>
      </p:sp>
      <p:pic>
        <p:nvPicPr>
          <p:cNvPr id="4" name="Content Placeholder 4">
            <a:extLst>
              <a:ext uri="{FF2B5EF4-FFF2-40B4-BE49-F238E27FC236}">
                <a16:creationId xmlns:a16="http://schemas.microsoft.com/office/drawing/2014/main" id="{E8AD6DCF-105F-1E16-147E-7C652F4D9FBB}"/>
              </a:ext>
            </a:extLst>
          </p:cNvPr>
          <p:cNvPicPr>
            <a:picLocks noGrp="1" noChangeAspect="1"/>
          </p:cNvPicPr>
          <p:nvPr>
            <p:ph idx="1"/>
          </p:nvPr>
        </p:nvPicPr>
        <p:blipFill>
          <a:blip r:embed="rId3"/>
          <a:stretch>
            <a:fillRect/>
          </a:stretch>
        </p:blipFill>
        <p:spPr>
          <a:xfrm>
            <a:off x="1450975" y="2311979"/>
            <a:ext cx="9604375" cy="2857929"/>
          </a:xfrm>
        </p:spPr>
      </p:pic>
    </p:spTree>
    <p:extLst>
      <p:ext uri="{BB962C8B-B14F-4D97-AF65-F5344CB8AC3E}">
        <p14:creationId xmlns:p14="http://schemas.microsoft.com/office/powerpoint/2010/main" val="243959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3114-7B4F-19E2-5BC7-53C322333C16}"/>
              </a:ext>
            </a:extLst>
          </p:cNvPr>
          <p:cNvSpPr>
            <a:spLocks noGrp="1"/>
          </p:cNvSpPr>
          <p:nvPr>
            <p:ph type="title"/>
          </p:nvPr>
        </p:nvSpPr>
        <p:spPr/>
        <p:txBody>
          <a:bodyPr/>
          <a:lstStyle/>
          <a:p>
            <a:r>
              <a:rPr lang="en-US"/>
              <a:t>Keyboard Events</a:t>
            </a:r>
          </a:p>
        </p:txBody>
      </p:sp>
      <p:sp>
        <p:nvSpPr>
          <p:cNvPr id="3" name="Content Placeholder 2">
            <a:extLst>
              <a:ext uri="{FF2B5EF4-FFF2-40B4-BE49-F238E27FC236}">
                <a16:creationId xmlns:a16="http://schemas.microsoft.com/office/drawing/2014/main" id="{A023A3BB-6DF8-36F3-A515-40F060EF403C}"/>
              </a:ext>
            </a:extLst>
          </p:cNvPr>
          <p:cNvSpPr>
            <a:spLocks noGrp="1"/>
          </p:cNvSpPr>
          <p:nvPr>
            <p:ph idx="1"/>
          </p:nvPr>
        </p:nvSpPr>
        <p:spPr/>
        <p:txBody>
          <a:bodyPr/>
          <a:lstStyle/>
          <a:p>
            <a:r>
              <a:rPr lang="en-US" err="1"/>
              <a:t>Add_KeyPress</a:t>
            </a:r>
            <a:endParaRPr lang="en-US"/>
          </a:p>
          <a:p>
            <a:r>
              <a:rPr lang="en-US"/>
              <a:t>Similar to </a:t>
            </a:r>
            <a:r>
              <a:rPr lang="en-US" err="1"/>
              <a:t>Add_Clicked</a:t>
            </a:r>
            <a:endParaRPr lang="en-US"/>
          </a:p>
          <a:p>
            <a:endParaRPr lang="en-US"/>
          </a:p>
        </p:txBody>
      </p:sp>
    </p:spTree>
    <p:extLst>
      <p:ext uri="{BB962C8B-B14F-4D97-AF65-F5344CB8AC3E}">
        <p14:creationId xmlns:p14="http://schemas.microsoft.com/office/powerpoint/2010/main" val="259346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6DCB-1CBD-EF3B-9962-740EBB2D3BD0}"/>
              </a:ext>
            </a:extLst>
          </p:cNvPr>
          <p:cNvSpPr>
            <a:spLocks noGrp="1"/>
          </p:cNvSpPr>
          <p:nvPr>
            <p:ph type="title"/>
          </p:nvPr>
        </p:nvSpPr>
        <p:spPr>
          <a:xfrm>
            <a:off x="1451579" y="804519"/>
            <a:ext cx="9603275" cy="1049235"/>
          </a:xfrm>
        </p:spPr>
        <p:txBody>
          <a:bodyPr>
            <a:normAutofit/>
          </a:bodyPr>
          <a:lstStyle/>
          <a:p>
            <a:r>
              <a:rPr lang="en-US"/>
              <a:t>Menu</a:t>
            </a:r>
          </a:p>
        </p:txBody>
      </p:sp>
      <p:grpSp>
        <p:nvGrpSpPr>
          <p:cNvPr id="10" name="Group 9">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1" name="Rectangle 10">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CC084A2-2A5B-426D-6CE6-71CDEDD98D3A}"/>
              </a:ext>
            </a:extLst>
          </p:cNvPr>
          <p:cNvPicPr>
            <a:picLocks noChangeAspect="1"/>
          </p:cNvPicPr>
          <p:nvPr/>
        </p:nvPicPr>
        <p:blipFill>
          <a:blip r:embed="rId2"/>
          <a:stretch>
            <a:fillRect/>
          </a:stretch>
        </p:blipFill>
        <p:spPr>
          <a:xfrm>
            <a:off x="1635739" y="3384610"/>
            <a:ext cx="4613872" cy="703615"/>
          </a:xfrm>
          <a:prstGeom prst="rect">
            <a:avLst/>
          </a:prstGeom>
        </p:spPr>
      </p:pic>
      <p:sp>
        <p:nvSpPr>
          <p:cNvPr id="3" name="Content Placeholder 2">
            <a:extLst>
              <a:ext uri="{FF2B5EF4-FFF2-40B4-BE49-F238E27FC236}">
                <a16:creationId xmlns:a16="http://schemas.microsoft.com/office/drawing/2014/main" id="{250ED903-1996-43C3-1998-BFA52D04B40A}"/>
              </a:ext>
            </a:extLst>
          </p:cNvPr>
          <p:cNvSpPr>
            <a:spLocks noGrp="1"/>
          </p:cNvSpPr>
          <p:nvPr>
            <p:ph idx="1"/>
          </p:nvPr>
        </p:nvSpPr>
        <p:spPr>
          <a:xfrm>
            <a:off x="6903337" y="2015734"/>
            <a:ext cx="4158849" cy="3450613"/>
          </a:xfrm>
        </p:spPr>
        <p:txBody>
          <a:bodyPr>
            <a:normAutofit/>
          </a:bodyPr>
          <a:lstStyle/>
          <a:p>
            <a:pPr>
              <a:lnSpc>
                <a:spcPct val="110000"/>
              </a:lnSpc>
            </a:pPr>
            <a:r>
              <a:rPr lang="en-US" sz="1300"/>
              <a:t>Menus can be created by combining</a:t>
            </a:r>
          </a:p>
          <a:p>
            <a:pPr lvl="1">
              <a:lnSpc>
                <a:spcPct val="110000"/>
              </a:lnSpc>
            </a:pPr>
            <a:r>
              <a:rPr lang="en-US" sz="1300" err="1"/>
              <a:t>MenuItem</a:t>
            </a:r>
            <a:endParaRPr lang="en-US" sz="1300"/>
          </a:p>
          <a:p>
            <a:pPr lvl="1">
              <a:lnSpc>
                <a:spcPct val="110000"/>
              </a:lnSpc>
            </a:pPr>
            <a:r>
              <a:rPr lang="en-US" sz="1300" err="1"/>
              <a:t>MenuBarItem</a:t>
            </a:r>
            <a:endParaRPr lang="en-US" sz="1300"/>
          </a:p>
          <a:p>
            <a:pPr lvl="1">
              <a:lnSpc>
                <a:spcPct val="110000"/>
              </a:lnSpc>
            </a:pPr>
            <a:r>
              <a:rPr lang="en-US" sz="1300"/>
              <a:t>And a MenuBar</a:t>
            </a:r>
          </a:p>
          <a:p>
            <a:pPr>
              <a:lnSpc>
                <a:spcPct val="110000"/>
              </a:lnSpc>
            </a:pPr>
            <a:endParaRPr lang="en-US" sz="1300"/>
          </a:p>
          <a:p>
            <a:pPr>
              <a:lnSpc>
                <a:spcPct val="110000"/>
              </a:lnSpc>
            </a:pPr>
            <a:endParaRPr lang="en-US" sz="1300"/>
          </a:p>
          <a:p>
            <a:pPr>
              <a:lnSpc>
                <a:spcPct val="110000"/>
              </a:lnSpc>
            </a:pPr>
            <a:r>
              <a:rPr lang="en-US" sz="1300">
                <a:hlinkClick r:id="rId3"/>
              </a:rPr>
              <a:t>https://gui-cs.github.io/Terminal.Gui/api/Terminal.Gui/Terminal.Gui.MenuItem.html</a:t>
            </a:r>
            <a:endParaRPr lang="en-US" sz="1300"/>
          </a:p>
          <a:p>
            <a:pPr>
              <a:lnSpc>
                <a:spcPct val="110000"/>
              </a:lnSpc>
            </a:pPr>
            <a:r>
              <a:rPr lang="en-US" sz="1300" err="1"/>
              <a:t>HotKeys</a:t>
            </a:r>
            <a:r>
              <a:rPr lang="en-US" sz="1300"/>
              <a:t> are defined by prefixing the Title of a </a:t>
            </a:r>
            <a:r>
              <a:rPr lang="en-US" sz="1300" err="1"/>
              <a:t>MenuItem</a:t>
            </a:r>
            <a:r>
              <a:rPr lang="en-US" sz="1300"/>
              <a:t> with an underscore _</a:t>
            </a:r>
          </a:p>
          <a:p>
            <a:pPr>
              <a:lnSpc>
                <a:spcPct val="110000"/>
              </a:lnSpc>
            </a:pPr>
            <a:endParaRPr lang="en-US" sz="1300"/>
          </a:p>
        </p:txBody>
      </p:sp>
    </p:spTree>
    <p:extLst>
      <p:ext uri="{BB962C8B-B14F-4D97-AF65-F5344CB8AC3E}">
        <p14:creationId xmlns:p14="http://schemas.microsoft.com/office/powerpoint/2010/main" val="3485395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B675-BA61-D996-70CB-D4CF3931CAFE}"/>
              </a:ext>
            </a:extLst>
          </p:cNvPr>
          <p:cNvSpPr>
            <a:spLocks noGrp="1"/>
          </p:cNvSpPr>
          <p:nvPr>
            <p:ph type="title"/>
          </p:nvPr>
        </p:nvSpPr>
        <p:spPr/>
        <p:txBody>
          <a:bodyPr/>
          <a:lstStyle/>
          <a:p>
            <a:r>
              <a:rPr lang="en-US" err="1"/>
              <a:t>Nstack.Ustring</a:t>
            </a:r>
            <a:r>
              <a:rPr lang="en-US"/>
              <a:t> Challenges 	</a:t>
            </a:r>
          </a:p>
        </p:txBody>
      </p:sp>
      <p:sp>
        <p:nvSpPr>
          <p:cNvPr id="3" name="Content Placeholder 2">
            <a:extLst>
              <a:ext uri="{FF2B5EF4-FFF2-40B4-BE49-F238E27FC236}">
                <a16:creationId xmlns:a16="http://schemas.microsoft.com/office/drawing/2014/main" id="{CAF7D9E9-0F8E-F5ED-37C5-7C357207BED2}"/>
              </a:ext>
            </a:extLst>
          </p:cNvPr>
          <p:cNvSpPr>
            <a:spLocks noGrp="1"/>
          </p:cNvSpPr>
          <p:nvPr>
            <p:ph idx="1"/>
          </p:nvPr>
        </p:nvSpPr>
        <p:spPr/>
        <p:txBody>
          <a:bodyPr/>
          <a:lstStyle/>
          <a:p>
            <a:r>
              <a:rPr lang="en-US"/>
              <a:t>Instead of [String], some text properties are saved as [</a:t>
            </a:r>
            <a:r>
              <a:rPr lang="en-US" err="1"/>
              <a:t>Nstack.ustring</a:t>
            </a:r>
            <a:r>
              <a:rPr lang="en-US"/>
              <a:t>]</a:t>
            </a:r>
          </a:p>
          <a:p>
            <a:r>
              <a:rPr lang="en-US"/>
              <a:t>To get the text from these, use the .</a:t>
            </a:r>
            <a:r>
              <a:rPr lang="en-US" err="1"/>
              <a:t>tostring</a:t>
            </a:r>
            <a:r>
              <a:rPr lang="en-US"/>
              <a:t>() method</a:t>
            </a:r>
          </a:p>
          <a:p>
            <a:endParaRPr lang="en-US"/>
          </a:p>
          <a:p>
            <a:endParaRPr lang="en-US"/>
          </a:p>
          <a:p>
            <a:r>
              <a:rPr lang="en-US" b="0">
                <a:solidFill>
                  <a:srgbClr val="0F4A85"/>
                </a:solidFill>
                <a:effectLst/>
                <a:latin typeface="Consolas" panose="020B0609020204030204" pitchFamily="49" charset="0"/>
              </a:rPr>
              <a:t>$(</a:t>
            </a:r>
            <a:r>
              <a:rPr lang="en-US" b="0">
                <a:solidFill>
                  <a:srgbClr val="001080"/>
                </a:solidFill>
                <a:effectLst/>
                <a:latin typeface="Consolas" panose="020B0609020204030204" pitchFamily="49" charset="0"/>
              </a:rPr>
              <a:t>$</a:t>
            </a:r>
            <a:r>
              <a:rPr lang="en-US" b="0" err="1">
                <a:solidFill>
                  <a:srgbClr val="001080"/>
                </a:solidFill>
                <a:effectLst/>
                <a:latin typeface="Consolas" panose="020B0609020204030204" pitchFamily="49" charset="0"/>
              </a:rPr>
              <a:t>dialog</a:t>
            </a:r>
            <a:r>
              <a:rPr lang="en-US" b="0" err="1">
                <a:solidFill>
                  <a:srgbClr val="5E2CBC"/>
                </a:solidFill>
                <a:effectLst/>
                <a:latin typeface="Consolas" panose="020B0609020204030204" pitchFamily="49" charset="0"/>
              </a:rPr>
              <a:t>.FilePath.ToString</a:t>
            </a:r>
            <a:r>
              <a:rPr lang="en-US" b="0">
                <a:solidFill>
                  <a:srgbClr val="292929"/>
                </a:solidFill>
                <a:effectLst/>
                <a:latin typeface="Consolas" panose="020B0609020204030204" pitchFamily="49" charset="0"/>
              </a:rPr>
              <a:t>()</a:t>
            </a:r>
            <a:r>
              <a:rPr lang="en-US" b="0">
                <a:solidFill>
                  <a:srgbClr val="0F4A85"/>
                </a:solidFill>
                <a:effectLst/>
                <a:latin typeface="Consolas" panose="020B0609020204030204" pitchFamily="49" charset="0"/>
              </a:rPr>
              <a:t>)</a:t>
            </a:r>
          </a:p>
          <a:p>
            <a:r>
              <a:rPr lang="en-US">
                <a:latin typeface="Consolas" panose="020B0609020204030204" pitchFamily="49" charset="0"/>
              </a:rPr>
              <a:t>Read more: </a:t>
            </a:r>
            <a:r>
              <a:rPr lang="en-US">
                <a:latin typeface="Consolas" panose="020B0609020204030204" pitchFamily="49" charset="0"/>
                <a:hlinkClick r:id="rId3"/>
              </a:rPr>
              <a:t>https://stackoverflow.com/questions/64178641/how-to-add-an-event-action-handler-in-powershell/64232782#64232782</a:t>
            </a:r>
            <a:endParaRPr lang="en-US">
              <a:latin typeface="Consolas" panose="020B0609020204030204" pitchFamily="49" charset="0"/>
            </a:endParaRPr>
          </a:p>
          <a:p>
            <a:pPr marL="0" indent="0">
              <a:buNone/>
            </a:pPr>
            <a:endParaRPr lang="en-US"/>
          </a:p>
          <a:p>
            <a:endParaRPr lang="en-US"/>
          </a:p>
          <a:p>
            <a:endParaRPr lang="en-US"/>
          </a:p>
        </p:txBody>
      </p:sp>
      <p:pic>
        <p:nvPicPr>
          <p:cNvPr id="5" name="Picture 4">
            <a:extLst>
              <a:ext uri="{FF2B5EF4-FFF2-40B4-BE49-F238E27FC236}">
                <a16:creationId xmlns:a16="http://schemas.microsoft.com/office/drawing/2014/main" id="{249A90F0-2942-69E8-B9D1-66A7E8ED76E6}"/>
              </a:ext>
            </a:extLst>
          </p:cNvPr>
          <p:cNvPicPr>
            <a:picLocks noChangeAspect="1"/>
          </p:cNvPicPr>
          <p:nvPr/>
        </p:nvPicPr>
        <p:blipFill>
          <a:blip r:embed="rId4"/>
          <a:stretch>
            <a:fillRect/>
          </a:stretch>
        </p:blipFill>
        <p:spPr>
          <a:xfrm>
            <a:off x="1872603" y="2948047"/>
            <a:ext cx="8114286" cy="961905"/>
          </a:xfrm>
          <a:prstGeom prst="rect">
            <a:avLst/>
          </a:prstGeom>
        </p:spPr>
      </p:pic>
    </p:spTree>
    <p:extLst>
      <p:ext uri="{BB962C8B-B14F-4D97-AF65-F5344CB8AC3E}">
        <p14:creationId xmlns:p14="http://schemas.microsoft.com/office/powerpoint/2010/main" val="2587182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F2FB-B82D-2658-76E0-DB417901F562}"/>
              </a:ext>
            </a:extLst>
          </p:cNvPr>
          <p:cNvSpPr>
            <a:spLocks noGrp="1"/>
          </p:cNvSpPr>
          <p:nvPr>
            <p:ph type="title"/>
          </p:nvPr>
        </p:nvSpPr>
        <p:spPr/>
        <p:txBody>
          <a:bodyPr/>
          <a:lstStyle/>
          <a:p>
            <a:r>
              <a:rPr lang="en-US"/>
              <a:t>What next</a:t>
            </a:r>
          </a:p>
        </p:txBody>
      </p:sp>
      <p:sp>
        <p:nvSpPr>
          <p:cNvPr id="3" name="Content Placeholder 2">
            <a:extLst>
              <a:ext uri="{FF2B5EF4-FFF2-40B4-BE49-F238E27FC236}">
                <a16:creationId xmlns:a16="http://schemas.microsoft.com/office/drawing/2014/main" id="{10FC95AE-A46B-A5F0-2062-E443103EEA93}"/>
              </a:ext>
            </a:extLst>
          </p:cNvPr>
          <p:cNvSpPr>
            <a:spLocks noGrp="1"/>
          </p:cNvSpPr>
          <p:nvPr>
            <p:ph idx="1"/>
          </p:nvPr>
        </p:nvSpPr>
        <p:spPr/>
        <p:txBody>
          <a:bodyPr>
            <a:normAutofit fontScale="92500" lnSpcReduction="10000"/>
          </a:bodyPr>
          <a:lstStyle/>
          <a:p>
            <a:r>
              <a:rPr lang="en-US"/>
              <a:t>I hope that you take what you’ve seen today and take things forward.</a:t>
            </a:r>
          </a:p>
          <a:p>
            <a:r>
              <a:rPr lang="en-US"/>
              <a:t>Would love more TUIs in the PowerShell world</a:t>
            </a:r>
          </a:p>
          <a:p>
            <a:r>
              <a:rPr lang="en-US"/>
              <a:t>Make something useful, let’s collaborate!</a:t>
            </a:r>
          </a:p>
          <a:p>
            <a:endParaRPr lang="en-US"/>
          </a:p>
          <a:p>
            <a:r>
              <a:rPr lang="en-US"/>
              <a:t>Read the docs to discover more</a:t>
            </a:r>
          </a:p>
          <a:p>
            <a:pPr lvl="1"/>
            <a:r>
              <a:rPr lang="en-US">
                <a:hlinkClick r:id="rId2"/>
              </a:rPr>
              <a:t>https://github.com/gui-cs/Terminal.Gui</a:t>
            </a:r>
            <a:endParaRPr lang="en-US"/>
          </a:p>
          <a:p>
            <a:pPr lvl="1"/>
            <a:r>
              <a:rPr lang="en-US">
                <a:hlinkClick r:id="rId3"/>
              </a:rPr>
              <a:t>https://blog.ironmansoftware.com/tui-powershell</a:t>
            </a:r>
            <a:endParaRPr lang="en-US"/>
          </a:p>
          <a:p>
            <a:pPr lvl="1"/>
            <a:r>
              <a:rPr lang="en-US">
                <a:hlinkClick r:id="rId4"/>
              </a:rPr>
              <a:t>https://gui-cs.github.io/Terminal.Gui/index.html</a:t>
            </a:r>
            <a:endParaRPr lang="en-US"/>
          </a:p>
          <a:p>
            <a:endParaRPr lang="en-US"/>
          </a:p>
        </p:txBody>
      </p:sp>
    </p:spTree>
    <p:extLst>
      <p:ext uri="{BB962C8B-B14F-4D97-AF65-F5344CB8AC3E}">
        <p14:creationId xmlns:p14="http://schemas.microsoft.com/office/powerpoint/2010/main" val="784222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E6E6-3E69-C333-988B-A9667A35A407}"/>
              </a:ext>
            </a:extLst>
          </p:cNvPr>
          <p:cNvSpPr>
            <a:spLocks noGrp="1"/>
          </p:cNvSpPr>
          <p:nvPr>
            <p:ph type="title"/>
          </p:nvPr>
        </p:nvSpPr>
        <p:spPr/>
        <p:txBody>
          <a:bodyPr/>
          <a:lstStyle/>
          <a:p>
            <a:r>
              <a:rPr lang="en-US"/>
              <a:t>Thanks	</a:t>
            </a:r>
          </a:p>
        </p:txBody>
      </p:sp>
      <p:sp>
        <p:nvSpPr>
          <p:cNvPr id="3" name="Content Placeholder 2">
            <a:extLst>
              <a:ext uri="{FF2B5EF4-FFF2-40B4-BE49-F238E27FC236}">
                <a16:creationId xmlns:a16="http://schemas.microsoft.com/office/drawing/2014/main" id="{A85CB967-FE19-860F-336D-591452C1711A}"/>
              </a:ext>
            </a:extLst>
          </p:cNvPr>
          <p:cNvSpPr>
            <a:spLocks noGrp="1"/>
          </p:cNvSpPr>
          <p:nvPr>
            <p:ph idx="1"/>
          </p:nvPr>
        </p:nvSpPr>
        <p:spPr/>
        <p:txBody>
          <a:bodyPr/>
          <a:lstStyle/>
          <a:p>
            <a:r>
              <a:rPr lang="en-US" dirty="0"/>
              <a:t>Thanks for coming and thanks to the </a:t>
            </a:r>
            <a:r>
              <a:rPr lang="en-US"/>
              <a:t>sponsors.</a:t>
            </a:r>
            <a:endParaRPr lang="en-US" dirty="0"/>
          </a:p>
          <a:p>
            <a:r>
              <a:rPr lang="en-US" dirty="0"/>
              <a:t>@AndrewPlaTech</a:t>
            </a:r>
          </a:p>
        </p:txBody>
      </p:sp>
    </p:spTree>
    <p:extLst>
      <p:ext uri="{BB962C8B-B14F-4D97-AF65-F5344CB8AC3E}">
        <p14:creationId xmlns:p14="http://schemas.microsoft.com/office/powerpoint/2010/main" val="254665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0EAB94-0978-960C-4A75-4E6622952E91}"/>
              </a:ext>
            </a:extLst>
          </p:cNvPr>
          <p:cNvSpPr>
            <a:spLocks noGrp="1"/>
          </p:cNvSpPr>
          <p:nvPr>
            <p:ph type="title"/>
          </p:nvPr>
        </p:nvSpPr>
        <p:spPr>
          <a:xfrm>
            <a:off x="1451579" y="2303047"/>
            <a:ext cx="3272093" cy="2674198"/>
          </a:xfrm>
        </p:spPr>
        <p:txBody>
          <a:bodyPr anchor="t">
            <a:normAutofit/>
          </a:bodyPr>
          <a:lstStyle/>
          <a:p>
            <a:r>
              <a:rPr lang="en-US"/>
              <a:t>Plan</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5CF0F72-59C2-9812-4E78-4FD5C9520B2F}"/>
              </a:ext>
            </a:extLst>
          </p:cNvPr>
          <p:cNvGraphicFramePr>
            <a:graphicFrameLocks noGrp="1"/>
          </p:cNvGraphicFramePr>
          <p:nvPr>
            <p:ph idx="1"/>
            <p:extLst>
              <p:ext uri="{D42A27DB-BD31-4B8C-83A1-F6EECF244321}">
                <p14:modId xmlns:p14="http://schemas.microsoft.com/office/powerpoint/2010/main" val="157569069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747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chnological background">
            <a:extLst>
              <a:ext uri="{FF2B5EF4-FFF2-40B4-BE49-F238E27FC236}">
                <a16:creationId xmlns:a16="http://schemas.microsoft.com/office/drawing/2014/main" id="{338BBA29-4C08-7B56-9B96-39D864D9B268}"/>
              </a:ext>
            </a:extLst>
          </p:cNvPr>
          <p:cNvPicPr>
            <a:picLocks noChangeAspect="1"/>
          </p:cNvPicPr>
          <p:nvPr/>
        </p:nvPicPr>
        <p:blipFill rotWithShape="1">
          <a:blip r:embed="rId3">
            <a:alphaModFix amt="50000"/>
          </a:blip>
          <a:srcRect t="5112" r="-1" b="10616"/>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83CF3E5-7E3B-2B13-20BE-4E4AC3AE6A02}"/>
              </a:ext>
            </a:extLst>
          </p:cNvPr>
          <p:cNvSpPr>
            <a:spLocks noGrp="1"/>
          </p:cNvSpPr>
          <p:nvPr>
            <p:ph type="title"/>
          </p:nvPr>
        </p:nvSpPr>
        <p:spPr>
          <a:xfrm>
            <a:off x="1130271" y="1193800"/>
            <a:ext cx="3193050" cy="4699000"/>
          </a:xfrm>
        </p:spPr>
        <p:txBody>
          <a:bodyPr anchor="ctr">
            <a:normAutofit/>
          </a:bodyPr>
          <a:lstStyle/>
          <a:p>
            <a:r>
              <a:rPr lang="en-US"/>
              <a:t>What and why TUIs</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8DA818-35DE-E70F-AB13-E85720BF9FE0}"/>
              </a:ext>
            </a:extLst>
          </p:cNvPr>
          <p:cNvSpPr>
            <a:spLocks noGrp="1"/>
          </p:cNvSpPr>
          <p:nvPr>
            <p:ph idx="1"/>
          </p:nvPr>
        </p:nvSpPr>
        <p:spPr>
          <a:xfrm>
            <a:off x="4976636" y="1193800"/>
            <a:ext cx="6085091" cy="4699000"/>
          </a:xfrm>
        </p:spPr>
        <p:txBody>
          <a:bodyPr anchor="ctr">
            <a:normAutofit/>
          </a:bodyPr>
          <a:lstStyle/>
          <a:p>
            <a:r>
              <a:rPr lang="en-US" b="0" i="0">
                <a:effectLst/>
                <a:latin typeface="Söhne"/>
              </a:rPr>
              <a:t>A TUI (Text-Based User Interface) is a user interface that uses text instead of graphics.</a:t>
            </a:r>
          </a:p>
          <a:p>
            <a:r>
              <a:rPr lang="en-US">
                <a:latin typeface="Söhne"/>
              </a:rPr>
              <a:t>Been around for a long, long time</a:t>
            </a:r>
            <a:endParaRPr lang="en-US" b="0" i="0">
              <a:effectLst/>
              <a:latin typeface="Söhne"/>
            </a:endParaRPr>
          </a:p>
          <a:p>
            <a:r>
              <a:rPr lang="en-US">
                <a:latin typeface="Söhne"/>
              </a:rPr>
              <a:t>L</a:t>
            </a:r>
            <a:r>
              <a:rPr lang="en-US" b="0" i="0">
                <a:effectLst/>
                <a:latin typeface="Söhne"/>
              </a:rPr>
              <a:t>ightweight, fast, and efficient.</a:t>
            </a:r>
          </a:p>
          <a:p>
            <a:r>
              <a:rPr lang="en-US">
                <a:latin typeface="Söhne"/>
              </a:rPr>
              <a:t>Quite fun and nostalgic</a:t>
            </a:r>
          </a:p>
          <a:p>
            <a:r>
              <a:rPr lang="en-US">
                <a:latin typeface="Söhne"/>
              </a:rPr>
              <a:t>GUI isn’t always available</a:t>
            </a:r>
          </a:p>
          <a:p>
            <a:r>
              <a:rPr lang="en-US">
                <a:latin typeface="Söhne"/>
              </a:rPr>
              <a:t>You already spend your life in the terminal, why not make it better</a:t>
            </a:r>
          </a:p>
          <a:p>
            <a:r>
              <a:rPr lang="en-US">
                <a:latin typeface="Söhne"/>
              </a:rPr>
              <a:t>Less context-switching</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5192029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20C9-0BD9-DA2E-869B-EE4A6686CC44}"/>
              </a:ext>
            </a:extLst>
          </p:cNvPr>
          <p:cNvSpPr>
            <a:spLocks noGrp="1"/>
          </p:cNvSpPr>
          <p:nvPr>
            <p:ph type="title"/>
          </p:nvPr>
        </p:nvSpPr>
        <p:spPr/>
        <p:txBody>
          <a:bodyPr/>
          <a:lstStyle/>
          <a:p>
            <a:r>
              <a:rPr lang="en-US"/>
              <a:t>	TUIs and PowerShell</a:t>
            </a:r>
          </a:p>
        </p:txBody>
      </p:sp>
      <p:sp>
        <p:nvSpPr>
          <p:cNvPr id="3" name="Content Placeholder 2">
            <a:extLst>
              <a:ext uri="{FF2B5EF4-FFF2-40B4-BE49-F238E27FC236}">
                <a16:creationId xmlns:a16="http://schemas.microsoft.com/office/drawing/2014/main" id="{781B6555-DC9C-5BB0-FE2E-F07DCCB08B41}"/>
              </a:ext>
            </a:extLst>
          </p:cNvPr>
          <p:cNvSpPr>
            <a:spLocks noGrp="1"/>
          </p:cNvSpPr>
          <p:nvPr>
            <p:ph idx="1"/>
          </p:nvPr>
        </p:nvSpPr>
        <p:spPr/>
        <p:txBody>
          <a:bodyPr/>
          <a:lstStyle/>
          <a:p>
            <a:r>
              <a:rPr lang="en-US"/>
              <a:t>Great talk last year about by Mark Wilkinson about writing your own CLI tools with PowerShell</a:t>
            </a:r>
          </a:p>
          <a:p>
            <a:pPr lvl="1"/>
            <a:r>
              <a:rPr lang="en-US">
                <a:hlinkClick r:id="rId3"/>
              </a:rPr>
              <a:t>https://www.youtube.com/watch?v=Zbg82AvYqaY</a:t>
            </a:r>
            <a:endParaRPr lang="en-US"/>
          </a:p>
          <a:p>
            <a:r>
              <a:rPr lang="en-US"/>
              <a:t>Covers some of the challenges of developing a TUI and how to deal with things like $Host, looping, and more</a:t>
            </a:r>
          </a:p>
          <a:p>
            <a:r>
              <a:rPr lang="en-US"/>
              <a:t>Valid approach, but I’m lazy</a:t>
            </a:r>
          </a:p>
          <a:p>
            <a:endParaRPr lang="en-US"/>
          </a:p>
          <a:p>
            <a:endParaRPr lang="en-US"/>
          </a:p>
          <a:p>
            <a:endParaRPr lang="en-US"/>
          </a:p>
        </p:txBody>
      </p:sp>
    </p:spTree>
    <p:extLst>
      <p:ext uri="{BB962C8B-B14F-4D97-AF65-F5344CB8AC3E}">
        <p14:creationId xmlns:p14="http://schemas.microsoft.com/office/powerpoint/2010/main" val="328284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White puzzle with one red piece">
            <a:extLst>
              <a:ext uri="{FF2B5EF4-FFF2-40B4-BE49-F238E27FC236}">
                <a16:creationId xmlns:a16="http://schemas.microsoft.com/office/drawing/2014/main" id="{30517F9C-C27D-9D2B-C1CA-D12F8229C3A3}"/>
              </a:ext>
            </a:extLst>
          </p:cNvPr>
          <p:cNvPicPr>
            <a:picLocks noChangeAspect="1"/>
          </p:cNvPicPr>
          <p:nvPr/>
        </p:nvPicPr>
        <p:blipFill rotWithShape="1">
          <a:blip r:embed="rId3">
            <a:alphaModFix amt="50000"/>
          </a:blip>
          <a:srcRect l="2"/>
          <a:stretch/>
        </p:blipFill>
        <p:spPr>
          <a:xfrm>
            <a:off x="305" y="10"/>
            <a:ext cx="12191695" cy="6857990"/>
          </a:xfrm>
          <a:prstGeom prst="rect">
            <a:avLst/>
          </a:prstGeom>
        </p:spPr>
      </p:pic>
      <p:sp>
        <p:nvSpPr>
          <p:cNvPr id="5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55" name="Rectangle 5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087F20A-0FBE-AEB5-93A3-69660B2CE8E1}"/>
              </a:ext>
            </a:extLst>
          </p:cNvPr>
          <p:cNvSpPr>
            <a:spLocks noGrp="1"/>
          </p:cNvSpPr>
          <p:nvPr>
            <p:ph type="title"/>
          </p:nvPr>
        </p:nvSpPr>
        <p:spPr>
          <a:xfrm>
            <a:off x="1130271" y="1193800"/>
            <a:ext cx="3193050" cy="4699000"/>
          </a:xfrm>
        </p:spPr>
        <p:txBody>
          <a:bodyPr anchor="ctr">
            <a:normAutofit/>
          </a:bodyPr>
          <a:lstStyle/>
          <a:p>
            <a:r>
              <a:rPr lang="en-US"/>
              <a:t>What Is </a:t>
            </a:r>
            <a:r>
              <a:rPr lang="en-US" err="1"/>
              <a:t>Terminal.gui</a:t>
            </a:r>
            <a:endParaRPr lang="en-US"/>
          </a:p>
        </p:txBody>
      </p:sp>
      <p:cxnSp>
        <p:nvCxnSpPr>
          <p:cNvPr id="57" name="Straight Connector 5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65D35A36-1482-C4C7-FE28-AEAB81F0AB33}"/>
              </a:ext>
            </a:extLst>
          </p:cNvPr>
          <p:cNvSpPr>
            <a:spLocks noGrp="1"/>
          </p:cNvSpPr>
          <p:nvPr>
            <p:ph idx="1"/>
          </p:nvPr>
        </p:nvSpPr>
        <p:spPr>
          <a:xfrm>
            <a:off x="4976636" y="1193800"/>
            <a:ext cx="6085091" cy="4699000"/>
          </a:xfrm>
        </p:spPr>
        <p:txBody>
          <a:bodyPr anchor="ctr">
            <a:normAutofit/>
          </a:bodyPr>
          <a:lstStyle/>
          <a:p>
            <a:pPr>
              <a:buFont typeface="Arial" panose="020B0604020202020204" pitchFamily="34" charset="0"/>
              <a:buChar char="•"/>
            </a:pPr>
            <a:r>
              <a:rPr lang="en-US">
                <a:solidFill>
                  <a:srgbClr val="E6EDF3"/>
                </a:solidFill>
                <a:latin typeface="-apple-system"/>
              </a:rPr>
              <a:t>T</a:t>
            </a:r>
            <a:r>
              <a:rPr lang="en-US" b="0" i="0">
                <a:solidFill>
                  <a:srgbClr val="E6EDF3"/>
                </a:solidFill>
                <a:effectLst/>
                <a:latin typeface="-apple-system"/>
              </a:rPr>
              <a:t>oolkit for building rich console apps for .NET, .NET Core, and Mono that works on Windows, the Mac, and Linux/Unix.</a:t>
            </a:r>
            <a:endParaRPr lang="en-US" b="0" i="0">
              <a:effectLst/>
              <a:latin typeface="Söhne"/>
            </a:endParaRPr>
          </a:p>
          <a:p>
            <a:pPr>
              <a:buFont typeface="Arial" panose="020B0604020202020204" pitchFamily="34" charset="0"/>
              <a:buChar char="•"/>
            </a:pPr>
            <a:r>
              <a:rPr lang="en-US">
                <a:latin typeface="Söhne"/>
              </a:rPr>
              <a:t>.NET Core, runs on Windows, Linux, and MacOS</a:t>
            </a:r>
            <a:endParaRPr lang="en-US" b="0" i="0">
              <a:effectLst/>
              <a:latin typeface="Söhne"/>
            </a:endParaRPr>
          </a:p>
          <a:p>
            <a:pPr>
              <a:buFont typeface="Arial" panose="020B0604020202020204" pitchFamily="34" charset="0"/>
              <a:buChar char="•"/>
            </a:pPr>
            <a:r>
              <a:rPr lang="en-US">
                <a:latin typeface="Söhne"/>
              </a:rPr>
              <a:t>C</a:t>
            </a:r>
            <a:r>
              <a:rPr lang="en-US" b="0" i="0">
                <a:effectLst/>
                <a:latin typeface="Söhne"/>
              </a:rPr>
              <a:t>reate TUIs quickly and easily using PowerShell, without needing to learn complex UI frameworks.</a:t>
            </a:r>
          </a:p>
          <a:p>
            <a:pPr>
              <a:buFont typeface="Arial" panose="020B0604020202020204" pitchFamily="34" charset="0"/>
              <a:buChar char="•"/>
            </a:pPr>
            <a:r>
              <a:rPr lang="en-US">
                <a:latin typeface="Söhne"/>
              </a:rPr>
              <a:t>Thanks to Adam Driscoll for creating some great resources and introducing this to the PowerShell community.</a:t>
            </a:r>
            <a:endParaRPr lang="en-US" b="0" i="0">
              <a:effectLst/>
              <a:latin typeface="Söhne"/>
            </a:endParaRPr>
          </a:p>
          <a:p>
            <a:endParaRPr lang="en-US"/>
          </a:p>
        </p:txBody>
      </p:sp>
      <p:sp>
        <p:nvSpPr>
          <p:cNvPr id="5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1321935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0548-7BC0-6680-A164-73E041782005}"/>
              </a:ext>
            </a:extLst>
          </p:cNvPr>
          <p:cNvSpPr>
            <a:spLocks noGrp="1"/>
          </p:cNvSpPr>
          <p:nvPr>
            <p:ph type="title"/>
          </p:nvPr>
        </p:nvSpPr>
        <p:spPr>
          <a:xfrm>
            <a:off x="1451579" y="804519"/>
            <a:ext cx="9603275" cy="1049235"/>
          </a:xfrm>
        </p:spPr>
        <p:txBody>
          <a:bodyPr>
            <a:normAutofit/>
          </a:bodyPr>
          <a:lstStyle/>
          <a:p>
            <a:r>
              <a:rPr lang="en-US" err="1"/>
              <a:t>Microsoft.PowerShell.ConsoleGuiTools</a:t>
            </a:r>
            <a:endParaRPr lang="en-US"/>
          </a:p>
        </p:txBody>
      </p:sp>
      <p:graphicFrame>
        <p:nvGraphicFramePr>
          <p:cNvPr id="5" name="Content Placeholder 2">
            <a:extLst>
              <a:ext uri="{FF2B5EF4-FFF2-40B4-BE49-F238E27FC236}">
                <a16:creationId xmlns:a16="http://schemas.microsoft.com/office/drawing/2014/main" id="{55BD8E9D-9EA9-4EE0-484D-1DE5350D55BC}"/>
              </a:ext>
            </a:extLst>
          </p:cNvPr>
          <p:cNvGraphicFramePr>
            <a:graphicFrameLocks noGrp="1"/>
          </p:cNvGraphicFramePr>
          <p:nvPr>
            <p:ph idx="1"/>
            <p:extLst>
              <p:ext uri="{D42A27DB-BD31-4B8C-83A1-F6EECF244321}">
                <p14:modId xmlns:p14="http://schemas.microsoft.com/office/powerpoint/2010/main" val="251981153"/>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0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0" name="Rectangle 3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4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4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4" name="Rectangle 4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3365179-FED9-6D48-7FC7-6F3F2FE96039}"/>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800"/>
              <a:t>PSEdit</a:t>
            </a:r>
          </a:p>
        </p:txBody>
      </p:sp>
      <p:cxnSp>
        <p:nvCxnSpPr>
          <p:cNvPr id="66" name="Straight Connector 4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5" name="Content Placeholder 4">
            <a:extLst>
              <a:ext uri="{FF2B5EF4-FFF2-40B4-BE49-F238E27FC236}">
                <a16:creationId xmlns:a16="http://schemas.microsoft.com/office/drawing/2014/main" id="{212E1876-9A4B-2220-2AE7-E2513491BF24}"/>
              </a:ext>
            </a:extLst>
          </p:cNvPr>
          <p:cNvPicPr>
            <a:picLocks noGrp="1" noChangeAspect="1"/>
          </p:cNvPicPr>
          <p:nvPr>
            <p:ph sz="half" idx="2"/>
          </p:nvPr>
        </p:nvPicPr>
        <p:blipFill>
          <a:blip r:embed="rId3"/>
          <a:stretch>
            <a:fillRect/>
          </a:stretch>
        </p:blipFill>
        <p:spPr>
          <a:xfrm>
            <a:off x="1136348" y="796532"/>
            <a:ext cx="5761020" cy="5328943"/>
          </a:xfrm>
          <a:prstGeom prst="rect">
            <a:avLst/>
          </a:prstGeom>
        </p:spPr>
      </p:pic>
      <p:sp>
        <p:nvSpPr>
          <p:cNvPr id="3" name="Content Placeholder 2">
            <a:extLst>
              <a:ext uri="{FF2B5EF4-FFF2-40B4-BE49-F238E27FC236}">
                <a16:creationId xmlns:a16="http://schemas.microsoft.com/office/drawing/2014/main" id="{FECA0EDD-764A-9CF0-B160-AB5BE7CEF75F}"/>
              </a:ext>
            </a:extLst>
          </p:cNvPr>
          <p:cNvSpPr>
            <a:spLocks noGrp="1"/>
          </p:cNvSpPr>
          <p:nvPr>
            <p:ph sz="half" idx="1"/>
          </p:nvPr>
        </p:nvSpPr>
        <p:spPr>
          <a:xfrm>
            <a:off x="7554138" y="2273608"/>
            <a:ext cx="3159432" cy="3940925"/>
          </a:xfrm>
        </p:spPr>
        <p:txBody>
          <a:bodyPr vert="horz" lIns="91440" tIns="45720" rIns="91440" bIns="45720" rtlCol="0" anchor="t">
            <a:normAutofit/>
          </a:bodyPr>
          <a:lstStyle/>
          <a:p>
            <a:pPr marL="226314">
              <a:spcBef>
                <a:spcPts val="990"/>
              </a:spcBef>
            </a:pPr>
            <a:r>
              <a:rPr lang="en-US"/>
              <a:t>Don’t leave your Terminal to edit your code!</a:t>
            </a:r>
          </a:p>
          <a:p>
            <a:pPr marL="226314">
              <a:spcBef>
                <a:spcPts val="990"/>
              </a:spcBef>
            </a:pPr>
            <a:r>
              <a:rPr lang="en-US"/>
              <a:t>Uses Terminal.GUI</a:t>
            </a:r>
          </a:p>
          <a:p>
            <a:pPr marL="226314">
              <a:spcBef>
                <a:spcPts val="990"/>
              </a:spcBef>
            </a:pPr>
            <a:r>
              <a:rPr lang="en-US"/>
              <a:t>Shoutout Adam Driscoll</a:t>
            </a:r>
          </a:p>
          <a:p>
            <a:pPr marL="226314">
              <a:spcBef>
                <a:spcPts val="990"/>
              </a:spcBef>
            </a:pPr>
            <a:r>
              <a:rPr lang="en-US"/>
              <a:t>Install-Module PSEdit</a:t>
            </a:r>
          </a:p>
        </p:txBody>
      </p:sp>
    </p:spTree>
    <p:extLst>
      <p:ext uri="{BB962C8B-B14F-4D97-AF65-F5344CB8AC3E}">
        <p14:creationId xmlns:p14="http://schemas.microsoft.com/office/powerpoint/2010/main" val="531200090"/>
      </p:ext>
    </p:extLst>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6475F-74BE-49E2-AA53-D5190570A614}">
  <ds:schemaRefs>
    <ds:schemaRef ds:uri="http://purl.org/dc/term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4999cf13-cb53-4a3d-a90e-c2f6e51a4028"/>
    <ds:schemaRef ds:uri="645951c4-77b2-4271-8f10-a0d3c1e36172"/>
    <ds:schemaRef ds:uri="http://schemas.microsoft.com/office/2006/metadata/properties"/>
  </ds:schemaRefs>
</ds:datastoreItem>
</file>

<file path=customXml/itemProps2.xml><?xml version="1.0" encoding="utf-8"?>
<ds:datastoreItem xmlns:ds="http://schemas.openxmlformats.org/officeDocument/2006/customXml" ds:itemID="{0C22064C-1319-48D9-99A8-E6155754BCCB}">
  <ds:schemaRefs>
    <ds:schemaRef ds:uri="http://schemas.microsoft.com/sharepoint/v3/contenttype/forms"/>
  </ds:schemaRefs>
</ds:datastoreItem>
</file>

<file path=customXml/itemProps3.xml><?xml version="1.0" encoding="utf-8"?>
<ds:datastoreItem xmlns:ds="http://schemas.openxmlformats.org/officeDocument/2006/customXml" ds:itemID="{7B8DF68D-5FB3-440F-B135-BC13D85A75AA}">
  <ds:schemaRefs>
    <ds:schemaRef ds:uri="4999cf13-cb53-4a3d-a90e-c2f6e51a4028"/>
    <ds:schemaRef ds:uri="645951c4-77b2-4271-8f10-a0d3c1e361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TM10001114[[fn=Gallery]]</Template>
  <TotalTime>0</TotalTime>
  <Words>2012</Words>
  <Application>Microsoft Office PowerPoint</Application>
  <PresentationFormat>Widescreen</PresentationFormat>
  <Paragraphs>246</Paragraphs>
  <Slides>36</Slides>
  <Notes>21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-apple-system</vt:lpstr>
      <vt:lpstr>Arial</vt:lpstr>
      <vt:lpstr>Calibri</vt:lpstr>
      <vt:lpstr>Consolas</vt:lpstr>
      <vt:lpstr>Gill Sans MT</vt:lpstr>
      <vt:lpstr>SFMono-Regular</vt:lpstr>
      <vt:lpstr>Söhne</vt:lpstr>
      <vt:lpstr>Source Sans Pro</vt:lpstr>
      <vt:lpstr>ui-monospace</vt:lpstr>
      <vt:lpstr>Gallery</vt:lpstr>
      <vt:lpstr>Exploring and building cross-platform TUIs</vt:lpstr>
      <vt:lpstr>Who am i?</vt:lpstr>
      <vt:lpstr>Goal</vt:lpstr>
      <vt:lpstr>Plan</vt:lpstr>
      <vt:lpstr>What and why TUIs</vt:lpstr>
      <vt:lpstr> TUIs and PowerShell</vt:lpstr>
      <vt:lpstr>What Is Terminal.gui</vt:lpstr>
      <vt:lpstr>Microsoft.PowerShell.ConsoleGuiTools</vt:lpstr>
      <vt:lpstr>PSEdit</vt:lpstr>
      <vt:lpstr>PSEdit features</vt:lpstr>
      <vt:lpstr>Setup</vt:lpstr>
      <vt:lpstr>Make sure to shutdown</vt:lpstr>
      <vt:lpstr>TerminalGuiDesigner</vt:lpstr>
      <vt:lpstr>Using Show-TuiDesigner</vt:lpstr>
      <vt:lpstr>Basic code and examples </vt:lpstr>
      <vt:lpstr>Out-TreeView</vt:lpstr>
      <vt:lpstr>Views  </vt:lpstr>
      <vt:lpstr>Examples of Views</vt:lpstr>
      <vt:lpstr>TopLevel</vt:lpstr>
      <vt:lpstr>Labels</vt:lpstr>
      <vt:lpstr>Layout</vt:lpstr>
      <vt:lpstr>Pos type - position</vt:lpstr>
      <vt:lpstr>Dim type</vt:lpstr>
      <vt:lpstr>Dialog</vt:lpstr>
      <vt:lpstr>File Dialogs</vt:lpstr>
      <vt:lpstr>Keyboard Input Handling</vt:lpstr>
      <vt:lpstr>Key Bindings </vt:lpstr>
      <vt:lpstr>Developing in VS Code</vt:lpstr>
      <vt:lpstr>Events and the mainloop</vt:lpstr>
      <vt:lpstr>Clicking buttons</vt:lpstr>
      <vt:lpstr>Threading</vt:lpstr>
      <vt:lpstr>Keyboard Events</vt:lpstr>
      <vt:lpstr>Menu</vt:lpstr>
      <vt:lpstr>Nstack.Ustring Challenges  </vt:lpstr>
      <vt:lpstr>What next</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Andrew</cp:lastModifiedBy>
  <cp:revision>1</cp:revision>
  <dcterms:created xsi:type="dcterms:W3CDTF">2020-10-05T21:13:15Z</dcterms:created>
  <dcterms:modified xsi:type="dcterms:W3CDTF">2023-05-03T17:57:00Z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