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303" r:id="rId6"/>
    <p:sldId id="306" r:id="rId7"/>
    <p:sldId id="283" r:id="rId8"/>
    <p:sldId id="300" r:id="rId9"/>
    <p:sldId id="309" r:id="rId10"/>
    <p:sldId id="308" r:id="rId11"/>
    <p:sldId id="310" r:id="rId12"/>
    <p:sldId id="296" r:id="rId13"/>
    <p:sldId id="297" r:id="rId14"/>
    <p:sldId id="311" r:id="rId15"/>
    <p:sldId id="312" r:id="rId16"/>
    <p:sldId id="285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BFD9D3-5BD1-5208-40F8-B0EF6E085F5D}" name="Sean Wheeler" initials="SW" userId="S::sewhee@microsoft.com::8b895b7b-8e8a-4413-8039-92948f5315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6A796-AC11-4E47-97E5-C225364D0E29}" v="1495" dt="2023-04-23T01:11:47.489"/>
    <p1510:client id="{C5BA8E63-F683-4898-A612-AB8967DAC6B2}" v="935" dt="2023-04-23T01:13:45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65986"/>
  </p:normalViewPr>
  <p:slideViewPr>
    <p:cSldViewPr snapToGrid="0">
      <p:cViewPr varScale="1">
        <p:scale>
          <a:sx n="82" d="100"/>
          <a:sy n="82" d="100"/>
        </p:scale>
        <p:origin x="1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Wheeler" userId="8b895b7b-8e8a-4413-8039-92948f5315b9" providerId="ADAL" clId="{C5BA8E63-F683-4898-A612-AB8967DAC6B2}"/>
    <pc:docChg chg="undo custSel mod addSld delSld modSld sldOrd modMainMaster">
      <pc:chgData name="Sean Wheeler" userId="8b895b7b-8e8a-4413-8039-92948f5315b9" providerId="ADAL" clId="{C5BA8E63-F683-4898-A612-AB8967DAC6B2}" dt="2023-04-23T01:13:45.811" v="890" actId="20577"/>
      <pc:docMkLst>
        <pc:docMk/>
      </pc:docMkLst>
      <pc:sldChg chg="modSp mod modShow">
        <pc:chgData name="Sean Wheeler" userId="8b895b7b-8e8a-4413-8039-92948f5315b9" providerId="ADAL" clId="{C5BA8E63-F683-4898-A612-AB8967DAC6B2}" dt="2023-04-23T00:30:57.447" v="662" actId="729"/>
        <pc:sldMkLst>
          <pc:docMk/>
          <pc:sldMk cId="4213269950" sldId="258"/>
        </pc:sldMkLst>
        <pc:spChg chg="mod">
          <ac:chgData name="Sean Wheeler" userId="8b895b7b-8e8a-4413-8039-92948f5315b9" providerId="ADAL" clId="{C5BA8E63-F683-4898-A612-AB8967DAC6B2}" dt="2023-04-23T00:27:44.036" v="654" actId="113"/>
          <ac:spMkLst>
            <pc:docMk/>
            <pc:sldMk cId="4213269950" sldId="258"/>
            <ac:spMk id="3" creationId="{7C0B04D9-1D29-6B1F-8FFA-AF1F0C030BED}"/>
          </ac:spMkLst>
        </pc:spChg>
      </pc:sldChg>
      <pc:sldChg chg="del">
        <pc:chgData name="Sean Wheeler" userId="8b895b7b-8e8a-4413-8039-92948f5315b9" providerId="ADAL" clId="{C5BA8E63-F683-4898-A612-AB8967DAC6B2}" dt="2023-04-23T00:06:10.568" v="595" actId="47"/>
        <pc:sldMkLst>
          <pc:docMk/>
          <pc:sldMk cId="1124116172" sldId="261"/>
        </pc:sldMkLst>
      </pc:sldChg>
      <pc:sldChg chg="addSp modSp mod ord setBg">
        <pc:chgData name="Sean Wheeler" userId="8b895b7b-8e8a-4413-8039-92948f5315b9" providerId="ADAL" clId="{C5BA8E63-F683-4898-A612-AB8967DAC6B2}" dt="2023-04-23T01:13:45.811" v="890" actId="20577"/>
        <pc:sldMkLst>
          <pc:docMk/>
          <pc:sldMk cId="1783071474" sldId="285"/>
        </pc:sldMkLst>
        <pc:spChg chg="mod">
          <ac:chgData name="Sean Wheeler" userId="8b895b7b-8e8a-4413-8039-92948f5315b9" providerId="ADAL" clId="{C5BA8E63-F683-4898-A612-AB8967DAC6B2}" dt="2023-04-23T01:13:38.946" v="888" actId="14100"/>
          <ac:spMkLst>
            <pc:docMk/>
            <pc:sldMk cId="1783071474" sldId="285"/>
            <ac:spMk id="2" creationId="{A22B169F-90AD-AD4B-A0CF-8683097E7169}"/>
          </ac:spMkLst>
        </pc:spChg>
        <pc:spChg chg="mod">
          <ac:chgData name="Sean Wheeler" userId="8b895b7b-8e8a-4413-8039-92948f5315b9" providerId="ADAL" clId="{C5BA8E63-F683-4898-A612-AB8967DAC6B2}" dt="2023-04-23T01:13:45.811" v="890" actId="20577"/>
          <ac:spMkLst>
            <pc:docMk/>
            <pc:sldMk cId="1783071474" sldId="285"/>
            <ac:spMk id="3" creationId="{0764B505-6BCE-0E45-9845-8E1612B219F1}"/>
          </ac:spMkLst>
        </pc:spChg>
        <pc:spChg chg="add">
          <ac:chgData name="Sean Wheeler" userId="8b895b7b-8e8a-4413-8039-92948f5315b9" providerId="ADAL" clId="{C5BA8E63-F683-4898-A612-AB8967DAC6B2}" dt="2023-04-23T01:10:52.288" v="854" actId="26606"/>
          <ac:spMkLst>
            <pc:docMk/>
            <pc:sldMk cId="1783071474" sldId="285"/>
            <ac:spMk id="9" creationId="{E51BA4DF-2BD4-4EC2-B1DB-B27C8AC71864}"/>
          </ac:spMkLst>
        </pc:spChg>
        <pc:picChg chg="add">
          <ac:chgData name="Sean Wheeler" userId="8b895b7b-8e8a-4413-8039-92948f5315b9" providerId="ADAL" clId="{C5BA8E63-F683-4898-A612-AB8967DAC6B2}" dt="2023-04-23T01:10:52.288" v="854" actId="26606"/>
          <ac:picMkLst>
            <pc:docMk/>
            <pc:sldMk cId="1783071474" sldId="285"/>
            <ac:picMk id="5" creationId="{F340C908-366D-4617-C5C7-5F64A2200916}"/>
          </ac:picMkLst>
        </pc:picChg>
      </pc:sldChg>
      <pc:sldChg chg="modSp mod ord">
        <pc:chgData name="Sean Wheeler" userId="8b895b7b-8e8a-4413-8039-92948f5315b9" providerId="ADAL" clId="{C5BA8E63-F683-4898-A612-AB8967DAC6B2}" dt="2023-04-23T00:30:36.677" v="661" actId="6549"/>
        <pc:sldMkLst>
          <pc:docMk/>
          <pc:sldMk cId="1573816749" sldId="296"/>
        </pc:sldMkLst>
        <pc:spChg chg="mod">
          <ac:chgData name="Sean Wheeler" userId="8b895b7b-8e8a-4413-8039-92948f5315b9" providerId="ADAL" clId="{C5BA8E63-F683-4898-A612-AB8967DAC6B2}" dt="2023-04-23T00:30:36.677" v="661" actId="6549"/>
          <ac:spMkLst>
            <pc:docMk/>
            <pc:sldMk cId="1573816749" sldId="296"/>
            <ac:spMk id="3" creationId="{8727FB71-EE7D-79FD-40C5-1D2BE6646740}"/>
          </ac:spMkLst>
        </pc:spChg>
      </pc:sldChg>
      <pc:sldChg chg="addSp delSp modSp add del mod setBg modNotesTx">
        <pc:chgData name="Sean Wheeler" userId="8b895b7b-8e8a-4413-8039-92948f5315b9" providerId="ADAL" clId="{C5BA8E63-F683-4898-A612-AB8967DAC6B2}" dt="2023-04-23T00:47:33.798" v="751" actId="6549"/>
        <pc:sldMkLst>
          <pc:docMk/>
          <pc:sldMk cId="1376439939" sldId="297"/>
        </pc:sldMkLst>
        <pc:spChg chg="mod">
          <ac:chgData name="Sean Wheeler" userId="8b895b7b-8e8a-4413-8039-92948f5315b9" providerId="ADAL" clId="{C5BA8E63-F683-4898-A612-AB8967DAC6B2}" dt="2023-04-23T00:41:35.370" v="750" actId="122"/>
          <ac:spMkLst>
            <pc:docMk/>
            <pc:sldMk cId="1376439939" sldId="297"/>
            <ac:spMk id="2" creationId="{C641B651-3AC9-17E0-1F8C-5D1ABD031A6A}"/>
          </ac:spMkLst>
        </pc:spChg>
        <pc:spChg chg="add del mod">
          <ac:chgData name="Sean Wheeler" userId="8b895b7b-8e8a-4413-8039-92948f5315b9" providerId="ADAL" clId="{C5BA8E63-F683-4898-A612-AB8967DAC6B2}" dt="2023-04-23T00:38:57.513" v="680" actId="26606"/>
          <ac:spMkLst>
            <pc:docMk/>
            <pc:sldMk cId="1376439939" sldId="297"/>
            <ac:spMk id="3" creationId="{6C357F7D-A1CF-D7C2-DE70-26261ABAFCA1}"/>
          </ac:spMkLst>
        </pc:spChg>
        <pc:spChg chg="ord">
          <ac:chgData name="Sean Wheeler" userId="8b895b7b-8e8a-4413-8039-92948f5315b9" providerId="ADAL" clId="{C5BA8E63-F683-4898-A612-AB8967DAC6B2}" dt="2023-04-23T00:38:57.513" v="680" actId="26606"/>
          <ac:spMkLst>
            <pc:docMk/>
            <pc:sldMk cId="1376439939" sldId="297"/>
            <ac:spMk id="6" creationId="{0A9772BB-CAD2-265A-04E3-6BD5667D8891}"/>
          </ac:spMkLst>
        </pc:spChg>
        <pc:spChg chg="add del">
          <ac:chgData name="Sean Wheeler" userId="8b895b7b-8e8a-4413-8039-92948f5315b9" providerId="ADAL" clId="{C5BA8E63-F683-4898-A612-AB8967DAC6B2}" dt="2023-04-23T00:38:57.500" v="679" actId="26606"/>
          <ac:spMkLst>
            <pc:docMk/>
            <pc:sldMk cId="1376439939" sldId="297"/>
            <ac:spMk id="12" creationId="{D4771268-CB57-404A-9271-370EB28F6090}"/>
          </ac:spMkLst>
        </pc:spChg>
        <pc:spChg chg="add">
          <ac:chgData name="Sean Wheeler" userId="8b895b7b-8e8a-4413-8039-92948f5315b9" providerId="ADAL" clId="{C5BA8E63-F683-4898-A612-AB8967DAC6B2}" dt="2023-04-23T00:38:57.513" v="680" actId="26606"/>
          <ac:spMkLst>
            <pc:docMk/>
            <pc:sldMk cId="1376439939" sldId="297"/>
            <ac:spMk id="14" creationId="{535742DD-1B16-4E9D-B715-0D74B4574A68}"/>
          </ac:spMkLst>
        </pc:spChg>
        <pc:spChg chg="add">
          <ac:chgData name="Sean Wheeler" userId="8b895b7b-8e8a-4413-8039-92948f5315b9" providerId="ADAL" clId="{C5BA8E63-F683-4898-A612-AB8967DAC6B2}" dt="2023-04-23T00:38:57.513" v="680" actId="26606"/>
          <ac:spMkLst>
            <pc:docMk/>
            <pc:sldMk cId="1376439939" sldId="297"/>
            <ac:spMk id="15" creationId="{A8908DB7-C3A6-4FCB-9820-CEE02B398C4A}"/>
          </ac:spMkLst>
        </pc:spChg>
        <pc:spChg chg="add mod">
          <ac:chgData name="Sean Wheeler" userId="8b895b7b-8e8a-4413-8039-92948f5315b9" providerId="ADAL" clId="{C5BA8E63-F683-4898-A612-AB8967DAC6B2}" dt="2023-04-23T00:40:32.560" v="749" actId="122"/>
          <ac:spMkLst>
            <pc:docMk/>
            <pc:sldMk cId="1376439939" sldId="297"/>
            <ac:spMk id="16" creationId="{6C357F7D-A1CF-D7C2-DE70-26261ABAFCA1}"/>
          </ac:spMkLst>
        </pc:spChg>
        <pc:picChg chg="del">
          <ac:chgData name="Sean Wheeler" userId="8b895b7b-8e8a-4413-8039-92948f5315b9" providerId="ADAL" clId="{C5BA8E63-F683-4898-A612-AB8967DAC6B2}" dt="2023-04-23T00:37:40.261" v="665" actId="478"/>
          <ac:picMkLst>
            <pc:docMk/>
            <pc:sldMk cId="1376439939" sldId="297"/>
            <ac:picMk id="5" creationId="{2FFB90C0-8121-0996-B2DE-585B8D08580E}"/>
          </ac:picMkLst>
        </pc:picChg>
        <pc:picChg chg="add mod">
          <ac:chgData name="Sean Wheeler" userId="8b895b7b-8e8a-4413-8039-92948f5315b9" providerId="ADAL" clId="{C5BA8E63-F683-4898-A612-AB8967DAC6B2}" dt="2023-04-23T00:38:57.513" v="680" actId="26606"/>
          <ac:picMkLst>
            <pc:docMk/>
            <pc:sldMk cId="1376439939" sldId="297"/>
            <ac:picMk id="7" creationId="{6D660290-EA20-BC8A-F524-C244AE9C838C}"/>
          </ac:picMkLst>
        </pc:picChg>
      </pc:sldChg>
      <pc:sldChg chg="addSp delSp modSp new mod setBg">
        <pc:chgData name="Sean Wheeler" userId="8b895b7b-8e8a-4413-8039-92948f5315b9" providerId="ADAL" clId="{C5BA8E63-F683-4898-A612-AB8967DAC6B2}" dt="2023-04-23T00:04:23.583" v="594" actId="29295"/>
        <pc:sldMkLst>
          <pc:docMk/>
          <pc:sldMk cId="43193388" sldId="309"/>
        </pc:sldMkLst>
        <pc:spChg chg="mod">
          <ac:chgData name="Sean Wheeler" userId="8b895b7b-8e8a-4413-8039-92948f5315b9" providerId="ADAL" clId="{C5BA8E63-F683-4898-A612-AB8967DAC6B2}" dt="2023-04-23T00:00:02.284" v="42" actId="122"/>
          <ac:spMkLst>
            <pc:docMk/>
            <pc:sldMk cId="43193388" sldId="309"/>
            <ac:spMk id="2" creationId="{B561EAB1-2118-2809-9FEC-4501CEF60243}"/>
          </ac:spMkLst>
        </pc:spChg>
        <pc:spChg chg="add mod">
          <ac:chgData name="Sean Wheeler" userId="8b895b7b-8e8a-4413-8039-92948f5315b9" providerId="ADAL" clId="{C5BA8E63-F683-4898-A612-AB8967DAC6B2}" dt="2023-04-23T00:04:23.583" v="594" actId="29295"/>
          <ac:spMkLst>
            <pc:docMk/>
            <pc:sldMk cId="43193388" sldId="309"/>
            <ac:spMk id="5" creationId="{E6B3174C-DF3E-FEA4-1FA3-82625A130622}"/>
          </ac:spMkLst>
        </pc:spChg>
        <pc:spChg chg="add del">
          <ac:chgData name="Sean Wheeler" userId="8b895b7b-8e8a-4413-8039-92948f5315b9" providerId="ADAL" clId="{C5BA8E63-F683-4898-A612-AB8967DAC6B2}" dt="2023-04-22T23:58:28.094" v="10" actId="26606"/>
          <ac:spMkLst>
            <pc:docMk/>
            <pc:sldMk cId="43193388" sldId="309"/>
            <ac:spMk id="9" creationId="{D4771268-CB57-404A-9271-370EB28F6090}"/>
          </ac:spMkLst>
        </pc:spChg>
        <pc:picChg chg="add mod ord">
          <ac:chgData name="Sean Wheeler" userId="8b895b7b-8e8a-4413-8039-92948f5315b9" providerId="ADAL" clId="{C5BA8E63-F683-4898-A612-AB8967DAC6B2}" dt="2023-04-22T23:59:57.264" v="41" actId="1076"/>
          <ac:picMkLst>
            <pc:docMk/>
            <pc:sldMk cId="43193388" sldId="309"/>
            <ac:picMk id="4" creationId="{F0CA86E3-8B91-E508-27EC-C8AD1BAED16D}"/>
          </ac:picMkLst>
        </pc:picChg>
      </pc:sldChg>
      <pc:sldChg chg="new del">
        <pc:chgData name="Sean Wheeler" userId="8b895b7b-8e8a-4413-8039-92948f5315b9" providerId="ADAL" clId="{C5BA8E63-F683-4898-A612-AB8967DAC6B2}" dt="2023-04-23T01:05:06.643" v="753" actId="47"/>
        <pc:sldMkLst>
          <pc:docMk/>
          <pc:sldMk cId="634291791" sldId="313"/>
        </pc:sldMkLst>
      </pc:sldChg>
      <pc:sldMasterChg chg="delSp mod">
        <pc:chgData name="Sean Wheeler" userId="8b895b7b-8e8a-4413-8039-92948f5315b9" providerId="ADAL" clId="{C5BA8E63-F683-4898-A612-AB8967DAC6B2}" dt="2023-04-23T00:18:11.370" v="596" actId="33475"/>
        <pc:sldMasterMkLst>
          <pc:docMk/>
          <pc:sldMasterMk cId="3993547621" sldId="2147483648"/>
        </pc:sldMasterMkLst>
        <pc:spChg chg="del">
          <ac:chgData name="Sean Wheeler" userId="8b895b7b-8e8a-4413-8039-92948f5315b9" providerId="ADAL" clId="{C5BA8E63-F683-4898-A612-AB8967DAC6B2}" dt="2023-04-23T00:18:11.370" v="596" actId="33475"/>
          <ac:spMkLst>
            <pc:docMk/>
            <pc:sldMasterMk cId="3993547621" sldId="2147483648"/>
            <ac:spMk id="8" creationId="{03005DD1-2561-3BDF-7A77-0CBD42F8D62F}"/>
          </ac:spMkLst>
        </pc:spChg>
      </pc:sldMasterChg>
    </pc:docChg>
  </pc:docChgLst>
  <pc:docChgLst>
    <pc:chgData name="Jason Helmick" userId="S::jahelmic@microsoft.com::4d62dfd8-4666-4b3a-86fb-ee321fffbfda" providerId="AD" clId="Web-{347F007E-84D5-4C66-941A-93A787B70A6D}"/>
    <pc:docChg chg="mod modMainMaster">
      <pc:chgData name="Jason Helmick" userId="S::jahelmic@microsoft.com::4d62dfd8-4666-4b3a-86fb-ee321fffbfda" providerId="AD" clId="Web-{347F007E-84D5-4C66-941A-93A787B70A6D}" dt="2023-04-07T14:48:21.728" v="1" actId="33475"/>
      <pc:docMkLst>
        <pc:docMk/>
      </pc:docMkLst>
      <pc:sldMasterChg chg="addSp">
        <pc:chgData name="Jason Helmick" userId="S::jahelmic@microsoft.com::4d62dfd8-4666-4b3a-86fb-ee321fffbfda" providerId="AD" clId="Web-{347F007E-84D5-4C66-941A-93A787B70A6D}" dt="2023-04-07T14:48:21.728" v="0" actId="33475"/>
        <pc:sldMasterMkLst>
          <pc:docMk/>
          <pc:sldMasterMk cId="3993547621" sldId="2147483648"/>
        </pc:sldMasterMkLst>
        <pc:spChg chg="add">
          <ac:chgData name="Jason Helmick" userId="S::jahelmic@microsoft.com::4d62dfd8-4666-4b3a-86fb-ee321fffbfda" providerId="AD" clId="Web-{347F007E-84D5-4C66-941A-93A787B70A6D}" dt="2023-04-07T14:48:21.728" v="0" actId="33475"/>
          <ac:spMkLst>
            <pc:docMk/>
            <pc:sldMasterMk cId="3993547621" sldId="2147483648"/>
            <ac:spMk id="8" creationId="{03005DD1-2561-3BDF-7A77-0CBD42F8D62F}"/>
          </ac:spMkLst>
        </pc:spChg>
      </pc:sldMasterChg>
    </pc:docChg>
  </pc:docChgLst>
  <pc:docChgLst>
    <pc:chgData name="Sean Wheeler" userId="S::sewhee@microsoft.com::8b895b7b-8e8a-4413-8039-92948f5315b9" providerId="AD" clId="Web-{6CDECC7C-C332-0D80-D0BA-55FFE80E7079}"/>
    <pc:docChg chg="delSld modSld">
      <pc:chgData name="Sean Wheeler" userId="S::sewhee@microsoft.com::8b895b7b-8e8a-4413-8039-92948f5315b9" providerId="AD" clId="Web-{6CDECC7C-C332-0D80-D0BA-55FFE80E7079}" dt="2023-04-11T15:17:38.039" v="12"/>
      <pc:docMkLst>
        <pc:docMk/>
      </pc:docMkLst>
      <pc:sldChg chg="modSp">
        <pc:chgData name="Sean Wheeler" userId="S::sewhee@microsoft.com::8b895b7b-8e8a-4413-8039-92948f5315b9" providerId="AD" clId="Web-{6CDECC7C-C332-0D80-D0BA-55FFE80E7079}" dt="2023-04-11T15:08:52.369" v="7" actId="20577"/>
        <pc:sldMkLst>
          <pc:docMk/>
          <pc:sldMk cId="4213269950" sldId="258"/>
        </pc:sldMkLst>
        <pc:spChg chg="mod">
          <ac:chgData name="Sean Wheeler" userId="S::sewhee@microsoft.com::8b895b7b-8e8a-4413-8039-92948f5315b9" providerId="AD" clId="Web-{6CDECC7C-C332-0D80-D0BA-55FFE80E7079}" dt="2023-04-11T15:08:52.369" v="7" actId="20577"/>
          <ac:spMkLst>
            <pc:docMk/>
            <pc:sldMk cId="4213269950" sldId="258"/>
            <ac:spMk id="2" creationId="{EE78E8F7-0CB4-0499-7FCD-5A5A12D3491F}"/>
          </ac:spMkLst>
        </pc:spChg>
        <pc:spChg chg="mod">
          <ac:chgData name="Sean Wheeler" userId="S::sewhee@microsoft.com::8b895b7b-8e8a-4413-8039-92948f5315b9" providerId="AD" clId="Web-{6CDECC7C-C332-0D80-D0BA-55FFE80E7079}" dt="2023-04-11T15:08:34.728" v="6" actId="20577"/>
          <ac:spMkLst>
            <pc:docMk/>
            <pc:sldMk cId="4213269950" sldId="258"/>
            <ac:spMk id="3" creationId="{7C0B04D9-1D29-6B1F-8FFA-AF1F0C030BED}"/>
          </ac:spMkLst>
        </pc:spChg>
      </pc:sldChg>
      <pc:sldChg chg="del">
        <pc:chgData name="Sean Wheeler" userId="S::sewhee@microsoft.com::8b895b7b-8e8a-4413-8039-92948f5315b9" providerId="AD" clId="Web-{6CDECC7C-C332-0D80-D0BA-55FFE80E7079}" dt="2023-04-11T15:17:38.039" v="12"/>
        <pc:sldMkLst>
          <pc:docMk/>
          <pc:sldMk cId="1154880057" sldId="291"/>
        </pc:sldMkLst>
      </pc:sldChg>
      <pc:sldChg chg="addSp modSp">
        <pc:chgData name="Sean Wheeler" userId="S::sewhee@microsoft.com::8b895b7b-8e8a-4413-8039-92948f5315b9" providerId="AD" clId="Web-{6CDECC7C-C332-0D80-D0BA-55FFE80E7079}" dt="2023-04-11T15:15:03.863" v="11" actId="1076"/>
        <pc:sldMkLst>
          <pc:docMk/>
          <pc:sldMk cId="1376439939" sldId="297"/>
        </pc:sldMkLst>
        <pc:spChg chg="add mod">
          <ac:chgData name="Sean Wheeler" userId="S::sewhee@microsoft.com::8b895b7b-8e8a-4413-8039-92948f5315b9" providerId="AD" clId="Web-{6CDECC7C-C332-0D80-D0BA-55FFE80E7079}" dt="2023-04-11T15:15:03.863" v="11" actId="1076"/>
          <ac:spMkLst>
            <pc:docMk/>
            <pc:sldMk cId="1376439939" sldId="297"/>
            <ac:spMk id="6" creationId="{0A9772BB-CAD2-265A-04E3-6BD5667D8891}"/>
          </ac:spMkLst>
        </pc:spChg>
      </pc:sldChg>
      <pc:sldChg chg="modSp">
        <pc:chgData name="Sean Wheeler" userId="S::sewhee@microsoft.com::8b895b7b-8e8a-4413-8039-92948f5315b9" providerId="AD" clId="Web-{6CDECC7C-C332-0D80-D0BA-55FFE80E7079}" dt="2023-04-11T15:11:36.233" v="9" actId="20577"/>
        <pc:sldMkLst>
          <pc:docMk/>
          <pc:sldMk cId="2035650919" sldId="300"/>
        </pc:sldMkLst>
        <pc:spChg chg="mod">
          <ac:chgData name="Sean Wheeler" userId="S::sewhee@microsoft.com::8b895b7b-8e8a-4413-8039-92948f5315b9" providerId="AD" clId="Web-{6CDECC7C-C332-0D80-D0BA-55FFE80E7079}" dt="2023-04-11T15:11:36.233" v="9" actId="20577"/>
          <ac:spMkLst>
            <pc:docMk/>
            <pc:sldMk cId="2035650919" sldId="300"/>
            <ac:spMk id="4" creationId="{5F92BA19-78DE-77D0-B7AA-3C9E8804D79B}"/>
          </ac:spMkLst>
        </pc:spChg>
      </pc:sldChg>
    </pc:docChg>
  </pc:docChgLst>
  <pc:docChgLst>
    <pc:chgData name="Sean Wheeler" userId="S::sewhee@microsoft.com::8b895b7b-8e8a-4413-8039-92948f5315b9" providerId="AD" clId="Web-{2A110E4E-7FA1-8217-49E3-38A4D3F626DF}"/>
    <pc:docChg chg="modSld">
      <pc:chgData name="Sean Wheeler" userId="S::sewhee@microsoft.com::8b895b7b-8e8a-4413-8039-92948f5315b9" providerId="AD" clId="Web-{2A110E4E-7FA1-8217-49E3-38A4D3F626DF}" dt="2023-04-07T19:29:19.326" v="146" actId="20577"/>
      <pc:docMkLst>
        <pc:docMk/>
      </pc:docMkLst>
      <pc:sldChg chg="addSp delSp modSp modNotes">
        <pc:chgData name="Sean Wheeler" userId="S::sewhee@microsoft.com::8b895b7b-8e8a-4413-8039-92948f5315b9" providerId="AD" clId="Web-{2A110E4E-7FA1-8217-49E3-38A4D3F626DF}" dt="2023-04-07T19:28:38.559" v="131"/>
        <pc:sldMkLst>
          <pc:docMk/>
          <pc:sldMk cId="1376439939" sldId="297"/>
        </pc:sldMkLst>
        <pc:spChg chg="mod">
          <ac:chgData name="Sean Wheeler" userId="S::sewhee@microsoft.com::8b895b7b-8e8a-4413-8039-92948f5315b9" providerId="AD" clId="Web-{2A110E4E-7FA1-8217-49E3-38A4D3F626DF}" dt="2023-04-07T19:25:46.259" v="90" actId="20577"/>
          <ac:spMkLst>
            <pc:docMk/>
            <pc:sldMk cId="1376439939" sldId="297"/>
            <ac:spMk id="3" creationId="{6C357F7D-A1CF-D7C2-DE70-26261ABAFCA1}"/>
          </ac:spMkLst>
        </pc:spChg>
        <pc:picChg chg="add del mod">
          <ac:chgData name="Sean Wheeler" userId="S::sewhee@microsoft.com::8b895b7b-8e8a-4413-8039-92948f5315b9" providerId="AD" clId="Web-{2A110E4E-7FA1-8217-49E3-38A4D3F626DF}" dt="2023-04-07T19:25:08.180" v="40"/>
          <ac:picMkLst>
            <pc:docMk/>
            <pc:sldMk cId="1376439939" sldId="297"/>
            <ac:picMk id="4" creationId="{48392558-6BDF-8073-2493-40A1EB598B2C}"/>
          </ac:picMkLst>
        </pc:picChg>
        <pc:picChg chg="add mod">
          <ac:chgData name="Sean Wheeler" userId="S::sewhee@microsoft.com::8b895b7b-8e8a-4413-8039-92948f5315b9" providerId="AD" clId="Web-{2A110E4E-7FA1-8217-49E3-38A4D3F626DF}" dt="2023-04-07T19:26:06.790" v="93" actId="14100"/>
          <ac:picMkLst>
            <pc:docMk/>
            <pc:sldMk cId="1376439939" sldId="297"/>
            <ac:picMk id="5" creationId="{2FFB90C0-8121-0996-B2DE-585B8D08580E}"/>
          </ac:picMkLst>
        </pc:picChg>
      </pc:sldChg>
      <pc:sldChg chg="modSp">
        <pc:chgData name="Sean Wheeler" userId="S::sewhee@microsoft.com::8b895b7b-8e8a-4413-8039-92948f5315b9" providerId="AD" clId="Web-{2A110E4E-7FA1-8217-49E3-38A4D3F626DF}" dt="2023-04-07T19:29:19.326" v="146" actId="20577"/>
        <pc:sldMkLst>
          <pc:docMk/>
          <pc:sldMk cId="1941575516" sldId="298"/>
        </pc:sldMkLst>
        <pc:spChg chg="mod">
          <ac:chgData name="Sean Wheeler" userId="S::sewhee@microsoft.com::8b895b7b-8e8a-4413-8039-92948f5315b9" providerId="AD" clId="Web-{2A110E4E-7FA1-8217-49E3-38A4D3F626DF}" dt="2023-04-07T19:29:04.482" v="133" actId="20577"/>
          <ac:spMkLst>
            <pc:docMk/>
            <pc:sldMk cId="1941575516" sldId="298"/>
            <ac:spMk id="2" creationId="{8E7C2E73-5C62-377C-B7E3-3C0CD337AB47}"/>
          </ac:spMkLst>
        </pc:spChg>
        <pc:spChg chg="mod">
          <ac:chgData name="Sean Wheeler" userId="S::sewhee@microsoft.com::8b895b7b-8e8a-4413-8039-92948f5315b9" providerId="AD" clId="Web-{2A110E4E-7FA1-8217-49E3-38A4D3F626DF}" dt="2023-04-07T19:29:19.326" v="146" actId="20577"/>
          <ac:spMkLst>
            <pc:docMk/>
            <pc:sldMk cId="1941575516" sldId="298"/>
            <ac:spMk id="3" creationId="{D7254B64-4E75-72D6-DCC6-E8571A0922A2}"/>
          </ac:spMkLst>
        </pc:spChg>
      </pc:sldChg>
    </pc:docChg>
  </pc:docChgLst>
  <pc:docChgLst>
    <pc:chgData name="Jason Helmick" userId="4d62dfd8-4666-4b3a-86fb-ee321fffbfda" providerId="ADAL" clId="{5DE6A796-AC11-4E47-97E5-C225364D0E29}"/>
    <pc:docChg chg="undo custSel addSld delSld modSld sldOrd modShowInfo">
      <pc:chgData name="Jason Helmick" userId="4d62dfd8-4666-4b3a-86fb-ee321fffbfda" providerId="ADAL" clId="{5DE6A796-AC11-4E47-97E5-C225364D0E29}" dt="2023-04-23T01:11:47.489" v="1821" actId="20577"/>
      <pc:docMkLst>
        <pc:docMk/>
      </pc:docMkLst>
      <pc:sldChg chg="modSp del mod">
        <pc:chgData name="Jason Helmick" userId="4d62dfd8-4666-4b3a-86fb-ee321fffbfda" providerId="ADAL" clId="{5DE6A796-AC11-4E47-97E5-C225364D0E29}" dt="2023-04-07T14:58:14.353" v="229" actId="2696"/>
        <pc:sldMkLst>
          <pc:docMk/>
          <pc:sldMk cId="2321401684" sldId="257"/>
        </pc:sldMkLst>
        <pc:spChg chg="mod">
          <ac:chgData name="Jason Helmick" userId="4d62dfd8-4666-4b3a-86fb-ee321fffbfda" providerId="ADAL" clId="{5DE6A796-AC11-4E47-97E5-C225364D0E29}" dt="2023-04-07T14:57:43.132" v="228" actId="20577"/>
          <ac:spMkLst>
            <pc:docMk/>
            <pc:sldMk cId="2321401684" sldId="257"/>
            <ac:spMk id="3" creationId="{2B87C099-386E-1BF4-E904-06DCEC621BC4}"/>
          </ac:spMkLst>
        </pc:spChg>
      </pc:sldChg>
      <pc:sldChg chg="del ord">
        <pc:chgData name="Jason Helmick" userId="4d62dfd8-4666-4b3a-86fb-ee321fffbfda" providerId="ADAL" clId="{5DE6A796-AC11-4E47-97E5-C225364D0E29}" dt="2023-04-23T00:43:17.073" v="1671" actId="2696"/>
        <pc:sldMkLst>
          <pc:docMk/>
          <pc:sldMk cId="4213269950" sldId="258"/>
        </pc:sldMkLst>
      </pc:sldChg>
      <pc:sldChg chg="del mod modShow">
        <pc:chgData name="Jason Helmick" userId="4d62dfd8-4666-4b3a-86fb-ee321fffbfda" providerId="ADAL" clId="{5DE6A796-AC11-4E47-97E5-C225364D0E29}" dt="2023-04-23T01:11:00.228" v="1807" actId="2696"/>
        <pc:sldMkLst>
          <pc:docMk/>
          <pc:sldMk cId="259338751" sldId="259"/>
        </pc:sldMkLst>
      </pc:sldChg>
      <pc:sldChg chg="del">
        <pc:chgData name="Jason Helmick" userId="4d62dfd8-4666-4b3a-86fb-ee321fffbfda" providerId="ADAL" clId="{5DE6A796-AC11-4E47-97E5-C225364D0E29}" dt="2023-04-07T15:05:30.488" v="332" actId="2696"/>
        <pc:sldMkLst>
          <pc:docMk/>
          <pc:sldMk cId="1149634259" sldId="260"/>
        </pc:sldMkLst>
      </pc:sldChg>
      <pc:sldChg chg="modSp mod">
        <pc:chgData name="Jason Helmick" userId="4d62dfd8-4666-4b3a-86fb-ee321fffbfda" providerId="ADAL" clId="{5DE6A796-AC11-4E47-97E5-C225364D0E29}" dt="2023-04-07T14:58:41.916" v="234" actId="20577"/>
        <pc:sldMkLst>
          <pc:docMk/>
          <pc:sldMk cId="1124116172" sldId="261"/>
        </pc:sldMkLst>
        <pc:spChg chg="mod">
          <ac:chgData name="Jason Helmick" userId="4d62dfd8-4666-4b3a-86fb-ee321fffbfda" providerId="ADAL" clId="{5DE6A796-AC11-4E47-97E5-C225364D0E29}" dt="2023-04-07T14:58:41.916" v="234" actId="20577"/>
          <ac:spMkLst>
            <pc:docMk/>
            <pc:sldMk cId="1124116172" sldId="261"/>
            <ac:spMk id="2" creationId="{404F16FC-4AA6-314E-BD76-07453AF0BE12}"/>
          </ac:spMkLst>
        </pc:spChg>
      </pc:sldChg>
      <pc:sldChg chg="del ord">
        <pc:chgData name="Jason Helmick" userId="4d62dfd8-4666-4b3a-86fb-ee321fffbfda" providerId="ADAL" clId="{5DE6A796-AC11-4E47-97E5-C225364D0E29}" dt="2023-04-23T00:05:16.397" v="1662" actId="2696"/>
        <pc:sldMkLst>
          <pc:docMk/>
          <pc:sldMk cId="2100463136" sldId="276"/>
        </pc:sldMkLst>
      </pc:sldChg>
      <pc:sldChg chg="del">
        <pc:chgData name="Jason Helmick" userId="4d62dfd8-4666-4b3a-86fb-ee321fffbfda" providerId="ADAL" clId="{5DE6A796-AC11-4E47-97E5-C225364D0E29}" dt="2023-04-07T15:42:32.869" v="622" actId="2696"/>
        <pc:sldMkLst>
          <pc:docMk/>
          <pc:sldMk cId="1810949295" sldId="277"/>
        </pc:sldMkLst>
      </pc:sldChg>
      <pc:sldChg chg="del mod modShow">
        <pc:chgData name="Jason Helmick" userId="4d62dfd8-4666-4b3a-86fb-ee321fffbfda" providerId="ADAL" clId="{5DE6A796-AC11-4E47-97E5-C225364D0E29}" dt="2023-04-23T00:43:22.557" v="1673" actId="2696"/>
        <pc:sldMkLst>
          <pc:docMk/>
          <pc:sldMk cId="220881669" sldId="278"/>
        </pc:sldMkLst>
      </pc:sldChg>
      <pc:sldChg chg="del mod modShow">
        <pc:chgData name="Jason Helmick" userId="4d62dfd8-4666-4b3a-86fb-ee321fffbfda" providerId="ADAL" clId="{5DE6A796-AC11-4E47-97E5-C225364D0E29}" dt="2023-04-23T00:43:20.342" v="1672" actId="2696"/>
        <pc:sldMkLst>
          <pc:docMk/>
          <pc:sldMk cId="1873132845" sldId="279"/>
        </pc:sldMkLst>
      </pc:sldChg>
      <pc:sldChg chg="del mod modShow">
        <pc:chgData name="Jason Helmick" userId="4d62dfd8-4666-4b3a-86fb-ee321fffbfda" providerId="ADAL" clId="{5DE6A796-AC11-4E47-97E5-C225364D0E29}" dt="2023-04-23T00:43:24.640" v="1674" actId="2696"/>
        <pc:sldMkLst>
          <pc:docMk/>
          <pc:sldMk cId="309878285" sldId="280"/>
        </pc:sldMkLst>
      </pc:sldChg>
      <pc:sldChg chg="del mod modShow">
        <pc:chgData name="Jason Helmick" userId="4d62dfd8-4666-4b3a-86fb-ee321fffbfda" providerId="ADAL" clId="{5DE6A796-AC11-4E47-97E5-C225364D0E29}" dt="2023-04-23T00:43:26.017" v="1675" actId="2696"/>
        <pc:sldMkLst>
          <pc:docMk/>
          <pc:sldMk cId="997546448" sldId="281"/>
        </pc:sldMkLst>
      </pc:sldChg>
      <pc:sldChg chg="del mod modShow">
        <pc:chgData name="Jason Helmick" userId="4d62dfd8-4666-4b3a-86fb-ee321fffbfda" providerId="ADAL" clId="{5DE6A796-AC11-4E47-97E5-C225364D0E29}" dt="2023-04-23T00:43:26.934" v="1676" actId="2696"/>
        <pc:sldMkLst>
          <pc:docMk/>
          <pc:sldMk cId="2599495184" sldId="282"/>
        </pc:sldMkLst>
      </pc:sldChg>
      <pc:sldChg chg="addSp delSp modSp mod ord setBg setClrOvrMap modNotesTx">
        <pc:chgData name="Jason Helmick" userId="4d62dfd8-4666-4b3a-86fb-ee321fffbfda" providerId="ADAL" clId="{5DE6A796-AC11-4E47-97E5-C225364D0E29}" dt="2023-04-22T22:13:19.932" v="815" actId="20578"/>
        <pc:sldMkLst>
          <pc:docMk/>
          <pc:sldMk cId="3547739355" sldId="283"/>
        </pc:sldMkLst>
        <pc:spChg chg="mod">
          <ac:chgData name="Jason Helmick" userId="4d62dfd8-4666-4b3a-86fb-ee321fffbfda" providerId="ADAL" clId="{5DE6A796-AC11-4E47-97E5-C225364D0E29}" dt="2023-04-22T22:10:14.508" v="803" actId="26606"/>
          <ac:spMkLst>
            <pc:docMk/>
            <pc:sldMk cId="3547739355" sldId="283"/>
            <ac:spMk id="2" creationId="{B5BA20CD-C6D3-4ACB-8C16-BD05C948FA43}"/>
          </ac:spMkLst>
        </pc:spChg>
        <pc:spChg chg="add del">
          <ac:chgData name="Jason Helmick" userId="4d62dfd8-4666-4b3a-86fb-ee321fffbfda" providerId="ADAL" clId="{5DE6A796-AC11-4E47-97E5-C225364D0E29}" dt="2023-04-22T22:10:06.817" v="800" actId="26606"/>
          <ac:spMkLst>
            <pc:docMk/>
            <pc:sldMk cId="3547739355" sldId="283"/>
            <ac:spMk id="10" creationId="{0671A8AE-40A1-4631-A6B8-581AFF065482}"/>
          </ac:spMkLst>
        </pc:spChg>
        <pc:spChg chg="add del">
          <ac:chgData name="Jason Helmick" userId="4d62dfd8-4666-4b3a-86fb-ee321fffbfda" providerId="ADAL" clId="{5DE6A796-AC11-4E47-97E5-C225364D0E29}" dt="2023-04-22T22:10:06.817" v="800" actId="26606"/>
          <ac:spMkLst>
            <pc:docMk/>
            <pc:sldMk cId="3547739355" sldId="283"/>
            <ac:spMk id="12" creationId="{AB58EF07-17C2-48CF-ABB0-EEF1F17CB8F0}"/>
          </ac:spMkLst>
        </pc:spChg>
        <pc:spChg chg="add del">
          <ac:chgData name="Jason Helmick" userId="4d62dfd8-4666-4b3a-86fb-ee321fffbfda" providerId="ADAL" clId="{5DE6A796-AC11-4E47-97E5-C225364D0E29}" dt="2023-04-22T22:10:06.817" v="800" actId="26606"/>
          <ac:spMkLst>
            <pc:docMk/>
            <pc:sldMk cId="3547739355" sldId="283"/>
            <ac:spMk id="14" creationId="{AF2F604E-43BE-4DC3-B983-E071523364F8}"/>
          </ac:spMkLst>
        </pc:spChg>
        <pc:spChg chg="add del">
          <ac:chgData name="Jason Helmick" userId="4d62dfd8-4666-4b3a-86fb-ee321fffbfda" providerId="ADAL" clId="{5DE6A796-AC11-4E47-97E5-C225364D0E29}" dt="2023-04-22T22:10:06.817" v="800" actId="26606"/>
          <ac:spMkLst>
            <pc:docMk/>
            <pc:sldMk cId="3547739355" sldId="283"/>
            <ac:spMk id="16" creationId="{08C9B587-E65E-4B52-B37C-ABEBB6E87928}"/>
          </ac:spMkLst>
        </pc:spChg>
        <pc:spChg chg="add del">
          <ac:chgData name="Jason Helmick" userId="4d62dfd8-4666-4b3a-86fb-ee321fffbfda" providerId="ADAL" clId="{5DE6A796-AC11-4E47-97E5-C225364D0E29}" dt="2023-04-22T22:10:14.495" v="802" actId="26606"/>
          <ac:spMkLst>
            <pc:docMk/>
            <pc:sldMk cId="3547739355" sldId="283"/>
            <ac:spMk id="18" creationId="{8A95209C-5275-4E15-8EA7-7F42980ABF2D}"/>
          </ac:spMkLst>
        </pc:spChg>
        <pc:spChg chg="add del">
          <ac:chgData name="Jason Helmick" userId="4d62dfd8-4666-4b3a-86fb-ee321fffbfda" providerId="ADAL" clId="{5DE6A796-AC11-4E47-97E5-C225364D0E29}" dt="2023-04-22T22:10:14.495" v="802" actId="26606"/>
          <ac:spMkLst>
            <pc:docMk/>
            <pc:sldMk cId="3547739355" sldId="283"/>
            <ac:spMk id="19" creationId="{4F2ED431-E304-4FF0-9F4E-032783C9D612}"/>
          </ac:spMkLst>
        </pc:spChg>
        <pc:spChg chg="add del">
          <ac:chgData name="Jason Helmick" userId="4d62dfd8-4666-4b3a-86fb-ee321fffbfda" providerId="ADAL" clId="{5DE6A796-AC11-4E47-97E5-C225364D0E29}" dt="2023-04-22T22:10:14.495" v="802" actId="26606"/>
          <ac:spMkLst>
            <pc:docMk/>
            <pc:sldMk cId="3547739355" sldId="283"/>
            <ac:spMk id="20" creationId="{4E87FCFB-2CCE-460D-B3DD-557C8BD1B94A}"/>
          </ac:spMkLst>
        </pc:spChg>
        <pc:spChg chg="add">
          <ac:chgData name="Jason Helmick" userId="4d62dfd8-4666-4b3a-86fb-ee321fffbfda" providerId="ADAL" clId="{5DE6A796-AC11-4E47-97E5-C225364D0E29}" dt="2023-04-22T22:10:14.508" v="803" actId="26606"/>
          <ac:spMkLst>
            <pc:docMk/>
            <pc:sldMk cId="3547739355" sldId="283"/>
            <ac:spMk id="22" creationId="{0671A8AE-40A1-4631-A6B8-581AFF065482}"/>
          </ac:spMkLst>
        </pc:spChg>
        <pc:spChg chg="add">
          <ac:chgData name="Jason Helmick" userId="4d62dfd8-4666-4b3a-86fb-ee321fffbfda" providerId="ADAL" clId="{5DE6A796-AC11-4E47-97E5-C225364D0E29}" dt="2023-04-22T22:10:14.508" v="803" actId="26606"/>
          <ac:spMkLst>
            <pc:docMk/>
            <pc:sldMk cId="3547739355" sldId="283"/>
            <ac:spMk id="23" creationId="{AB58EF07-17C2-48CF-ABB0-EEF1F17CB8F0}"/>
          </ac:spMkLst>
        </pc:spChg>
        <pc:spChg chg="add">
          <ac:chgData name="Jason Helmick" userId="4d62dfd8-4666-4b3a-86fb-ee321fffbfda" providerId="ADAL" clId="{5DE6A796-AC11-4E47-97E5-C225364D0E29}" dt="2023-04-22T22:10:14.508" v="803" actId="26606"/>
          <ac:spMkLst>
            <pc:docMk/>
            <pc:sldMk cId="3547739355" sldId="283"/>
            <ac:spMk id="24" creationId="{AF2F604E-43BE-4DC3-B983-E071523364F8}"/>
          </ac:spMkLst>
        </pc:spChg>
        <pc:spChg chg="add">
          <ac:chgData name="Jason Helmick" userId="4d62dfd8-4666-4b3a-86fb-ee321fffbfda" providerId="ADAL" clId="{5DE6A796-AC11-4E47-97E5-C225364D0E29}" dt="2023-04-22T22:10:14.508" v="803" actId="26606"/>
          <ac:spMkLst>
            <pc:docMk/>
            <pc:sldMk cId="3547739355" sldId="283"/>
            <ac:spMk id="25" creationId="{08C9B587-E65E-4B52-B37C-ABEBB6E87928}"/>
          </ac:spMkLst>
        </pc:spChg>
        <pc:picChg chg="mod">
          <ac:chgData name="Jason Helmick" userId="4d62dfd8-4666-4b3a-86fb-ee321fffbfda" providerId="ADAL" clId="{5DE6A796-AC11-4E47-97E5-C225364D0E29}" dt="2023-04-22T22:10:14.508" v="803" actId="26606"/>
          <ac:picMkLst>
            <pc:docMk/>
            <pc:sldMk cId="3547739355" sldId="283"/>
            <ac:picMk id="5" creationId="{4189785B-FF00-4394-9070-2A067A14F8B6}"/>
          </ac:picMkLst>
        </pc:picChg>
      </pc:sldChg>
      <pc:sldChg chg="del">
        <pc:chgData name="Jason Helmick" userId="4d62dfd8-4666-4b3a-86fb-ee321fffbfda" providerId="ADAL" clId="{5DE6A796-AC11-4E47-97E5-C225364D0E29}" dt="2023-04-07T15:39:26.147" v="441" actId="2696"/>
        <pc:sldMkLst>
          <pc:docMk/>
          <pc:sldMk cId="2809785287" sldId="284"/>
        </pc:sldMkLst>
      </pc:sldChg>
      <pc:sldChg chg="modSp mod ord">
        <pc:chgData name="Jason Helmick" userId="4d62dfd8-4666-4b3a-86fb-ee321fffbfda" providerId="ADAL" clId="{5DE6A796-AC11-4E47-97E5-C225364D0E29}" dt="2023-04-23T01:11:47.489" v="1821" actId="20577"/>
        <pc:sldMkLst>
          <pc:docMk/>
          <pc:sldMk cId="1783071474" sldId="285"/>
        </pc:sldMkLst>
        <pc:spChg chg="mod">
          <ac:chgData name="Jason Helmick" userId="4d62dfd8-4666-4b3a-86fb-ee321fffbfda" providerId="ADAL" clId="{5DE6A796-AC11-4E47-97E5-C225364D0E29}" dt="2023-04-07T15:39:11.576" v="423" actId="20577"/>
          <ac:spMkLst>
            <pc:docMk/>
            <pc:sldMk cId="1783071474" sldId="285"/>
            <ac:spMk id="2" creationId="{A22B169F-90AD-AD4B-A0CF-8683097E7169}"/>
          </ac:spMkLst>
        </pc:spChg>
        <pc:spChg chg="mod">
          <ac:chgData name="Jason Helmick" userId="4d62dfd8-4666-4b3a-86fb-ee321fffbfda" providerId="ADAL" clId="{5DE6A796-AC11-4E47-97E5-C225364D0E29}" dt="2023-04-23T01:11:47.489" v="1821" actId="20577"/>
          <ac:spMkLst>
            <pc:docMk/>
            <pc:sldMk cId="1783071474" sldId="285"/>
            <ac:spMk id="3" creationId="{0764B505-6BCE-0E45-9845-8E1612B219F1}"/>
          </ac:spMkLst>
        </pc:spChg>
      </pc:sldChg>
      <pc:sldChg chg="del">
        <pc:chgData name="Jason Helmick" userId="4d62dfd8-4666-4b3a-86fb-ee321fffbfda" providerId="ADAL" clId="{5DE6A796-AC11-4E47-97E5-C225364D0E29}" dt="2023-04-07T15:05:31.474" v="333" actId="2696"/>
        <pc:sldMkLst>
          <pc:docMk/>
          <pc:sldMk cId="1324660485" sldId="286"/>
        </pc:sldMkLst>
      </pc:sldChg>
      <pc:sldChg chg="del mod modShow">
        <pc:chgData name="Jason Helmick" userId="4d62dfd8-4666-4b3a-86fb-ee321fffbfda" providerId="ADAL" clId="{5DE6A796-AC11-4E47-97E5-C225364D0E29}" dt="2023-04-23T01:10:47.643" v="1804" actId="2696"/>
        <pc:sldMkLst>
          <pc:docMk/>
          <pc:sldMk cId="4041436348" sldId="287"/>
        </pc:sldMkLst>
      </pc:sldChg>
      <pc:sldChg chg="addSp delSp modSp del mod">
        <pc:chgData name="Jason Helmick" userId="4d62dfd8-4666-4b3a-86fb-ee321fffbfda" providerId="ADAL" clId="{5DE6A796-AC11-4E47-97E5-C225364D0E29}" dt="2023-04-22T22:05:38.730" v="797" actId="2696"/>
        <pc:sldMkLst>
          <pc:docMk/>
          <pc:sldMk cId="1778428849" sldId="288"/>
        </pc:sldMkLst>
        <pc:picChg chg="add del mod">
          <ac:chgData name="Jason Helmick" userId="4d62dfd8-4666-4b3a-86fb-ee321fffbfda" providerId="ADAL" clId="{5DE6A796-AC11-4E47-97E5-C225364D0E29}" dt="2023-04-07T14:54:03.067" v="70" actId="478"/>
          <ac:picMkLst>
            <pc:docMk/>
            <pc:sldMk cId="1778428849" sldId="288"/>
            <ac:picMk id="2" creationId="{DA218065-8FBF-0595-E0B5-6E2F97193DC0}"/>
          </ac:picMkLst>
        </pc:picChg>
      </pc:sldChg>
      <pc:sldChg chg="del mod modShow">
        <pc:chgData name="Jason Helmick" userId="4d62dfd8-4666-4b3a-86fb-ee321fffbfda" providerId="ADAL" clId="{5DE6A796-AC11-4E47-97E5-C225364D0E29}" dt="2023-04-23T01:10:57.898" v="1806" actId="2696"/>
        <pc:sldMkLst>
          <pc:docMk/>
          <pc:sldMk cId="1483949858" sldId="289"/>
        </pc:sldMkLst>
      </pc:sldChg>
      <pc:sldChg chg="addSp delSp modSp new del mod ord setBg">
        <pc:chgData name="Jason Helmick" userId="4d62dfd8-4666-4b3a-86fb-ee321fffbfda" providerId="ADAL" clId="{5DE6A796-AC11-4E47-97E5-C225364D0E29}" dt="2023-04-23T01:04:16.424" v="1791" actId="2696"/>
        <pc:sldMkLst>
          <pc:docMk/>
          <pc:sldMk cId="1521395319" sldId="290"/>
        </pc:sldMkLst>
        <pc:spChg chg="mod">
          <ac:chgData name="Jason Helmick" userId="4d62dfd8-4666-4b3a-86fb-ee321fffbfda" providerId="ADAL" clId="{5DE6A796-AC11-4E47-97E5-C225364D0E29}" dt="2023-04-07T14:54:48.446" v="81" actId="26606"/>
          <ac:spMkLst>
            <pc:docMk/>
            <pc:sldMk cId="1521395319" sldId="290"/>
            <ac:spMk id="2" creationId="{AF773450-4B2E-8C91-ED4F-E1FF79177A60}"/>
          </ac:spMkLst>
        </pc:spChg>
        <pc:spChg chg="del">
          <ac:chgData name="Jason Helmick" userId="4d62dfd8-4666-4b3a-86fb-ee321fffbfda" providerId="ADAL" clId="{5DE6A796-AC11-4E47-97E5-C225364D0E29}" dt="2023-04-07T14:50:05.399" v="53" actId="478"/>
          <ac:spMkLst>
            <pc:docMk/>
            <pc:sldMk cId="1521395319" sldId="290"/>
            <ac:spMk id="3" creationId="{B6107446-2CCD-9F59-82C3-BA5EA92698FC}"/>
          </ac:spMkLst>
        </pc:spChg>
        <pc:spChg chg="add del">
          <ac:chgData name="Jason Helmick" userId="4d62dfd8-4666-4b3a-86fb-ee321fffbfda" providerId="ADAL" clId="{5DE6A796-AC11-4E47-97E5-C225364D0E29}" dt="2023-04-07T14:54:48.450" v="82" actId="26606"/>
          <ac:spMkLst>
            <pc:docMk/>
            <pc:sldMk cId="1521395319" sldId="290"/>
            <ac:spMk id="12" creationId="{FB5B0058-AF13-4859-B429-4EDDE2A26F7F}"/>
          </ac:spMkLst>
        </pc:spChg>
        <pc:spChg chg="add del">
          <ac:chgData name="Jason Helmick" userId="4d62dfd8-4666-4b3a-86fb-ee321fffbfda" providerId="ADAL" clId="{5DE6A796-AC11-4E47-97E5-C225364D0E29}" dt="2023-04-07T14:54:48.450" v="82" actId="26606"/>
          <ac:spMkLst>
            <pc:docMk/>
            <pc:sldMk cId="1521395319" sldId="290"/>
            <ac:spMk id="14" creationId="{0277405F-0B4F-4418-B773-1B38814125B6}"/>
          </ac:spMkLst>
        </pc:spChg>
        <pc:spChg chg="add del">
          <ac:chgData name="Jason Helmick" userId="4d62dfd8-4666-4b3a-86fb-ee321fffbfda" providerId="ADAL" clId="{5DE6A796-AC11-4E47-97E5-C225364D0E29}" dt="2023-04-07T14:54:46.287" v="79" actId="26606"/>
          <ac:spMkLst>
            <pc:docMk/>
            <pc:sldMk cId="1521395319" sldId="290"/>
            <ac:spMk id="19" creationId="{489B7BFD-8F45-4093-AD9C-91B15B0503D9}"/>
          </ac:spMkLst>
        </pc:spChg>
        <pc:spChg chg="add del">
          <ac:chgData name="Jason Helmick" userId="4d62dfd8-4666-4b3a-86fb-ee321fffbfda" providerId="ADAL" clId="{5DE6A796-AC11-4E47-97E5-C225364D0E29}" dt="2023-04-07T14:54:46.287" v="79" actId="26606"/>
          <ac:spMkLst>
            <pc:docMk/>
            <pc:sldMk cId="1521395319" sldId="290"/>
            <ac:spMk id="25" creationId="{498F8FF6-43B4-494A-AF8F-123A4983EDF7}"/>
          </ac:spMkLst>
        </pc:spChg>
        <pc:spChg chg="add del">
          <ac:chgData name="Jason Helmick" userId="4d62dfd8-4666-4b3a-86fb-ee321fffbfda" providerId="ADAL" clId="{5DE6A796-AC11-4E47-97E5-C225364D0E29}" dt="2023-04-07T14:54:46.287" v="79" actId="26606"/>
          <ac:spMkLst>
            <pc:docMk/>
            <pc:sldMk cId="1521395319" sldId="290"/>
            <ac:spMk id="27" creationId="{CF85B11F-FA15-48B8-BF04-463A37544E09}"/>
          </ac:spMkLst>
        </pc:spChg>
        <pc:spChg chg="add del">
          <ac:chgData name="Jason Helmick" userId="4d62dfd8-4666-4b3a-86fb-ee321fffbfda" providerId="ADAL" clId="{5DE6A796-AC11-4E47-97E5-C225364D0E29}" dt="2023-04-07T14:54:46.287" v="79" actId="26606"/>
          <ac:spMkLst>
            <pc:docMk/>
            <pc:sldMk cId="1521395319" sldId="290"/>
            <ac:spMk id="29" creationId="{5AFEC601-A132-47EE-B0C2-B38ACD9FCE6F}"/>
          </ac:spMkLst>
        </pc:spChg>
        <pc:spChg chg="add del">
          <ac:chgData name="Jason Helmick" userId="4d62dfd8-4666-4b3a-86fb-ee321fffbfda" providerId="ADAL" clId="{5DE6A796-AC11-4E47-97E5-C225364D0E29}" dt="2023-04-07T14:54:46.287" v="79" actId="26606"/>
          <ac:spMkLst>
            <pc:docMk/>
            <pc:sldMk cId="1521395319" sldId="290"/>
            <ac:spMk id="31" creationId="{279CAF82-0ECF-42BE-8F37-F71941E5D410}"/>
          </ac:spMkLst>
        </pc:spChg>
        <pc:spChg chg="add del">
          <ac:chgData name="Jason Helmick" userId="4d62dfd8-4666-4b3a-86fb-ee321fffbfda" providerId="ADAL" clId="{5DE6A796-AC11-4E47-97E5-C225364D0E29}" dt="2023-04-07T14:54:46.287" v="79" actId="26606"/>
          <ac:spMkLst>
            <pc:docMk/>
            <pc:sldMk cId="1521395319" sldId="290"/>
            <ac:spMk id="33" creationId="{BB90F3FC-186F-4608-93AA-7EE24F682E21}"/>
          </ac:spMkLst>
        </pc:spChg>
        <pc:spChg chg="add del">
          <ac:chgData name="Jason Helmick" userId="4d62dfd8-4666-4b3a-86fb-ee321fffbfda" providerId="ADAL" clId="{5DE6A796-AC11-4E47-97E5-C225364D0E29}" dt="2023-04-07T14:54:48.446" v="81" actId="26606"/>
          <ac:spMkLst>
            <pc:docMk/>
            <pc:sldMk cId="1521395319" sldId="290"/>
            <ac:spMk id="41" creationId="{1AF05241-2204-496E-AD1F-68B31922BB4A}"/>
          </ac:spMkLst>
        </pc:spChg>
        <pc:spChg chg="add del">
          <ac:chgData name="Jason Helmick" userId="4d62dfd8-4666-4b3a-86fb-ee321fffbfda" providerId="ADAL" clId="{5DE6A796-AC11-4E47-97E5-C225364D0E29}" dt="2023-04-07T14:54:46.287" v="79" actId="26606"/>
          <ac:spMkLst>
            <pc:docMk/>
            <pc:sldMk cId="1521395319" sldId="290"/>
            <ac:spMk id="42" creationId="{033BC44A-0661-43B4-9C14-FD5963C226AE}"/>
          </ac:spMkLst>
        </pc:spChg>
        <pc:spChg chg="add del">
          <ac:chgData name="Jason Helmick" userId="4d62dfd8-4666-4b3a-86fb-ee321fffbfda" providerId="ADAL" clId="{5DE6A796-AC11-4E47-97E5-C225364D0E29}" dt="2023-04-07T14:54:46.287" v="79" actId="26606"/>
          <ac:spMkLst>
            <pc:docMk/>
            <pc:sldMk cId="1521395319" sldId="290"/>
            <ac:spMk id="44" creationId="{13811CB9-0334-4316-8B54-711C0F3BE693}"/>
          </ac:spMkLst>
        </pc:spChg>
        <pc:spChg chg="add del">
          <ac:chgData name="Jason Helmick" userId="4d62dfd8-4666-4b3a-86fb-ee321fffbfda" providerId="ADAL" clId="{5DE6A796-AC11-4E47-97E5-C225364D0E29}" dt="2023-04-07T14:54:48.446" v="81" actId="26606"/>
          <ac:spMkLst>
            <pc:docMk/>
            <pc:sldMk cId="1521395319" sldId="290"/>
            <ac:spMk id="49" creationId="{3A397E3E-B90C-4D82-BAAA-36F7AC6A4565}"/>
          </ac:spMkLst>
        </pc:spChg>
        <pc:spChg chg="add del">
          <ac:chgData name="Jason Helmick" userId="4d62dfd8-4666-4b3a-86fb-ee321fffbfda" providerId="ADAL" clId="{5DE6A796-AC11-4E47-97E5-C225364D0E29}" dt="2023-04-07T14:54:48.446" v="81" actId="26606"/>
          <ac:spMkLst>
            <pc:docMk/>
            <pc:sldMk cId="1521395319" sldId="290"/>
            <ac:spMk id="57" creationId="{BE1E800F-93B7-4AB7-B63A-E4C4E9C2C392}"/>
          </ac:spMkLst>
        </pc:spChg>
        <pc:spChg chg="add del">
          <ac:chgData name="Jason Helmick" userId="4d62dfd8-4666-4b3a-86fb-ee321fffbfda" providerId="ADAL" clId="{5DE6A796-AC11-4E47-97E5-C225364D0E29}" dt="2023-04-07T14:54:48.446" v="81" actId="26606"/>
          <ac:spMkLst>
            <pc:docMk/>
            <pc:sldMk cId="1521395319" sldId="290"/>
            <ac:spMk id="58" creationId="{A2B5CBEA-F125-49B6-8335-227C325B112B}"/>
          </ac:spMkLst>
        </pc:spChg>
        <pc:spChg chg="add del">
          <ac:chgData name="Jason Helmick" userId="4d62dfd8-4666-4b3a-86fb-ee321fffbfda" providerId="ADAL" clId="{5DE6A796-AC11-4E47-97E5-C225364D0E29}" dt="2023-04-07T14:54:48.446" v="81" actId="26606"/>
          <ac:spMkLst>
            <pc:docMk/>
            <pc:sldMk cId="1521395319" sldId="290"/>
            <ac:spMk id="59" creationId="{A1A59942-B6FE-4CF6-8242-F6EE3231B8CB}"/>
          </ac:spMkLst>
        </pc:spChg>
        <pc:spChg chg="add del">
          <ac:chgData name="Jason Helmick" userId="4d62dfd8-4666-4b3a-86fb-ee321fffbfda" providerId="ADAL" clId="{5DE6A796-AC11-4E47-97E5-C225364D0E29}" dt="2023-04-07T14:54:48.446" v="81" actId="26606"/>
          <ac:spMkLst>
            <pc:docMk/>
            <pc:sldMk cId="1521395319" sldId="290"/>
            <ac:spMk id="60" creationId="{F2D9628C-9189-4868-B8AA-1727266FEF32}"/>
          </ac:spMkLst>
        </pc:spChg>
        <pc:spChg chg="add">
          <ac:chgData name="Jason Helmick" userId="4d62dfd8-4666-4b3a-86fb-ee321fffbfda" providerId="ADAL" clId="{5DE6A796-AC11-4E47-97E5-C225364D0E29}" dt="2023-04-07T14:54:48.450" v="82" actId="26606"/>
          <ac:spMkLst>
            <pc:docMk/>
            <pc:sldMk cId="1521395319" sldId="290"/>
            <ac:spMk id="63" creationId="{FB5B0058-AF13-4859-B429-4EDDE2A26F7F}"/>
          </ac:spMkLst>
        </pc:spChg>
        <pc:spChg chg="add">
          <ac:chgData name="Jason Helmick" userId="4d62dfd8-4666-4b3a-86fb-ee321fffbfda" providerId="ADAL" clId="{5DE6A796-AC11-4E47-97E5-C225364D0E29}" dt="2023-04-07T14:54:48.450" v="82" actId="26606"/>
          <ac:spMkLst>
            <pc:docMk/>
            <pc:sldMk cId="1521395319" sldId="290"/>
            <ac:spMk id="64" creationId="{0277405F-0B4F-4418-B773-1B38814125B6}"/>
          </ac:spMkLst>
        </pc:spChg>
        <pc:grpChg chg="add del">
          <ac:chgData name="Jason Helmick" userId="4d62dfd8-4666-4b3a-86fb-ee321fffbfda" providerId="ADAL" clId="{5DE6A796-AC11-4E47-97E5-C225364D0E29}" dt="2023-04-07T14:54:46.287" v="79" actId="26606"/>
          <ac:grpSpMkLst>
            <pc:docMk/>
            <pc:sldMk cId="1521395319" sldId="290"/>
            <ac:grpSpMk id="21" creationId="{F95919CA-4568-4F54-A2C0-2B54BD78A3B8}"/>
          </ac:grpSpMkLst>
        </pc:grpChg>
        <pc:grpChg chg="add del">
          <ac:chgData name="Jason Helmick" userId="4d62dfd8-4666-4b3a-86fb-ee321fffbfda" providerId="ADAL" clId="{5DE6A796-AC11-4E47-97E5-C225364D0E29}" dt="2023-04-07T14:54:46.287" v="79" actId="26606"/>
          <ac:grpSpMkLst>
            <pc:docMk/>
            <pc:sldMk cId="1521395319" sldId="290"/>
            <ac:grpSpMk id="35" creationId="{FB9739EB-7F66-433D-841F-AB3CD18700B7}"/>
          </ac:grpSpMkLst>
        </pc:grpChg>
        <pc:grpChg chg="add del">
          <ac:chgData name="Jason Helmick" userId="4d62dfd8-4666-4b3a-86fb-ee321fffbfda" providerId="ADAL" clId="{5DE6A796-AC11-4E47-97E5-C225364D0E29}" dt="2023-04-07T14:54:48.446" v="81" actId="26606"/>
          <ac:grpSpMkLst>
            <pc:docMk/>
            <pc:sldMk cId="1521395319" sldId="290"/>
            <ac:grpSpMk id="43" creationId="{FB9739EB-7F66-433D-841F-AB3CD18700B7}"/>
          </ac:grpSpMkLst>
        </pc:grpChg>
        <pc:grpChg chg="add del">
          <ac:chgData name="Jason Helmick" userId="4d62dfd8-4666-4b3a-86fb-ee321fffbfda" providerId="ADAL" clId="{5DE6A796-AC11-4E47-97E5-C225364D0E29}" dt="2023-04-07T14:54:48.446" v="81" actId="26606"/>
          <ac:grpSpMkLst>
            <pc:docMk/>
            <pc:sldMk cId="1521395319" sldId="290"/>
            <ac:grpSpMk id="50" creationId="{A464D8F0-8ADF-41F0-B6EF-EDCB07786F02}"/>
          </ac:grpSpMkLst>
        </pc:grpChg>
        <pc:grpChg chg="add del">
          <ac:chgData name="Jason Helmick" userId="4d62dfd8-4666-4b3a-86fb-ee321fffbfda" providerId="ADAL" clId="{5DE6A796-AC11-4E47-97E5-C225364D0E29}" dt="2023-04-07T14:54:48.446" v="81" actId="26606"/>
          <ac:grpSpMkLst>
            <pc:docMk/>
            <pc:sldMk cId="1521395319" sldId="290"/>
            <ac:grpSpMk id="53" creationId="{E21147CC-0146-459F-AC50-3DE54A0E77C8}"/>
          </ac:grpSpMkLst>
        </pc:grpChg>
        <pc:grpChg chg="add del">
          <ac:chgData name="Jason Helmick" userId="4d62dfd8-4666-4b3a-86fb-ee321fffbfda" providerId="ADAL" clId="{5DE6A796-AC11-4E47-97E5-C225364D0E29}" dt="2023-04-07T14:54:48.446" v="81" actId="26606"/>
          <ac:grpSpMkLst>
            <pc:docMk/>
            <pc:sldMk cId="1521395319" sldId="290"/>
            <ac:grpSpMk id="55" creationId="{CE7D92DE-9334-4F12-AD6B-8548D4F9A181}"/>
          </ac:grpSpMkLst>
        </pc:grpChg>
        <pc:picChg chg="add mod">
          <ac:chgData name="Jason Helmick" userId="4d62dfd8-4666-4b3a-86fb-ee321fffbfda" providerId="ADAL" clId="{5DE6A796-AC11-4E47-97E5-C225364D0E29}" dt="2023-04-07T14:54:48.446" v="81" actId="26606"/>
          <ac:picMkLst>
            <pc:docMk/>
            <pc:sldMk cId="1521395319" sldId="290"/>
            <ac:picMk id="5" creationId="{756B5F6C-DB8B-2AC6-3AEB-1223956E7C0F}"/>
          </ac:picMkLst>
        </pc:picChg>
        <pc:picChg chg="add mod">
          <ac:chgData name="Jason Helmick" userId="4d62dfd8-4666-4b3a-86fb-ee321fffbfda" providerId="ADAL" clId="{5DE6A796-AC11-4E47-97E5-C225364D0E29}" dt="2023-04-07T14:54:48.446" v="81" actId="26606"/>
          <ac:picMkLst>
            <pc:docMk/>
            <pc:sldMk cId="1521395319" sldId="290"/>
            <ac:picMk id="7" creationId="{E6E23034-4623-888F-5D15-2694B8427780}"/>
          </ac:picMkLst>
        </pc:picChg>
        <pc:picChg chg="add del mod">
          <ac:chgData name="Jason Helmick" userId="4d62dfd8-4666-4b3a-86fb-ee321fffbfda" providerId="ADAL" clId="{5DE6A796-AC11-4E47-97E5-C225364D0E29}" dt="2023-04-07T14:54:10.045" v="71" actId="478"/>
          <ac:picMkLst>
            <pc:docMk/>
            <pc:sldMk cId="1521395319" sldId="290"/>
            <ac:picMk id="9" creationId="{906C875E-DB9F-1265-0283-1B41BD916A31}"/>
          </ac:picMkLst>
        </pc:picChg>
      </pc:sldChg>
      <pc:sldChg chg="addSp delSp modSp new mod">
        <pc:chgData name="Jason Helmick" userId="4d62dfd8-4666-4b3a-86fb-ee321fffbfda" providerId="ADAL" clId="{5DE6A796-AC11-4E47-97E5-C225364D0E29}" dt="2023-04-07T15:05:24.514" v="331" actId="1076"/>
        <pc:sldMkLst>
          <pc:docMk/>
          <pc:sldMk cId="1154880057" sldId="291"/>
        </pc:sldMkLst>
        <pc:spChg chg="del">
          <ac:chgData name="Jason Helmick" userId="4d62dfd8-4666-4b3a-86fb-ee321fffbfda" providerId="ADAL" clId="{5DE6A796-AC11-4E47-97E5-C225364D0E29}" dt="2023-04-07T14:59:14.474" v="236" actId="478"/>
          <ac:spMkLst>
            <pc:docMk/>
            <pc:sldMk cId="1154880057" sldId="291"/>
            <ac:spMk id="2" creationId="{617AD7BB-DF5B-802E-CAFF-10D795AB0221}"/>
          </ac:spMkLst>
        </pc:spChg>
        <pc:spChg chg="del">
          <ac:chgData name="Jason Helmick" userId="4d62dfd8-4666-4b3a-86fb-ee321fffbfda" providerId="ADAL" clId="{5DE6A796-AC11-4E47-97E5-C225364D0E29}" dt="2023-04-07T14:59:18.788" v="238" actId="478"/>
          <ac:spMkLst>
            <pc:docMk/>
            <pc:sldMk cId="1154880057" sldId="291"/>
            <ac:spMk id="3" creationId="{52DE8D65-8502-140B-A2CE-C42C1D4259A7}"/>
          </ac:spMkLst>
        </pc:spChg>
        <pc:spChg chg="del">
          <ac:chgData name="Jason Helmick" userId="4d62dfd8-4666-4b3a-86fb-ee321fffbfda" providerId="ADAL" clId="{5DE6A796-AC11-4E47-97E5-C225364D0E29}" dt="2023-04-07T14:59:16.367" v="237" actId="478"/>
          <ac:spMkLst>
            <pc:docMk/>
            <pc:sldMk cId="1154880057" sldId="291"/>
            <ac:spMk id="4" creationId="{52701240-8037-2C37-A250-603E003F8652}"/>
          </ac:spMkLst>
        </pc:spChg>
        <pc:spChg chg="add mod">
          <ac:chgData name="Jason Helmick" userId="4d62dfd8-4666-4b3a-86fb-ee321fffbfda" providerId="ADAL" clId="{5DE6A796-AC11-4E47-97E5-C225364D0E29}" dt="2023-04-07T15:05:24.514" v="331" actId="1076"/>
          <ac:spMkLst>
            <pc:docMk/>
            <pc:sldMk cId="1154880057" sldId="291"/>
            <ac:spMk id="7" creationId="{6EC43CC7-F68F-E756-E1B5-F78DD29EA907}"/>
          </ac:spMkLst>
        </pc:spChg>
        <pc:graphicFrameChg chg="add del">
          <ac:chgData name="Jason Helmick" userId="4d62dfd8-4666-4b3a-86fb-ee321fffbfda" providerId="ADAL" clId="{5DE6A796-AC11-4E47-97E5-C225364D0E29}" dt="2023-04-07T15:01:05.412" v="240" actId="3680"/>
          <ac:graphicFrameMkLst>
            <pc:docMk/>
            <pc:sldMk cId="1154880057" sldId="291"/>
            <ac:graphicFrameMk id="5" creationId="{5B60CEFD-F81F-895E-1876-2B3EB02D03A3}"/>
          </ac:graphicFrameMkLst>
        </pc:graphicFrameChg>
        <pc:graphicFrameChg chg="add mod modGraphic">
          <ac:chgData name="Jason Helmick" userId="4d62dfd8-4666-4b3a-86fb-ee321fffbfda" providerId="ADAL" clId="{5DE6A796-AC11-4E47-97E5-C225364D0E29}" dt="2023-04-07T15:04:55.864" v="325" actId="20577"/>
          <ac:graphicFrameMkLst>
            <pc:docMk/>
            <pc:sldMk cId="1154880057" sldId="291"/>
            <ac:graphicFrameMk id="6" creationId="{22DD1AE8-51A8-5AB8-193F-2CE9151F818C}"/>
          </ac:graphicFrameMkLst>
        </pc:graphicFrameChg>
      </pc:sldChg>
      <pc:sldChg chg="modSp new del mod">
        <pc:chgData name="Jason Helmick" userId="4d62dfd8-4666-4b3a-86fb-ee321fffbfda" providerId="ADAL" clId="{5DE6A796-AC11-4E47-97E5-C225364D0E29}" dt="2023-04-07T15:24:43.188" v="341" actId="2696"/>
        <pc:sldMkLst>
          <pc:docMk/>
          <pc:sldMk cId="1234359114" sldId="292"/>
        </pc:sldMkLst>
        <pc:spChg chg="mod">
          <ac:chgData name="Jason Helmick" userId="4d62dfd8-4666-4b3a-86fb-ee321fffbfda" providerId="ADAL" clId="{5DE6A796-AC11-4E47-97E5-C225364D0E29}" dt="2023-04-07T15:24:35.270" v="340" actId="20577"/>
          <ac:spMkLst>
            <pc:docMk/>
            <pc:sldMk cId="1234359114" sldId="292"/>
            <ac:spMk id="2" creationId="{408D79C7-0B38-C182-EE0B-F87772FC8AFD}"/>
          </ac:spMkLst>
        </pc:spChg>
      </pc:sldChg>
      <pc:sldChg chg="modSp new del mod">
        <pc:chgData name="Jason Helmick" userId="4d62dfd8-4666-4b3a-86fb-ee321fffbfda" providerId="ADAL" clId="{5DE6A796-AC11-4E47-97E5-C225364D0E29}" dt="2023-04-23T00:05:21.723" v="1663" actId="2696"/>
        <pc:sldMkLst>
          <pc:docMk/>
          <pc:sldMk cId="3878005673" sldId="292"/>
        </pc:sldMkLst>
        <pc:spChg chg="mod">
          <ac:chgData name="Jason Helmick" userId="4d62dfd8-4666-4b3a-86fb-ee321fffbfda" providerId="ADAL" clId="{5DE6A796-AC11-4E47-97E5-C225364D0E29}" dt="2023-04-07T15:38:04.536" v="416" actId="20577"/>
          <ac:spMkLst>
            <pc:docMk/>
            <pc:sldMk cId="3878005673" sldId="292"/>
            <ac:spMk id="2" creationId="{F6872C78-16D2-A851-63B0-915F9F266C50}"/>
          </ac:spMkLst>
        </pc:spChg>
      </pc:sldChg>
      <pc:sldChg chg="addSp modSp new del mod modClrScheme chgLayout">
        <pc:chgData name="Jason Helmick" userId="4d62dfd8-4666-4b3a-86fb-ee321fffbfda" providerId="ADAL" clId="{5DE6A796-AC11-4E47-97E5-C225364D0E29}" dt="2023-04-23T00:36:19.345" v="1668" actId="2696"/>
        <pc:sldMkLst>
          <pc:docMk/>
          <pc:sldMk cId="571093883" sldId="293"/>
        </pc:sldMkLst>
        <pc:spChg chg="mod ord">
          <ac:chgData name="Jason Helmick" userId="4d62dfd8-4666-4b3a-86fb-ee321fffbfda" providerId="ADAL" clId="{5DE6A796-AC11-4E47-97E5-C225364D0E29}" dt="2023-04-07T15:39:51.785" v="459" actId="700"/>
          <ac:spMkLst>
            <pc:docMk/>
            <pc:sldMk cId="571093883" sldId="293"/>
            <ac:spMk id="2" creationId="{52CC3793-D4ED-3D43-0F6B-4274EE632C26}"/>
          </ac:spMkLst>
        </pc:spChg>
        <pc:spChg chg="add mod ord">
          <ac:chgData name="Jason Helmick" userId="4d62dfd8-4666-4b3a-86fb-ee321fffbfda" providerId="ADAL" clId="{5DE6A796-AC11-4E47-97E5-C225364D0E29}" dt="2023-04-07T15:39:51.785" v="459" actId="700"/>
          <ac:spMkLst>
            <pc:docMk/>
            <pc:sldMk cId="571093883" sldId="293"/>
            <ac:spMk id="3" creationId="{ED0AC740-ABA8-37D8-9778-ACF2092BC32A}"/>
          </ac:spMkLst>
        </pc:spChg>
        <pc:spChg chg="add mod ord">
          <ac:chgData name="Jason Helmick" userId="4d62dfd8-4666-4b3a-86fb-ee321fffbfda" providerId="ADAL" clId="{5DE6A796-AC11-4E47-97E5-C225364D0E29}" dt="2023-04-07T15:40:24.364" v="525" actId="20577"/>
          <ac:spMkLst>
            <pc:docMk/>
            <pc:sldMk cId="571093883" sldId="293"/>
            <ac:spMk id="4" creationId="{A2556336-51F8-C21E-1571-B4917DEBFA80}"/>
          </ac:spMkLst>
        </pc:spChg>
        <pc:spChg chg="add mod ord">
          <ac:chgData name="Jason Helmick" userId="4d62dfd8-4666-4b3a-86fb-ee321fffbfda" providerId="ADAL" clId="{5DE6A796-AC11-4E47-97E5-C225364D0E29}" dt="2023-04-07T15:39:51.785" v="459" actId="700"/>
          <ac:spMkLst>
            <pc:docMk/>
            <pc:sldMk cId="571093883" sldId="293"/>
            <ac:spMk id="5" creationId="{F43C355E-DD2D-E5F3-2C2D-9E0AC51219E4}"/>
          </ac:spMkLst>
        </pc:spChg>
        <pc:spChg chg="add mod ord">
          <ac:chgData name="Jason Helmick" userId="4d62dfd8-4666-4b3a-86fb-ee321fffbfda" providerId="ADAL" clId="{5DE6A796-AC11-4E47-97E5-C225364D0E29}" dt="2023-04-07T15:39:51.785" v="459" actId="700"/>
          <ac:spMkLst>
            <pc:docMk/>
            <pc:sldMk cId="571093883" sldId="293"/>
            <ac:spMk id="6" creationId="{7D9DA44F-F5A2-2778-48B7-73CDCA309995}"/>
          </ac:spMkLst>
        </pc:spChg>
      </pc:sldChg>
      <pc:sldChg chg="modSp new del mod">
        <pc:chgData name="Jason Helmick" userId="4d62dfd8-4666-4b3a-86fb-ee321fffbfda" providerId="ADAL" clId="{5DE6A796-AC11-4E47-97E5-C225364D0E29}" dt="2023-04-23T00:05:11.245" v="1661" actId="2696"/>
        <pc:sldMkLst>
          <pc:docMk/>
          <pc:sldMk cId="722949275" sldId="294"/>
        </pc:sldMkLst>
        <pc:spChg chg="mod">
          <ac:chgData name="Jason Helmick" userId="4d62dfd8-4666-4b3a-86fb-ee321fffbfda" providerId="ADAL" clId="{5DE6A796-AC11-4E47-97E5-C225364D0E29}" dt="2023-04-07T15:41:33.039" v="539" actId="20577"/>
          <ac:spMkLst>
            <pc:docMk/>
            <pc:sldMk cId="722949275" sldId="294"/>
            <ac:spMk id="2" creationId="{1DEA0193-85BD-58DE-7016-A6EEE5A1EF21}"/>
          </ac:spMkLst>
        </pc:spChg>
        <pc:spChg chg="mod">
          <ac:chgData name="Jason Helmick" userId="4d62dfd8-4666-4b3a-86fb-ee321fffbfda" providerId="ADAL" clId="{5DE6A796-AC11-4E47-97E5-C225364D0E29}" dt="2023-04-07T15:41:57.219" v="621" actId="20577"/>
          <ac:spMkLst>
            <pc:docMk/>
            <pc:sldMk cId="722949275" sldId="294"/>
            <ac:spMk id="4" creationId="{55E4DE67-1C55-DD5F-40CD-E49FFCDE78CF}"/>
          </ac:spMkLst>
        </pc:spChg>
      </pc:sldChg>
      <pc:sldChg chg="modSp new del mod">
        <pc:chgData name="Jason Helmick" userId="4d62dfd8-4666-4b3a-86fb-ee321fffbfda" providerId="ADAL" clId="{5DE6A796-AC11-4E47-97E5-C225364D0E29}" dt="2023-04-23T00:43:28.803" v="1677" actId="2696"/>
        <pc:sldMkLst>
          <pc:docMk/>
          <pc:sldMk cId="4171079512" sldId="295"/>
        </pc:sldMkLst>
        <pc:spChg chg="mod">
          <ac:chgData name="Jason Helmick" userId="4d62dfd8-4666-4b3a-86fb-ee321fffbfda" providerId="ADAL" clId="{5DE6A796-AC11-4E47-97E5-C225364D0E29}" dt="2023-04-07T15:43:29.803" v="647" actId="20577"/>
          <ac:spMkLst>
            <pc:docMk/>
            <pc:sldMk cId="4171079512" sldId="295"/>
            <ac:spMk id="2" creationId="{775DF037-736A-9E03-E2F5-2A713B2A6B07}"/>
          </ac:spMkLst>
        </pc:spChg>
      </pc:sldChg>
      <pc:sldChg chg="addSp modSp new mod setBg">
        <pc:chgData name="Jason Helmick" userId="4d62dfd8-4666-4b3a-86fb-ee321fffbfda" providerId="ADAL" clId="{5DE6A796-AC11-4E47-97E5-C225364D0E29}" dt="2023-04-23T00:35:52.588" v="1667"/>
        <pc:sldMkLst>
          <pc:docMk/>
          <pc:sldMk cId="1573816749" sldId="296"/>
        </pc:sldMkLst>
        <pc:spChg chg="mod">
          <ac:chgData name="Jason Helmick" userId="4d62dfd8-4666-4b3a-86fb-ee321fffbfda" providerId="ADAL" clId="{5DE6A796-AC11-4E47-97E5-C225364D0E29}" dt="2023-04-23T00:35:28.942" v="1666" actId="26606"/>
          <ac:spMkLst>
            <pc:docMk/>
            <pc:sldMk cId="1573816749" sldId="296"/>
            <ac:spMk id="2" creationId="{AB6390C0-99A3-6B2F-246F-65818F5E83FE}"/>
          </ac:spMkLst>
        </pc:spChg>
        <pc:spChg chg="mod">
          <ac:chgData name="Jason Helmick" userId="4d62dfd8-4666-4b3a-86fb-ee321fffbfda" providerId="ADAL" clId="{5DE6A796-AC11-4E47-97E5-C225364D0E29}" dt="2023-04-23T00:35:28.942" v="1666" actId="26606"/>
          <ac:spMkLst>
            <pc:docMk/>
            <pc:sldMk cId="1573816749" sldId="296"/>
            <ac:spMk id="3" creationId="{8727FB71-EE7D-79FD-40C5-1D2BE6646740}"/>
          </ac:spMkLst>
        </pc:spChg>
        <pc:spChg chg="add">
          <ac:chgData name="Jason Helmick" userId="4d62dfd8-4666-4b3a-86fb-ee321fffbfda" providerId="ADAL" clId="{5DE6A796-AC11-4E47-97E5-C225364D0E29}" dt="2023-04-23T00:35:28.942" v="1666" actId="26606"/>
          <ac:spMkLst>
            <pc:docMk/>
            <pc:sldMk cId="1573816749" sldId="296"/>
            <ac:spMk id="8" creationId="{CBB2B1F0-0DD6-4744-9A46-7A344FB48E40}"/>
          </ac:spMkLst>
        </pc:spChg>
        <pc:spChg chg="add">
          <ac:chgData name="Jason Helmick" userId="4d62dfd8-4666-4b3a-86fb-ee321fffbfda" providerId="ADAL" clId="{5DE6A796-AC11-4E47-97E5-C225364D0E29}" dt="2023-04-23T00:35:28.942" v="1666" actId="26606"/>
          <ac:spMkLst>
            <pc:docMk/>
            <pc:sldMk cId="1573816749" sldId="296"/>
            <ac:spMk id="10" creationId="{52D502E5-F6B4-4D58-B4AE-FC466FF15EE8}"/>
          </ac:spMkLst>
        </pc:spChg>
        <pc:spChg chg="add">
          <ac:chgData name="Jason Helmick" userId="4d62dfd8-4666-4b3a-86fb-ee321fffbfda" providerId="ADAL" clId="{5DE6A796-AC11-4E47-97E5-C225364D0E29}" dt="2023-04-23T00:35:28.942" v="1666" actId="26606"/>
          <ac:spMkLst>
            <pc:docMk/>
            <pc:sldMk cId="1573816749" sldId="296"/>
            <ac:spMk id="12" creationId="{9DECDBF4-02B6-4BB4-B65B-B8107AD6A9E8}"/>
          </ac:spMkLst>
        </pc:spChg>
      </pc:sldChg>
      <pc:sldChg chg="delSp modSp new mod setBg">
        <pc:chgData name="Jason Helmick" userId="4d62dfd8-4666-4b3a-86fb-ee321fffbfda" providerId="ADAL" clId="{5DE6A796-AC11-4E47-97E5-C225364D0E29}" dt="2023-04-23T00:41:33.026" v="1670"/>
        <pc:sldMkLst>
          <pc:docMk/>
          <pc:sldMk cId="1376439939" sldId="297"/>
        </pc:sldMkLst>
        <pc:spChg chg="mod">
          <ac:chgData name="Jason Helmick" userId="4d62dfd8-4666-4b3a-86fb-ee321fffbfda" providerId="ADAL" clId="{5DE6A796-AC11-4E47-97E5-C225364D0E29}" dt="2023-04-07T15:46:30.103" v="723" actId="20577"/>
          <ac:spMkLst>
            <pc:docMk/>
            <pc:sldMk cId="1376439939" sldId="297"/>
            <ac:spMk id="2" creationId="{C641B651-3AC9-17E0-1F8C-5D1ABD031A6A}"/>
          </ac:spMkLst>
        </pc:spChg>
        <pc:spChg chg="del">
          <ac:chgData name="Jason Helmick" userId="4d62dfd8-4666-4b3a-86fb-ee321fffbfda" providerId="ADAL" clId="{5DE6A796-AC11-4E47-97E5-C225364D0E29}" dt="2023-04-23T00:41:16.523" v="1669" actId="478"/>
          <ac:spMkLst>
            <pc:docMk/>
            <pc:sldMk cId="1376439939" sldId="297"/>
            <ac:spMk id="6" creationId="{0A9772BB-CAD2-265A-04E3-6BD5667D8891}"/>
          </ac:spMkLst>
        </pc:spChg>
      </pc:sldChg>
      <pc:sldChg chg="modSp new del mod">
        <pc:chgData name="Jason Helmick" userId="4d62dfd8-4666-4b3a-86fb-ee321fffbfda" providerId="ADAL" clId="{5DE6A796-AC11-4E47-97E5-C225364D0E29}" dt="2023-04-23T01:03:00.577" v="1790" actId="2696"/>
        <pc:sldMkLst>
          <pc:docMk/>
          <pc:sldMk cId="1941575516" sldId="298"/>
        </pc:sldMkLst>
        <pc:spChg chg="mod">
          <ac:chgData name="Jason Helmick" userId="4d62dfd8-4666-4b3a-86fb-ee321fffbfda" providerId="ADAL" clId="{5DE6A796-AC11-4E47-97E5-C225364D0E29}" dt="2023-04-07T15:47:06.398" v="761" actId="20577"/>
          <ac:spMkLst>
            <pc:docMk/>
            <pc:sldMk cId="1941575516" sldId="298"/>
            <ac:spMk id="2" creationId="{8E7C2E73-5C62-377C-B7E3-3C0CD337AB47}"/>
          </ac:spMkLst>
        </pc:spChg>
        <pc:spChg chg="mod">
          <ac:chgData name="Jason Helmick" userId="4d62dfd8-4666-4b3a-86fb-ee321fffbfda" providerId="ADAL" clId="{5DE6A796-AC11-4E47-97E5-C225364D0E29}" dt="2023-04-07T15:47:14.908" v="794" actId="20577"/>
          <ac:spMkLst>
            <pc:docMk/>
            <pc:sldMk cId="1941575516" sldId="298"/>
            <ac:spMk id="3" creationId="{D7254B64-4E75-72D6-DCC6-E8571A0922A2}"/>
          </ac:spMkLst>
        </pc:spChg>
      </pc:sldChg>
      <pc:sldChg chg="addSp modSp mod setBg">
        <pc:chgData name="Jason Helmick" userId="4d62dfd8-4666-4b3a-86fb-ee321fffbfda" providerId="ADAL" clId="{5DE6A796-AC11-4E47-97E5-C225364D0E29}" dt="2023-04-22T23:25:12.860" v="1393" actId="14100"/>
        <pc:sldMkLst>
          <pc:docMk/>
          <pc:sldMk cId="2035650919" sldId="300"/>
        </pc:sldMkLst>
        <pc:spChg chg="mod">
          <ac:chgData name="Jason Helmick" userId="4d62dfd8-4666-4b3a-86fb-ee321fffbfda" providerId="ADAL" clId="{5DE6A796-AC11-4E47-97E5-C225364D0E29}" dt="2023-04-22T23:25:12.860" v="1393" actId="14100"/>
          <ac:spMkLst>
            <pc:docMk/>
            <pc:sldMk cId="2035650919" sldId="300"/>
            <ac:spMk id="2" creationId="{C1204FCB-9524-1A07-5723-8B445005477B}"/>
          </ac:spMkLst>
        </pc:spChg>
        <pc:spChg chg="mod">
          <ac:chgData name="Jason Helmick" userId="4d62dfd8-4666-4b3a-86fb-ee321fffbfda" providerId="ADAL" clId="{5DE6A796-AC11-4E47-97E5-C225364D0E29}" dt="2023-04-22T23:23:29.523" v="1381" actId="1076"/>
          <ac:spMkLst>
            <pc:docMk/>
            <pc:sldMk cId="2035650919" sldId="300"/>
            <ac:spMk id="4" creationId="{5F92BA19-78DE-77D0-B7AA-3C9E8804D79B}"/>
          </ac:spMkLst>
        </pc:spChg>
        <pc:spChg chg="add mod">
          <ac:chgData name="Jason Helmick" userId="4d62dfd8-4666-4b3a-86fb-ee321fffbfda" providerId="ADAL" clId="{5DE6A796-AC11-4E47-97E5-C225364D0E29}" dt="2023-04-22T22:33:03.893" v="1336" actId="207"/>
          <ac:spMkLst>
            <pc:docMk/>
            <pc:sldMk cId="2035650919" sldId="300"/>
            <ac:spMk id="5" creationId="{470D451E-5E25-3D08-34E3-A9089DC89587}"/>
          </ac:spMkLst>
        </pc:spChg>
        <pc:spChg chg="add mod">
          <ac:chgData name="Jason Helmick" userId="4d62dfd8-4666-4b3a-86fb-ee321fffbfda" providerId="ADAL" clId="{5DE6A796-AC11-4E47-97E5-C225364D0E29}" dt="2023-04-22T23:24:33.245" v="1383" actId="207"/>
          <ac:spMkLst>
            <pc:docMk/>
            <pc:sldMk cId="2035650919" sldId="300"/>
            <ac:spMk id="6" creationId="{67F4763F-08D8-851D-445B-CB813A9CB317}"/>
          </ac:spMkLst>
        </pc:spChg>
      </pc:sldChg>
      <pc:sldChg chg="del mod modShow">
        <pc:chgData name="Jason Helmick" userId="4d62dfd8-4666-4b3a-86fb-ee321fffbfda" providerId="ADAL" clId="{5DE6A796-AC11-4E47-97E5-C225364D0E29}" dt="2023-04-23T01:10:53.553" v="1805" actId="2696"/>
        <pc:sldMkLst>
          <pc:docMk/>
          <pc:sldMk cId="4278082978" sldId="301"/>
        </pc:sldMkLst>
      </pc:sldChg>
      <pc:sldChg chg="addSp delSp modSp new del mod setBg modShow">
        <pc:chgData name="Jason Helmick" userId="4d62dfd8-4666-4b3a-86fb-ee321fffbfda" providerId="ADAL" clId="{5DE6A796-AC11-4E47-97E5-C225364D0E29}" dt="2023-04-23T01:10:45.273" v="1803" actId="2696"/>
        <pc:sldMkLst>
          <pc:docMk/>
          <pc:sldMk cId="3507280647" sldId="302"/>
        </pc:sldMkLst>
        <pc:spChg chg="add">
          <ac:chgData name="Jason Helmick" userId="4d62dfd8-4666-4b3a-86fb-ee321fffbfda" providerId="ADAL" clId="{5DE6A796-AC11-4E47-97E5-C225364D0E29}" dt="2023-04-22T22:11:49.098" v="813" actId="26606"/>
          <ac:spMkLst>
            <pc:docMk/>
            <pc:sldMk cId="3507280647" sldId="302"/>
            <ac:spMk id="1028" creationId="{AB8C311F-7253-4AED-9701-7FC0708C41C7}"/>
          </ac:spMkLst>
        </pc:spChg>
        <pc:spChg chg="add del">
          <ac:chgData name="Jason Helmick" userId="4d62dfd8-4666-4b3a-86fb-ee321fffbfda" providerId="ADAL" clId="{5DE6A796-AC11-4E47-97E5-C225364D0E29}" dt="2023-04-22T22:11:15.433" v="807" actId="26606"/>
          <ac:spMkLst>
            <pc:docMk/>
            <pc:sldMk cId="3507280647" sldId="302"/>
            <ac:spMk id="1031" creationId="{2D2B266D-3625-4584-A5C3-7D3F672CFF30}"/>
          </ac:spMkLst>
        </pc:spChg>
        <pc:spChg chg="add">
          <ac:chgData name="Jason Helmick" userId="4d62dfd8-4666-4b3a-86fb-ee321fffbfda" providerId="ADAL" clId="{5DE6A796-AC11-4E47-97E5-C225364D0E29}" dt="2023-04-22T22:11:49.098" v="813" actId="26606"/>
          <ac:spMkLst>
            <pc:docMk/>
            <pc:sldMk cId="3507280647" sldId="302"/>
            <ac:spMk id="1033" creationId="{E2384209-CB15-4CDF-9D31-C44FD9A3F20D}"/>
          </ac:spMkLst>
        </pc:spChg>
        <pc:spChg chg="add">
          <ac:chgData name="Jason Helmick" userId="4d62dfd8-4666-4b3a-86fb-ee321fffbfda" providerId="ADAL" clId="{5DE6A796-AC11-4E47-97E5-C225364D0E29}" dt="2023-04-22T22:11:49.098" v="813" actId="26606"/>
          <ac:spMkLst>
            <pc:docMk/>
            <pc:sldMk cId="3507280647" sldId="302"/>
            <ac:spMk id="1035" creationId="{2633B3B5-CC90-43F0-8714-D31D1F3F0209}"/>
          </ac:spMkLst>
        </pc:spChg>
        <pc:spChg chg="add">
          <ac:chgData name="Jason Helmick" userId="4d62dfd8-4666-4b3a-86fb-ee321fffbfda" providerId="ADAL" clId="{5DE6A796-AC11-4E47-97E5-C225364D0E29}" dt="2023-04-22T22:11:49.098" v="813" actId="26606"/>
          <ac:spMkLst>
            <pc:docMk/>
            <pc:sldMk cId="3507280647" sldId="302"/>
            <ac:spMk id="1037" creationId="{A8D57A06-A426-446D-B02C-A2DC6B62E45E}"/>
          </ac:spMkLst>
        </pc:spChg>
        <pc:picChg chg="add mod">
          <ac:chgData name="Jason Helmick" userId="4d62dfd8-4666-4b3a-86fb-ee321fffbfda" providerId="ADAL" clId="{5DE6A796-AC11-4E47-97E5-C225364D0E29}" dt="2023-04-22T22:11:49.098" v="813" actId="26606"/>
          <ac:picMkLst>
            <pc:docMk/>
            <pc:sldMk cId="3507280647" sldId="302"/>
            <ac:picMk id="1026" creationId="{2BE76CE4-9B57-2F11-CEBC-899CD281A0FE}"/>
          </ac:picMkLst>
        </pc:picChg>
      </pc:sldChg>
      <pc:sldChg chg="addSp delSp modSp new mod ord setBg modAnim">
        <pc:chgData name="Jason Helmick" userId="4d62dfd8-4666-4b3a-86fb-ee321fffbfda" providerId="ADAL" clId="{5DE6A796-AC11-4E47-97E5-C225364D0E29}" dt="2023-04-22T23:52:59.578" v="1432"/>
        <pc:sldMkLst>
          <pc:docMk/>
          <pc:sldMk cId="1425980771" sldId="303"/>
        </pc:sldMkLst>
        <pc:spChg chg="add del">
          <ac:chgData name="Jason Helmick" userId="4d62dfd8-4666-4b3a-86fb-ee321fffbfda" providerId="ADAL" clId="{5DE6A796-AC11-4E47-97E5-C225364D0E29}" dt="2023-04-22T22:15:50.280" v="824" actId="26606"/>
          <ac:spMkLst>
            <pc:docMk/>
            <pc:sldMk cId="1425980771" sldId="303"/>
            <ac:spMk id="7" creationId="{42A4FC2C-047E-45A5-965D-8E1E3BF09BC6}"/>
          </ac:spMkLst>
        </pc:spChg>
        <pc:spChg chg="add del">
          <ac:chgData name="Jason Helmick" userId="4d62dfd8-4666-4b3a-86fb-ee321fffbfda" providerId="ADAL" clId="{5DE6A796-AC11-4E47-97E5-C225364D0E29}" dt="2023-04-22T22:15:48.386" v="821" actId="26606"/>
          <ac:spMkLst>
            <pc:docMk/>
            <pc:sldMk cId="1425980771" sldId="303"/>
            <ac:spMk id="2055" creationId="{42A4FC2C-047E-45A5-965D-8E1E3BF09BC6}"/>
          </ac:spMkLst>
        </pc:spChg>
        <pc:spChg chg="add del">
          <ac:chgData name="Jason Helmick" userId="4d62dfd8-4666-4b3a-86fb-ee321fffbfda" providerId="ADAL" clId="{5DE6A796-AC11-4E47-97E5-C225364D0E29}" dt="2023-04-22T22:15:50.279" v="823" actId="26606"/>
          <ac:spMkLst>
            <pc:docMk/>
            <pc:sldMk cId="1425980771" sldId="303"/>
            <ac:spMk id="2057" creationId="{42A4FC2C-047E-45A5-965D-8E1E3BF09BC6}"/>
          </ac:spMkLst>
        </pc:spChg>
        <pc:spChg chg="add">
          <ac:chgData name="Jason Helmick" userId="4d62dfd8-4666-4b3a-86fb-ee321fffbfda" providerId="ADAL" clId="{5DE6A796-AC11-4E47-97E5-C225364D0E29}" dt="2023-04-22T22:15:50.280" v="824" actId="26606"/>
          <ac:spMkLst>
            <pc:docMk/>
            <pc:sldMk cId="1425980771" sldId="303"/>
            <ac:spMk id="2059" creationId="{42A4FC2C-047E-45A5-965D-8E1E3BF09BC6}"/>
          </ac:spMkLst>
        </pc:spChg>
        <pc:picChg chg="add del mod">
          <ac:chgData name="Jason Helmick" userId="4d62dfd8-4666-4b3a-86fb-ee321fffbfda" providerId="ADAL" clId="{5DE6A796-AC11-4E47-97E5-C225364D0E29}" dt="2023-04-22T22:14:57.202" v="818" actId="478"/>
          <ac:picMkLst>
            <pc:docMk/>
            <pc:sldMk cId="1425980771" sldId="303"/>
            <ac:picMk id="2" creationId="{470EEA8E-831C-6A75-D5F4-4B2FA3CD1844}"/>
          </ac:picMkLst>
        </pc:picChg>
        <pc:picChg chg="add mod">
          <ac:chgData name="Jason Helmick" userId="4d62dfd8-4666-4b3a-86fb-ee321fffbfda" providerId="ADAL" clId="{5DE6A796-AC11-4E47-97E5-C225364D0E29}" dt="2023-04-22T22:15:50.280" v="824" actId="26606"/>
          <ac:picMkLst>
            <pc:docMk/>
            <pc:sldMk cId="1425980771" sldId="303"/>
            <ac:picMk id="2050" creationId="{3133986D-2E47-2C07-E72D-55AE36D51D96}"/>
          </ac:picMkLst>
        </pc:picChg>
      </pc:sldChg>
      <pc:sldChg chg="addSp delSp modSp new del mod setBg setClrOvrMap">
        <pc:chgData name="Jason Helmick" userId="4d62dfd8-4666-4b3a-86fb-ee321fffbfda" providerId="ADAL" clId="{5DE6A796-AC11-4E47-97E5-C225364D0E29}" dt="2023-04-22T22:54:47.751" v="1375" actId="2696"/>
        <pc:sldMkLst>
          <pc:docMk/>
          <pc:sldMk cId="4258820231" sldId="304"/>
        </pc:sldMkLst>
        <pc:spChg chg="add del mod">
          <ac:chgData name="Jason Helmick" userId="4d62dfd8-4666-4b3a-86fb-ee321fffbfda" providerId="ADAL" clId="{5DE6A796-AC11-4E47-97E5-C225364D0E29}" dt="2023-04-22T22:21:58.846" v="922" actId="478"/>
          <ac:spMkLst>
            <pc:docMk/>
            <pc:sldMk cId="4258820231" sldId="304"/>
            <ac:spMk id="2" creationId="{4653F553-4F14-3BA8-B297-DED3261B189A}"/>
          </ac:spMkLst>
        </pc:spChg>
        <pc:spChg chg="add mod ord">
          <ac:chgData name="Jason Helmick" userId="4d62dfd8-4666-4b3a-86fb-ee321fffbfda" providerId="ADAL" clId="{5DE6A796-AC11-4E47-97E5-C225364D0E29}" dt="2023-04-22T22:48:17.132" v="1362" actId="255"/>
          <ac:spMkLst>
            <pc:docMk/>
            <pc:sldMk cId="4258820231" sldId="304"/>
            <ac:spMk id="3" creationId="{47FC8819-4B25-5372-62CA-E30C9D9B03D7}"/>
          </ac:spMkLst>
        </pc:spChg>
        <pc:spChg chg="add del">
          <ac:chgData name="Jason Helmick" userId="4d62dfd8-4666-4b3a-86fb-ee321fffbfda" providerId="ADAL" clId="{5DE6A796-AC11-4E47-97E5-C225364D0E29}" dt="2023-04-22T22:23:13.298" v="928" actId="26606"/>
          <ac:spMkLst>
            <pc:docMk/>
            <pc:sldMk cId="4258820231" sldId="304"/>
            <ac:spMk id="6" creationId="{F13C74B1-5B17-4795-BED0-7140497B445A}"/>
          </ac:spMkLst>
        </pc:spChg>
        <pc:spChg chg="add del">
          <ac:chgData name="Jason Helmick" userId="4d62dfd8-4666-4b3a-86fb-ee321fffbfda" providerId="ADAL" clId="{5DE6A796-AC11-4E47-97E5-C225364D0E29}" dt="2023-04-22T22:23:13.298" v="928" actId="26606"/>
          <ac:spMkLst>
            <pc:docMk/>
            <pc:sldMk cId="4258820231" sldId="304"/>
            <ac:spMk id="7" creationId="{D4974D33-8DC5-464E-8C6D-BE58F0669C17}"/>
          </ac:spMkLst>
        </pc:spChg>
        <pc:spChg chg="add del">
          <ac:chgData name="Jason Helmick" userId="4d62dfd8-4666-4b3a-86fb-ee321fffbfda" providerId="ADAL" clId="{5DE6A796-AC11-4E47-97E5-C225364D0E29}" dt="2023-04-22T22:22:33.454" v="926" actId="26606"/>
          <ac:spMkLst>
            <pc:docMk/>
            <pc:sldMk cId="4258820231" sldId="304"/>
            <ac:spMk id="9" creationId="{04C21BAE-6866-4C7A-A7EC-C1B2E572D5BE}"/>
          </ac:spMkLst>
        </pc:spChg>
        <pc:spChg chg="add del">
          <ac:chgData name="Jason Helmick" userId="4d62dfd8-4666-4b3a-86fb-ee321fffbfda" providerId="ADAL" clId="{5DE6A796-AC11-4E47-97E5-C225364D0E29}" dt="2023-04-22T22:23:21.969" v="930" actId="26606"/>
          <ac:spMkLst>
            <pc:docMk/>
            <pc:sldMk cId="4258820231" sldId="304"/>
            <ac:spMk id="10" creationId="{D009D6D5-DAC2-4A8B-A17A-E206B9012D09}"/>
          </ac:spMkLst>
        </pc:spChg>
        <pc:spChg chg="add del">
          <ac:chgData name="Jason Helmick" userId="4d62dfd8-4666-4b3a-86fb-ee321fffbfda" providerId="ADAL" clId="{5DE6A796-AC11-4E47-97E5-C225364D0E29}" dt="2023-04-22T22:22:33.454" v="926" actId="26606"/>
          <ac:spMkLst>
            <pc:docMk/>
            <pc:sldMk cId="4258820231" sldId="304"/>
            <ac:spMk id="11" creationId="{7E7D0C94-08B4-48AE-8813-CC4D60294F42}"/>
          </ac:spMkLst>
        </pc:spChg>
        <pc:spChg chg="add del">
          <ac:chgData name="Jason Helmick" userId="4d62dfd8-4666-4b3a-86fb-ee321fffbfda" providerId="ADAL" clId="{5DE6A796-AC11-4E47-97E5-C225364D0E29}" dt="2023-04-22T22:23:23.493" v="932" actId="26606"/>
          <ac:spMkLst>
            <pc:docMk/>
            <pc:sldMk cId="4258820231" sldId="304"/>
            <ac:spMk id="12" creationId="{8FC9BE17-9A7B-462D-AE50-3D8777387304}"/>
          </ac:spMkLst>
        </pc:spChg>
        <pc:spChg chg="add del">
          <ac:chgData name="Jason Helmick" userId="4d62dfd8-4666-4b3a-86fb-ee321fffbfda" providerId="ADAL" clId="{5DE6A796-AC11-4E47-97E5-C225364D0E29}" dt="2023-04-22T22:22:33.454" v="926" actId="26606"/>
          <ac:spMkLst>
            <pc:docMk/>
            <pc:sldMk cId="4258820231" sldId="304"/>
            <ac:spMk id="13" creationId="{DD0D366F-455D-4298-97E9-89785ADAEC06}"/>
          </ac:spMkLst>
        </pc:spChg>
        <pc:spChg chg="add del">
          <ac:chgData name="Jason Helmick" userId="4d62dfd8-4666-4b3a-86fb-ee321fffbfda" providerId="ADAL" clId="{5DE6A796-AC11-4E47-97E5-C225364D0E29}" dt="2023-04-22T22:23:23.493" v="932" actId="26606"/>
          <ac:spMkLst>
            <pc:docMk/>
            <pc:sldMk cId="4258820231" sldId="304"/>
            <ac:spMk id="14" creationId="{3EBE8569-6AEC-4B8C-8D53-2DE337CDBA65}"/>
          </ac:spMkLst>
        </pc:spChg>
        <pc:spChg chg="add del">
          <ac:chgData name="Jason Helmick" userId="4d62dfd8-4666-4b3a-86fb-ee321fffbfda" providerId="ADAL" clId="{5DE6A796-AC11-4E47-97E5-C225364D0E29}" dt="2023-04-22T22:22:33.454" v="926" actId="26606"/>
          <ac:spMkLst>
            <pc:docMk/>
            <pc:sldMk cId="4258820231" sldId="304"/>
            <ac:spMk id="15" creationId="{F0C518C2-0AA4-470C-87B9-9CBF428FBA25}"/>
          </ac:spMkLst>
        </pc:spChg>
        <pc:spChg chg="add del">
          <ac:chgData name="Jason Helmick" userId="4d62dfd8-4666-4b3a-86fb-ee321fffbfda" providerId="ADAL" clId="{5DE6A796-AC11-4E47-97E5-C225364D0E29}" dt="2023-04-22T22:23:23.493" v="932" actId="26606"/>
          <ac:spMkLst>
            <pc:docMk/>
            <pc:sldMk cId="4258820231" sldId="304"/>
            <ac:spMk id="16" creationId="{55D4142C-5077-457F-A6AD-3FECFDB39685}"/>
          </ac:spMkLst>
        </pc:spChg>
        <pc:spChg chg="add del">
          <ac:chgData name="Jason Helmick" userId="4d62dfd8-4666-4b3a-86fb-ee321fffbfda" providerId="ADAL" clId="{5DE6A796-AC11-4E47-97E5-C225364D0E29}" dt="2023-04-22T22:23:23.493" v="932" actId="26606"/>
          <ac:spMkLst>
            <pc:docMk/>
            <pc:sldMk cId="4258820231" sldId="304"/>
            <ac:spMk id="17" creationId="{7A5F0580-5EE9-419F-96EE-B6529EF6E7D0}"/>
          </ac:spMkLst>
        </pc:spChg>
        <pc:spChg chg="add del">
          <ac:chgData name="Jason Helmick" userId="4d62dfd8-4666-4b3a-86fb-ee321fffbfda" providerId="ADAL" clId="{5DE6A796-AC11-4E47-97E5-C225364D0E29}" dt="2023-04-22T22:23:35.554" v="934" actId="26606"/>
          <ac:spMkLst>
            <pc:docMk/>
            <pc:sldMk cId="4258820231" sldId="304"/>
            <ac:spMk id="19" creationId="{9AA72BD9-2C5A-4EDC-931F-5AA08EACA0F3}"/>
          </ac:spMkLst>
        </pc:spChg>
        <pc:spChg chg="add del">
          <ac:chgData name="Jason Helmick" userId="4d62dfd8-4666-4b3a-86fb-ee321fffbfda" providerId="ADAL" clId="{5DE6A796-AC11-4E47-97E5-C225364D0E29}" dt="2023-04-22T22:23:35.554" v="934" actId="26606"/>
          <ac:spMkLst>
            <pc:docMk/>
            <pc:sldMk cId="4258820231" sldId="304"/>
            <ac:spMk id="20" creationId="{DD3981AC-7B61-4947-BCF3-F7AA7FA385B9}"/>
          </ac:spMkLst>
        </pc:spChg>
        <pc:spChg chg="add del">
          <ac:chgData name="Jason Helmick" userId="4d62dfd8-4666-4b3a-86fb-ee321fffbfda" providerId="ADAL" clId="{5DE6A796-AC11-4E47-97E5-C225364D0E29}" dt="2023-04-22T22:23:35.554" v="934" actId="26606"/>
          <ac:spMkLst>
            <pc:docMk/>
            <pc:sldMk cId="4258820231" sldId="304"/>
            <ac:spMk id="21" creationId="{55D4142C-5077-457F-A6AD-3FECFDB39685}"/>
          </ac:spMkLst>
        </pc:spChg>
        <pc:spChg chg="add del">
          <ac:chgData name="Jason Helmick" userId="4d62dfd8-4666-4b3a-86fb-ee321fffbfda" providerId="ADAL" clId="{5DE6A796-AC11-4E47-97E5-C225364D0E29}" dt="2023-04-22T22:23:35.554" v="934" actId="26606"/>
          <ac:spMkLst>
            <pc:docMk/>
            <pc:sldMk cId="4258820231" sldId="304"/>
            <ac:spMk id="22" creationId="{7A5F0580-5EE9-419F-96EE-B6529EF6E7D0}"/>
          </ac:spMkLst>
        </pc:spChg>
        <pc:spChg chg="add del">
          <ac:chgData name="Jason Helmick" userId="4d62dfd8-4666-4b3a-86fb-ee321fffbfda" providerId="ADAL" clId="{5DE6A796-AC11-4E47-97E5-C225364D0E29}" dt="2023-04-22T22:23:39.184" v="936" actId="26606"/>
          <ac:spMkLst>
            <pc:docMk/>
            <pc:sldMk cId="4258820231" sldId="304"/>
            <ac:spMk id="24" creationId="{7C432AFE-B3D2-4BFF-BF8F-96C27AFF1AC7}"/>
          </ac:spMkLst>
        </pc:spChg>
        <pc:spChg chg="add del">
          <ac:chgData name="Jason Helmick" userId="4d62dfd8-4666-4b3a-86fb-ee321fffbfda" providerId="ADAL" clId="{5DE6A796-AC11-4E47-97E5-C225364D0E29}" dt="2023-04-22T22:23:39.184" v="936" actId="26606"/>
          <ac:spMkLst>
            <pc:docMk/>
            <pc:sldMk cId="4258820231" sldId="304"/>
            <ac:spMk id="25" creationId="{AF2F604E-43BE-4DC3-B983-E071523364F8}"/>
          </ac:spMkLst>
        </pc:spChg>
        <pc:spChg chg="add del">
          <ac:chgData name="Jason Helmick" userId="4d62dfd8-4666-4b3a-86fb-ee321fffbfda" providerId="ADAL" clId="{5DE6A796-AC11-4E47-97E5-C225364D0E29}" dt="2023-04-22T22:23:39.184" v="936" actId="26606"/>
          <ac:spMkLst>
            <pc:docMk/>
            <pc:sldMk cId="4258820231" sldId="304"/>
            <ac:spMk id="26" creationId="{08C9B587-E65E-4B52-B37C-ABEBB6E87928}"/>
          </ac:spMkLst>
        </pc:spChg>
        <pc:spChg chg="add del">
          <ac:chgData name="Jason Helmick" userId="4d62dfd8-4666-4b3a-86fb-ee321fffbfda" providerId="ADAL" clId="{5DE6A796-AC11-4E47-97E5-C225364D0E29}" dt="2023-04-22T22:23:52.340" v="940" actId="26606"/>
          <ac:spMkLst>
            <pc:docMk/>
            <pc:sldMk cId="4258820231" sldId="304"/>
            <ac:spMk id="28" creationId="{9AA72BD9-2C5A-4EDC-931F-5AA08EACA0F3}"/>
          </ac:spMkLst>
        </pc:spChg>
        <pc:spChg chg="add del">
          <ac:chgData name="Jason Helmick" userId="4d62dfd8-4666-4b3a-86fb-ee321fffbfda" providerId="ADAL" clId="{5DE6A796-AC11-4E47-97E5-C225364D0E29}" dt="2023-04-22T22:23:52.340" v="940" actId="26606"/>
          <ac:spMkLst>
            <pc:docMk/>
            <pc:sldMk cId="4258820231" sldId="304"/>
            <ac:spMk id="29" creationId="{DD3981AC-7B61-4947-BCF3-F7AA7FA385B9}"/>
          </ac:spMkLst>
        </pc:spChg>
        <pc:spChg chg="add del">
          <ac:chgData name="Jason Helmick" userId="4d62dfd8-4666-4b3a-86fb-ee321fffbfda" providerId="ADAL" clId="{5DE6A796-AC11-4E47-97E5-C225364D0E29}" dt="2023-04-22T22:23:52.340" v="940" actId="26606"/>
          <ac:spMkLst>
            <pc:docMk/>
            <pc:sldMk cId="4258820231" sldId="304"/>
            <ac:spMk id="30" creationId="{55D4142C-5077-457F-A6AD-3FECFDB39685}"/>
          </ac:spMkLst>
        </pc:spChg>
        <pc:spChg chg="add del">
          <ac:chgData name="Jason Helmick" userId="4d62dfd8-4666-4b3a-86fb-ee321fffbfda" providerId="ADAL" clId="{5DE6A796-AC11-4E47-97E5-C225364D0E29}" dt="2023-04-22T22:23:52.340" v="940" actId="26606"/>
          <ac:spMkLst>
            <pc:docMk/>
            <pc:sldMk cId="4258820231" sldId="304"/>
            <ac:spMk id="31" creationId="{7A5F0580-5EE9-419F-96EE-B6529EF6E7D0}"/>
          </ac:spMkLst>
        </pc:spChg>
        <pc:spChg chg="add del">
          <ac:chgData name="Jason Helmick" userId="4d62dfd8-4666-4b3a-86fb-ee321fffbfda" providerId="ADAL" clId="{5DE6A796-AC11-4E47-97E5-C225364D0E29}" dt="2023-04-22T22:26:08.308" v="944" actId="26606"/>
          <ac:spMkLst>
            <pc:docMk/>
            <pc:sldMk cId="4258820231" sldId="304"/>
            <ac:spMk id="3079" creationId="{9AA72BD9-2C5A-4EDC-931F-5AA08EACA0F3}"/>
          </ac:spMkLst>
        </pc:spChg>
        <pc:spChg chg="add del">
          <ac:chgData name="Jason Helmick" userId="4d62dfd8-4666-4b3a-86fb-ee321fffbfda" providerId="ADAL" clId="{5DE6A796-AC11-4E47-97E5-C225364D0E29}" dt="2023-04-22T22:26:08.308" v="944" actId="26606"/>
          <ac:spMkLst>
            <pc:docMk/>
            <pc:sldMk cId="4258820231" sldId="304"/>
            <ac:spMk id="3081" creationId="{DD3981AC-7B61-4947-BCF3-F7AA7FA385B9}"/>
          </ac:spMkLst>
        </pc:spChg>
        <pc:spChg chg="add del">
          <ac:chgData name="Jason Helmick" userId="4d62dfd8-4666-4b3a-86fb-ee321fffbfda" providerId="ADAL" clId="{5DE6A796-AC11-4E47-97E5-C225364D0E29}" dt="2023-04-22T22:26:08.308" v="944" actId="26606"/>
          <ac:spMkLst>
            <pc:docMk/>
            <pc:sldMk cId="4258820231" sldId="304"/>
            <ac:spMk id="3083" creationId="{55D4142C-5077-457F-A6AD-3FECFDB39685}"/>
          </ac:spMkLst>
        </pc:spChg>
        <pc:spChg chg="add del">
          <ac:chgData name="Jason Helmick" userId="4d62dfd8-4666-4b3a-86fb-ee321fffbfda" providerId="ADAL" clId="{5DE6A796-AC11-4E47-97E5-C225364D0E29}" dt="2023-04-22T22:26:08.308" v="944" actId="26606"/>
          <ac:spMkLst>
            <pc:docMk/>
            <pc:sldMk cId="4258820231" sldId="304"/>
            <ac:spMk id="3085" creationId="{7A5F0580-5EE9-419F-96EE-B6529EF6E7D0}"/>
          </ac:spMkLst>
        </pc:spChg>
        <pc:spChg chg="add del">
          <ac:chgData name="Jason Helmick" userId="4d62dfd8-4666-4b3a-86fb-ee321fffbfda" providerId="ADAL" clId="{5DE6A796-AC11-4E47-97E5-C225364D0E29}" dt="2023-04-22T22:26:09.441" v="946" actId="26606"/>
          <ac:spMkLst>
            <pc:docMk/>
            <pc:sldMk cId="4258820231" sldId="304"/>
            <ac:spMk id="3087" creationId="{80DF40B2-80F7-4E71-B46C-284163F3654A}"/>
          </ac:spMkLst>
        </pc:spChg>
        <pc:spChg chg="add del">
          <ac:chgData name="Jason Helmick" userId="4d62dfd8-4666-4b3a-86fb-ee321fffbfda" providerId="ADAL" clId="{5DE6A796-AC11-4E47-97E5-C225364D0E29}" dt="2023-04-22T22:26:12.654" v="948" actId="26606"/>
          <ac:spMkLst>
            <pc:docMk/>
            <pc:sldMk cId="4258820231" sldId="304"/>
            <ac:spMk id="3089" creationId="{E8A8EAB8-D2FF-444D-B34B-7D32F106AD0E}"/>
          </ac:spMkLst>
        </pc:spChg>
        <pc:spChg chg="add del">
          <ac:chgData name="Jason Helmick" userId="4d62dfd8-4666-4b3a-86fb-ee321fffbfda" providerId="ADAL" clId="{5DE6A796-AC11-4E47-97E5-C225364D0E29}" dt="2023-04-22T22:26:14.636" v="950" actId="26606"/>
          <ac:spMkLst>
            <pc:docMk/>
            <pc:sldMk cId="4258820231" sldId="304"/>
            <ac:spMk id="3093" creationId="{21A75659-5A6F-4F77-9679-678A00B9D8DC}"/>
          </ac:spMkLst>
        </pc:spChg>
        <pc:spChg chg="add del">
          <ac:chgData name="Jason Helmick" userId="4d62dfd8-4666-4b3a-86fb-ee321fffbfda" providerId="ADAL" clId="{5DE6A796-AC11-4E47-97E5-C225364D0E29}" dt="2023-04-22T22:26:14.636" v="950" actId="26606"/>
          <ac:spMkLst>
            <pc:docMk/>
            <pc:sldMk cId="4258820231" sldId="304"/>
            <ac:spMk id="3094" creationId="{E30A3A45-140E-431E-AED0-07EF836310B3}"/>
          </ac:spMkLst>
        </pc:spChg>
        <pc:spChg chg="add del">
          <ac:chgData name="Jason Helmick" userId="4d62dfd8-4666-4b3a-86fb-ee321fffbfda" providerId="ADAL" clId="{5DE6A796-AC11-4E47-97E5-C225364D0E29}" dt="2023-04-22T22:26:14.636" v="950" actId="26606"/>
          <ac:spMkLst>
            <pc:docMk/>
            <pc:sldMk cId="4258820231" sldId="304"/>
            <ac:spMk id="3095" creationId="{55D4142C-5077-457F-A6AD-3FECFDB39685}"/>
          </ac:spMkLst>
        </pc:spChg>
        <pc:spChg chg="add del">
          <ac:chgData name="Jason Helmick" userId="4d62dfd8-4666-4b3a-86fb-ee321fffbfda" providerId="ADAL" clId="{5DE6A796-AC11-4E47-97E5-C225364D0E29}" dt="2023-04-22T22:26:14.636" v="950" actId="26606"/>
          <ac:spMkLst>
            <pc:docMk/>
            <pc:sldMk cId="4258820231" sldId="304"/>
            <ac:spMk id="3096" creationId="{7A5F0580-5EE9-419F-96EE-B6529EF6E7D0}"/>
          </ac:spMkLst>
        </pc:spChg>
        <pc:spChg chg="add del">
          <ac:chgData name="Jason Helmick" userId="4d62dfd8-4666-4b3a-86fb-ee321fffbfda" providerId="ADAL" clId="{5DE6A796-AC11-4E47-97E5-C225364D0E29}" dt="2023-04-22T22:26:18.883" v="952" actId="26606"/>
          <ac:spMkLst>
            <pc:docMk/>
            <pc:sldMk cId="4258820231" sldId="304"/>
            <ac:spMk id="3098" creationId="{C3D6EC93-F369-413E-AA67-5D4104161046}"/>
          </ac:spMkLst>
        </pc:spChg>
        <pc:spChg chg="add del">
          <ac:chgData name="Jason Helmick" userId="4d62dfd8-4666-4b3a-86fb-ee321fffbfda" providerId="ADAL" clId="{5DE6A796-AC11-4E47-97E5-C225364D0E29}" dt="2023-04-22T22:28:55.741" v="973" actId="26606"/>
          <ac:spMkLst>
            <pc:docMk/>
            <pc:sldMk cId="4258820231" sldId="304"/>
            <ac:spMk id="3102" creationId="{9AA72BD9-2C5A-4EDC-931F-5AA08EACA0F3}"/>
          </ac:spMkLst>
        </pc:spChg>
        <pc:spChg chg="add del">
          <ac:chgData name="Jason Helmick" userId="4d62dfd8-4666-4b3a-86fb-ee321fffbfda" providerId="ADAL" clId="{5DE6A796-AC11-4E47-97E5-C225364D0E29}" dt="2023-04-22T22:28:55.741" v="973" actId="26606"/>
          <ac:spMkLst>
            <pc:docMk/>
            <pc:sldMk cId="4258820231" sldId="304"/>
            <ac:spMk id="3103" creationId="{DD3981AC-7B61-4947-BCF3-F7AA7FA385B9}"/>
          </ac:spMkLst>
        </pc:spChg>
        <pc:spChg chg="add del">
          <ac:chgData name="Jason Helmick" userId="4d62dfd8-4666-4b3a-86fb-ee321fffbfda" providerId="ADAL" clId="{5DE6A796-AC11-4E47-97E5-C225364D0E29}" dt="2023-04-22T22:28:55.741" v="973" actId="26606"/>
          <ac:spMkLst>
            <pc:docMk/>
            <pc:sldMk cId="4258820231" sldId="304"/>
            <ac:spMk id="3104" creationId="{55D4142C-5077-457F-A6AD-3FECFDB39685}"/>
          </ac:spMkLst>
        </pc:spChg>
        <pc:spChg chg="add del">
          <ac:chgData name="Jason Helmick" userId="4d62dfd8-4666-4b3a-86fb-ee321fffbfda" providerId="ADAL" clId="{5DE6A796-AC11-4E47-97E5-C225364D0E29}" dt="2023-04-22T22:28:55.741" v="973" actId="26606"/>
          <ac:spMkLst>
            <pc:docMk/>
            <pc:sldMk cId="4258820231" sldId="304"/>
            <ac:spMk id="3105" creationId="{7A5F0580-5EE9-419F-96EE-B6529EF6E7D0}"/>
          </ac:spMkLst>
        </pc:spChg>
        <pc:spChg chg="add del">
          <ac:chgData name="Jason Helmick" userId="4d62dfd8-4666-4b3a-86fb-ee321fffbfda" providerId="ADAL" clId="{5DE6A796-AC11-4E47-97E5-C225364D0E29}" dt="2023-04-22T22:30:59.256" v="986" actId="26606"/>
          <ac:spMkLst>
            <pc:docMk/>
            <pc:sldMk cId="4258820231" sldId="304"/>
            <ac:spMk id="3110" creationId="{9AA72BD9-2C5A-4EDC-931F-5AA08EACA0F3}"/>
          </ac:spMkLst>
        </pc:spChg>
        <pc:spChg chg="add del">
          <ac:chgData name="Jason Helmick" userId="4d62dfd8-4666-4b3a-86fb-ee321fffbfda" providerId="ADAL" clId="{5DE6A796-AC11-4E47-97E5-C225364D0E29}" dt="2023-04-22T22:30:59.256" v="986" actId="26606"/>
          <ac:spMkLst>
            <pc:docMk/>
            <pc:sldMk cId="4258820231" sldId="304"/>
            <ac:spMk id="3112" creationId="{DD3981AC-7B61-4947-BCF3-F7AA7FA385B9}"/>
          </ac:spMkLst>
        </pc:spChg>
        <pc:spChg chg="add del">
          <ac:chgData name="Jason Helmick" userId="4d62dfd8-4666-4b3a-86fb-ee321fffbfda" providerId="ADAL" clId="{5DE6A796-AC11-4E47-97E5-C225364D0E29}" dt="2023-04-22T22:30:59.256" v="986" actId="26606"/>
          <ac:spMkLst>
            <pc:docMk/>
            <pc:sldMk cId="4258820231" sldId="304"/>
            <ac:spMk id="3114" creationId="{55D4142C-5077-457F-A6AD-3FECFDB39685}"/>
          </ac:spMkLst>
        </pc:spChg>
        <pc:spChg chg="add del">
          <ac:chgData name="Jason Helmick" userId="4d62dfd8-4666-4b3a-86fb-ee321fffbfda" providerId="ADAL" clId="{5DE6A796-AC11-4E47-97E5-C225364D0E29}" dt="2023-04-22T22:30:59.256" v="986" actId="26606"/>
          <ac:spMkLst>
            <pc:docMk/>
            <pc:sldMk cId="4258820231" sldId="304"/>
            <ac:spMk id="3116" creationId="{7A5F0580-5EE9-419F-96EE-B6529EF6E7D0}"/>
          </ac:spMkLst>
        </pc:spChg>
        <pc:spChg chg="add del">
          <ac:chgData name="Jason Helmick" userId="4d62dfd8-4666-4b3a-86fb-ee321fffbfda" providerId="ADAL" clId="{5DE6A796-AC11-4E47-97E5-C225364D0E29}" dt="2023-04-22T22:33:29.729" v="1339" actId="26606"/>
          <ac:spMkLst>
            <pc:docMk/>
            <pc:sldMk cId="4258820231" sldId="304"/>
            <ac:spMk id="3121" creationId="{9AA72BD9-2C5A-4EDC-931F-5AA08EACA0F3}"/>
          </ac:spMkLst>
        </pc:spChg>
        <pc:spChg chg="add del">
          <ac:chgData name="Jason Helmick" userId="4d62dfd8-4666-4b3a-86fb-ee321fffbfda" providerId="ADAL" clId="{5DE6A796-AC11-4E47-97E5-C225364D0E29}" dt="2023-04-22T22:33:29.729" v="1339" actId="26606"/>
          <ac:spMkLst>
            <pc:docMk/>
            <pc:sldMk cId="4258820231" sldId="304"/>
            <ac:spMk id="3123" creationId="{DD3981AC-7B61-4947-BCF3-F7AA7FA385B9}"/>
          </ac:spMkLst>
        </pc:spChg>
        <pc:spChg chg="add del">
          <ac:chgData name="Jason Helmick" userId="4d62dfd8-4666-4b3a-86fb-ee321fffbfda" providerId="ADAL" clId="{5DE6A796-AC11-4E47-97E5-C225364D0E29}" dt="2023-04-22T22:33:29.729" v="1339" actId="26606"/>
          <ac:spMkLst>
            <pc:docMk/>
            <pc:sldMk cId="4258820231" sldId="304"/>
            <ac:spMk id="3125" creationId="{55D4142C-5077-457F-A6AD-3FECFDB39685}"/>
          </ac:spMkLst>
        </pc:spChg>
        <pc:spChg chg="add del">
          <ac:chgData name="Jason Helmick" userId="4d62dfd8-4666-4b3a-86fb-ee321fffbfda" providerId="ADAL" clId="{5DE6A796-AC11-4E47-97E5-C225364D0E29}" dt="2023-04-22T22:33:29.729" v="1339" actId="26606"/>
          <ac:spMkLst>
            <pc:docMk/>
            <pc:sldMk cId="4258820231" sldId="304"/>
            <ac:spMk id="3127" creationId="{7A5F0580-5EE9-419F-96EE-B6529EF6E7D0}"/>
          </ac:spMkLst>
        </pc:spChg>
        <pc:spChg chg="add del">
          <ac:chgData name="Jason Helmick" userId="4d62dfd8-4666-4b3a-86fb-ee321fffbfda" providerId="ADAL" clId="{5DE6A796-AC11-4E47-97E5-C225364D0E29}" dt="2023-04-22T22:35:15.509" v="1343" actId="26606"/>
          <ac:spMkLst>
            <pc:docMk/>
            <pc:sldMk cId="4258820231" sldId="304"/>
            <ac:spMk id="3132" creationId="{9AA72BD9-2C5A-4EDC-931F-5AA08EACA0F3}"/>
          </ac:spMkLst>
        </pc:spChg>
        <pc:spChg chg="add del">
          <ac:chgData name="Jason Helmick" userId="4d62dfd8-4666-4b3a-86fb-ee321fffbfda" providerId="ADAL" clId="{5DE6A796-AC11-4E47-97E5-C225364D0E29}" dt="2023-04-22T22:35:15.509" v="1343" actId="26606"/>
          <ac:spMkLst>
            <pc:docMk/>
            <pc:sldMk cId="4258820231" sldId="304"/>
            <ac:spMk id="3134" creationId="{DD3981AC-7B61-4947-BCF3-F7AA7FA385B9}"/>
          </ac:spMkLst>
        </pc:spChg>
        <pc:spChg chg="add del">
          <ac:chgData name="Jason Helmick" userId="4d62dfd8-4666-4b3a-86fb-ee321fffbfda" providerId="ADAL" clId="{5DE6A796-AC11-4E47-97E5-C225364D0E29}" dt="2023-04-22T22:35:15.509" v="1343" actId="26606"/>
          <ac:spMkLst>
            <pc:docMk/>
            <pc:sldMk cId="4258820231" sldId="304"/>
            <ac:spMk id="3136" creationId="{55D4142C-5077-457F-A6AD-3FECFDB39685}"/>
          </ac:spMkLst>
        </pc:spChg>
        <pc:spChg chg="add del">
          <ac:chgData name="Jason Helmick" userId="4d62dfd8-4666-4b3a-86fb-ee321fffbfda" providerId="ADAL" clId="{5DE6A796-AC11-4E47-97E5-C225364D0E29}" dt="2023-04-22T22:35:15.509" v="1343" actId="26606"/>
          <ac:spMkLst>
            <pc:docMk/>
            <pc:sldMk cId="4258820231" sldId="304"/>
            <ac:spMk id="3138" creationId="{7A5F0580-5EE9-419F-96EE-B6529EF6E7D0}"/>
          </ac:spMkLst>
        </pc:spChg>
        <pc:spChg chg="add del">
          <ac:chgData name="Jason Helmick" userId="4d62dfd8-4666-4b3a-86fb-ee321fffbfda" providerId="ADAL" clId="{5DE6A796-AC11-4E47-97E5-C225364D0E29}" dt="2023-04-22T22:46:39.603" v="1346" actId="26606"/>
          <ac:spMkLst>
            <pc:docMk/>
            <pc:sldMk cId="4258820231" sldId="304"/>
            <ac:spMk id="3143" creationId="{560AFAAC-EA6C-45A9-9E03-C9C9F0193B4F}"/>
          </ac:spMkLst>
        </pc:spChg>
        <pc:spChg chg="add del">
          <ac:chgData name="Jason Helmick" userId="4d62dfd8-4666-4b3a-86fb-ee321fffbfda" providerId="ADAL" clId="{5DE6A796-AC11-4E47-97E5-C225364D0E29}" dt="2023-04-22T22:46:39.603" v="1346" actId="26606"/>
          <ac:spMkLst>
            <pc:docMk/>
            <pc:sldMk cId="4258820231" sldId="304"/>
            <ac:spMk id="3145" creationId="{83549E37-C86B-4401-90BD-D8BF83859F14}"/>
          </ac:spMkLst>
        </pc:spChg>
        <pc:spChg chg="add del">
          <ac:chgData name="Jason Helmick" userId="4d62dfd8-4666-4b3a-86fb-ee321fffbfda" providerId="ADAL" clId="{5DE6A796-AC11-4E47-97E5-C225364D0E29}" dt="2023-04-22T22:46:39.603" v="1346" actId="26606"/>
          <ac:spMkLst>
            <pc:docMk/>
            <pc:sldMk cId="4258820231" sldId="304"/>
            <ac:spMk id="3147" creationId="{8A17784E-76D8-4521-A77D-0D2EBB923004}"/>
          </ac:spMkLst>
        </pc:spChg>
        <pc:spChg chg="add del">
          <ac:chgData name="Jason Helmick" userId="4d62dfd8-4666-4b3a-86fb-ee321fffbfda" providerId="ADAL" clId="{5DE6A796-AC11-4E47-97E5-C225364D0E29}" dt="2023-04-22T22:46:39.603" v="1346" actId="26606"/>
          <ac:spMkLst>
            <pc:docMk/>
            <pc:sldMk cId="4258820231" sldId="304"/>
            <ac:spMk id="3149" creationId="{C0036C6B-F09C-4EAB-AE02-8D056EE74856}"/>
          </ac:spMkLst>
        </pc:spChg>
        <pc:spChg chg="add del">
          <ac:chgData name="Jason Helmick" userId="4d62dfd8-4666-4b3a-86fb-ee321fffbfda" providerId="ADAL" clId="{5DE6A796-AC11-4E47-97E5-C225364D0E29}" dt="2023-04-22T22:46:39.603" v="1346" actId="26606"/>
          <ac:spMkLst>
            <pc:docMk/>
            <pc:sldMk cId="4258820231" sldId="304"/>
            <ac:spMk id="3151" creationId="{FC8D5885-2804-4D3C-BE31-902E4D3279B0}"/>
          </ac:spMkLst>
        </pc:spChg>
        <pc:spChg chg="add">
          <ac:chgData name="Jason Helmick" userId="4d62dfd8-4666-4b3a-86fb-ee321fffbfda" providerId="ADAL" clId="{5DE6A796-AC11-4E47-97E5-C225364D0E29}" dt="2023-04-22T22:46:39.603" v="1346" actId="26606"/>
          <ac:spMkLst>
            <pc:docMk/>
            <pc:sldMk cId="4258820231" sldId="304"/>
            <ac:spMk id="3156" creationId="{9AA72BD9-2C5A-4EDC-931F-5AA08EACA0F3}"/>
          </ac:spMkLst>
        </pc:spChg>
        <pc:spChg chg="add">
          <ac:chgData name="Jason Helmick" userId="4d62dfd8-4666-4b3a-86fb-ee321fffbfda" providerId="ADAL" clId="{5DE6A796-AC11-4E47-97E5-C225364D0E29}" dt="2023-04-22T22:46:39.603" v="1346" actId="26606"/>
          <ac:spMkLst>
            <pc:docMk/>
            <pc:sldMk cId="4258820231" sldId="304"/>
            <ac:spMk id="3158" creationId="{DD3981AC-7B61-4947-BCF3-F7AA7FA385B9}"/>
          </ac:spMkLst>
        </pc:spChg>
        <pc:spChg chg="add">
          <ac:chgData name="Jason Helmick" userId="4d62dfd8-4666-4b3a-86fb-ee321fffbfda" providerId="ADAL" clId="{5DE6A796-AC11-4E47-97E5-C225364D0E29}" dt="2023-04-22T22:46:39.603" v="1346" actId="26606"/>
          <ac:spMkLst>
            <pc:docMk/>
            <pc:sldMk cId="4258820231" sldId="304"/>
            <ac:spMk id="3160" creationId="{55D4142C-5077-457F-A6AD-3FECFDB39685}"/>
          </ac:spMkLst>
        </pc:spChg>
        <pc:spChg chg="add">
          <ac:chgData name="Jason Helmick" userId="4d62dfd8-4666-4b3a-86fb-ee321fffbfda" providerId="ADAL" clId="{5DE6A796-AC11-4E47-97E5-C225364D0E29}" dt="2023-04-22T22:46:39.603" v="1346" actId="26606"/>
          <ac:spMkLst>
            <pc:docMk/>
            <pc:sldMk cId="4258820231" sldId="304"/>
            <ac:spMk id="3162" creationId="{7A5F0580-5EE9-419F-96EE-B6529EF6E7D0}"/>
          </ac:spMkLst>
        </pc:spChg>
        <pc:grpChg chg="add del mod">
          <ac:chgData name="Jason Helmick" userId="4d62dfd8-4666-4b3a-86fb-ee321fffbfda" providerId="ADAL" clId="{5DE6A796-AC11-4E47-97E5-C225364D0E29}" dt="2023-04-22T22:30:43.674" v="983" actId="478"/>
          <ac:grpSpMkLst>
            <pc:docMk/>
            <pc:sldMk cId="4258820231" sldId="304"/>
            <ac:grpSpMk id="18" creationId="{9EA2429B-D91A-49A0-D628-DFA11B0C317F}"/>
          </ac:grpSpMkLst>
        </pc:grpChg>
        <pc:grpChg chg="add del">
          <ac:chgData name="Jason Helmick" userId="4d62dfd8-4666-4b3a-86fb-ee321fffbfda" providerId="ADAL" clId="{5DE6A796-AC11-4E47-97E5-C225364D0E29}" dt="2023-04-22T22:26:18.883" v="952" actId="26606"/>
          <ac:grpSpMkLst>
            <pc:docMk/>
            <pc:sldMk cId="4258820231" sldId="304"/>
            <ac:grpSpMk id="3099" creationId="{4EA04677-6B2C-40F4-975C-ED9196552771}"/>
          </ac:grpSpMkLst>
        </pc:grpChg>
        <pc:picChg chg="add del mod">
          <ac:chgData name="Jason Helmick" userId="4d62dfd8-4666-4b3a-86fb-ee321fffbfda" providerId="ADAL" clId="{5DE6A796-AC11-4E47-97E5-C225364D0E29}" dt="2023-04-22T22:23:53.611" v="941"/>
          <ac:picMkLst>
            <pc:docMk/>
            <pc:sldMk cId="4258820231" sldId="304"/>
            <ac:picMk id="4" creationId="{5A873F40-DCD4-F38E-05D5-FD87F152259A}"/>
          </ac:picMkLst>
        </pc:picChg>
        <pc:picChg chg="add del mod">
          <ac:chgData name="Jason Helmick" userId="4d62dfd8-4666-4b3a-86fb-ee321fffbfda" providerId="ADAL" clId="{5DE6A796-AC11-4E47-97E5-C225364D0E29}" dt="2023-04-22T22:28:16.067" v="965"/>
          <ac:picMkLst>
            <pc:docMk/>
            <pc:sldMk cId="4258820231" sldId="304"/>
            <ac:picMk id="5" creationId="{9BF655CF-5F7D-36BD-C863-819C9E51E69D}"/>
          </ac:picMkLst>
        </pc:picChg>
        <pc:picChg chg="add del mod">
          <ac:chgData name="Jason Helmick" userId="4d62dfd8-4666-4b3a-86fb-ee321fffbfda" providerId="ADAL" clId="{5DE6A796-AC11-4E47-97E5-C225364D0E29}" dt="2023-04-22T22:29:53.475" v="981" actId="478"/>
          <ac:picMkLst>
            <pc:docMk/>
            <pc:sldMk cId="4258820231" sldId="304"/>
            <ac:picMk id="8" creationId="{799922FF-C477-9761-DA81-297919959982}"/>
          </ac:picMkLst>
        </pc:picChg>
        <pc:picChg chg="mod">
          <ac:chgData name="Jason Helmick" userId="4d62dfd8-4666-4b3a-86fb-ee321fffbfda" providerId="ADAL" clId="{5DE6A796-AC11-4E47-97E5-C225364D0E29}" dt="2023-04-22T22:29:55.262" v="982"/>
          <ac:picMkLst>
            <pc:docMk/>
            <pc:sldMk cId="4258820231" sldId="304"/>
            <ac:picMk id="23" creationId="{E0A60901-7569-ACDE-C531-2EACC5A7B7AE}"/>
          </ac:picMkLst>
        </pc:picChg>
        <pc:picChg chg="mod">
          <ac:chgData name="Jason Helmick" userId="4d62dfd8-4666-4b3a-86fb-ee321fffbfda" providerId="ADAL" clId="{5DE6A796-AC11-4E47-97E5-C225364D0E29}" dt="2023-04-22T22:29:55.262" v="982"/>
          <ac:picMkLst>
            <pc:docMk/>
            <pc:sldMk cId="4258820231" sldId="304"/>
            <ac:picMk id="27" creationId="{A6D204FA-5A61-B1A7-A00A-B3487A569F11}"/>
          </ac:picMkLst>
        </pc:picChg>
        <pc:picChg chg="add del mod">
          <ac:chgData name="Jason Helmick" userId="4d62dfd8-4666-4b3a-86fb-ee321fffbfda" providerId="ADAL" clId="{5DE6A796-AC11-4E47-97E5-C225364D0E29}" dt="2023-04-22T22:33:22.570" v="1337" actId="478"/>
          <ac:picMkLst>
            <pc:docMk/>
            <pc:sldMk cId="4258820231" sldId="304"/>
            <ac:picMk id="32" creationId="{CD2FC7FC-80FE-8FE4-1091-1CBE38E0045A}"/>
          </ac:picMkLst>
        </pc:picChg>
        <pc:picChg chg="add del mod">
          <ac:chgData name="Jason Helmick" userId="4d62dfd8-4666-4b3a-86fb-ee321fffbfda" providerId="ADAL" clId="{5DE6A796-AC11-4E47-97E5-C225364D0E29}" dt="2023-04-22T22:35:36.212" v="1344" actId="478"/>
          <ac:picMkLst>
            <pc:docMk/>
            <pc:sldMk cId="4258820231" sldId="304"/>
            <ac:picMk id="33" creationId="{460141E9-CF5A-5645-B813-934DBA207B28}"/>
          </ac:picMkLst>
        </pc:picChg>
        <pc:picChg chg="add del mod">
          <ac:chgData name="Jason Helmick" userId="4d62dfd8-4666-4b3a-86fb-ee321fffbfda" providerId="ADAL" clId="{5DE6A796-AC11-4E47-97E5-C225364D0E29}" dt="2023-04-22T22:28:25.754" v="969" actId="478"/>
          <ac:picMkLst>
            <pc:docMk/>
            <pc:sldMk cId="4258820231" sldId="304"/>
            <ac:picMk id="3074" creationId="{C796902D-A087-703E-F73A-EB88602831E8}"/>
          </ac:picMkLst>
        </pc:picChg>
        <pc:picChg chg="add del mod">
          <ac:chgData name="Jason Helmick" userId="4d62dfd8-4666-4b3a-86fb-ee321fffbfda" providerId="ADAL" clId="{5DE6A796-AC11-4E47-97E5-C225364D0E29}" dt="2023-04-22T22:33:59.375" v="1340" actId="478"/>
          <ac:picMkLst>
            <pc:docMk/>
            <pc:sldMk cId="4258820231" sldId="304"/>
            <ac:picMk id="3076" creationId="{D01DF7AA-6212-9A69-1B20-A8455379DDA9}"/>
          </ac:picMkLst>
        </pc:picChg>
        <pc:picChg chg="add mod">
          <ac:chgData name="Jason Helmick" userId="4d62dfd8-4666-4b3a-86fb-ee321fffbfda" providerId="ADAL" clId="{5DE6A796-AC11-4E47-97E5-C225364D0E29}" dt="2023-04-22T22:46:39.603" v="1346" actId="26606"/>
          <ac:picMkLst>
            <pc:docMk/>
            <pc:sldMk cId="4258820231" sldId="304"/>
            <ac:picMk id="3078" creationId="{826CE735-2D2C-E43E-79F3-C71BABB798E2}"/>
          </ac:picMkLst>
        </pc:picChg>
        <pc:cxnChg chg="add del">
          <ac:chgData name="Jason Helmick" userId="4d62dfd8-4666-4b3a-86fb-ee321fffbfda" providerId="ADAL" clId="{5DE6A796-AC11-4E47-97E5-C225364D0E29}" dt="2023-04-22T22:26:12.654" v="948" actId="26606"/>
          <ac:cxnSpMkLst>
            <pc:docMk/>
            <pc:sldMk cId="4258820231" sldId="304"/>
            <ac:cxnSpMk id="3090" creationId="{EEA38897-7BA3-4408-8083-3235339C4A60}"/>
          </ac:cxnSpMkLst>
        </pc:cxnChg>
        <pc:cxnChg chg="add del">
          <ac:chgData name="Jason Helmick" userId="4d62dfd8-4666-4b3a-86fb-ee321fffbfda" providerId="ADAL" clId="{5DE6A796-AC11-4E47-97E5-C225364D0E29}" dt="2023-04-22T22:26:12.654" v="948" actId="26606"/>
          <ac:cxnSpMkLst>
            <pc:docMk/>
            <pc:sldMk cId="4258820231" sldId="304"/>
            <ac:cxnSpMk id="3091" creationId="{F11AD06B-AB20-4097-8606-5DA00DBACE88}"/>
          </ac:cxnSpMkLst>
        </pc:cxnChg>
      </pc:sldChg>
      <pc:sldChg chg="addSp delSp modSp new del mod setBg">
        <pc:chgData name="Jason Helmick" userId="4d62dfd8-4666-4b3a-86fb-ee321fffbfda" providerId="ADAL" clId="{5DE6A796-AC11-4E47-97E5-C225364D0E29}" dt="2023-04-22T22:54:50.828" v="1376" actId="2696"/>
        <pc:sldMkLst>
          <pc:docMk/>
          <pc:sldMk cId="1280214247" sldId="305"/>
        </pc:sldMkLst>
        <pc:grpChg chg="add del mod">
          <ac:chgData name="Jason Helmick" userId="4d62dfd8-4666-4b3a-86fb-ee321fffbfda" providerId="ADAL" clId="{5DE6A796-AC11-4E47-97E5-C225364D0E29}" dt="2023-04-22T22:30:52.114" v="984" actId="478"/>
          <ac:grpSpMkLst>
            <pc:docMk/>
            <pc:sldMk cId="1280214247" sldId="305"/>
            <ac:grpSpMk id="3" creationId="{65292A98-BBF4-ECF7-8E24-F8C16E1068A2}"/>
          </ac:grpSpMkLst>
        </pc:grpChg>
        <pc:grpChg chg="add">
          <ac:chgData name="Jason Helmick" userId="4d62dfd8-4666-4b3a-86fb-ee321fffbfda" providerId="ADAL" clId="{5DE6A796-AC11-4E47-97E5-C225364D0E29}" dt="2023-04-22T22:34:16.674" v="1341" actId="26606"/>
          <ac:grpSpMkLst>
            <pc:docMk/>
            <pc:sldMk cId="1280214247" sldId="305"/>
            <ac:grpSpMk id="4103" creationId="{63737881-458F-40AD-B72B-B57D267DC423}"/>
          </ac:grpSpMkLst>
        </pc:grpChg>
        <pc:picChg chg="add del mod">
          <ac:chgData name="Jason Helmick" userId="4d62dfd8-4666-4b3a-86fb-ee321fffbfda" providerId="ADAL" clId="{5DE6A796-AC11-4E47-97E5-C225364D0E29}" dt="2023-04-22T22:30:52.114" v="984" actId="478"/>
          <ac:picMkLst>
            <pc:docMk/>
            <pc:sldMk cId="1280214247" sldId="305"/>
            <ac:picMk id="2" creationId="{9C1881CF-F7A0-9FB8-507A-DAF0869990BC}"/>
          </ac:picMkLst>
        </pc:picChg>
        <pc:picChg chg="add mod">
          <ac:chgData name="Jason Helmick" userId="4d62dfd8-4666-4b3a-86fb-ee321fffbfda" providerId="ADAL" clId="{5DE6A796-AC11-4E47-97E5-C225364D0E29}" dt="2023-04-22T22:34:16.674" v="1341" actId="26606"/>
          <ac:picMkLst>
            <pc:docMk/>
            <pc:sldMk cId="1280214247" sldId="305"/>
            <ac:picMk id="4098" creationId="{04125ACE-BEFD-B9E9-223A-40E8738CB91E}"/>
          </ac:picMkLst>
        </pc:picChg>
      </pc:sldChg>
      <pc:sldChg chg="addSp delSp modSp add mod setBg setClrOvrMap delDesignElem">
        <pc:chgData name="Jason Helmick" userId="4d62dfd8-4666-4b3a-86fb-ee321fffbfda" providerId="ADAL" clId="{5DE6A796-AC11-4E47-97E5-C225364D0E29}" dt="2023-04-22T22:49:37.445" v="1374"/>
        <pc:sldMkLst>
          <pc:docMk/>
          <pc:sldMk cId="1876327621" sldId="306"/>
        </pc:sldMkLst>
        <pc:spChg chg="add mod">
          <ac:chgData name="Jason Helmick" userId="4d62dfd8-4666-4b3a-86fb-ee321fffbfda" providerId="ADAL" clId="{5DE6A796-AC11-4E47-97E5-C225364D0E29}" dt="2023-04-22T22:49:37.445" v="1374"/>
          <ac:spMkLst>
            <pc:docMk/>
            <pc:sldMk cId="1876327621" sldId="306"/>
            <ac:spMk id="2" creationId="{84A6AE4E-BF94-4B6D-BF0D-78E943F371F2}"/>
          </ac:spMkLst>
        </pc:spChg>
        <pc:spChg chg="del mod ord">
          <ac:chgData name="Jason Helmick" userId="4d62dfd8-4666-4b3a-86fb-ee321fffbfda" providerId="ADAL" clId="{5DE6A796-AC11-4E47-97E5-C225364D0E29}" dt="2023-04-22T22:49:36.755" v="1373" actId="478"/>
          <ac:spMkLst>
            <pc:docMk/>
            <pc:sldMk cId="1876327621" sldId="306"/>
            <ac:spMk id="3" creationId="{47FC8819-4B25-5372-62CA-E30C9D9B03D7}"/>
          </ac:spMkLst>
        </pc:spChg>
        <pc:spChg chg="del">
          <ac:chgData name="Jason Helmick" userId="4d62dfd8-4666-4b3a-86fb-ee321fffbfda" providerId="ADAL" clId="{5DE6A796-AC11-4E47-97E5-C225364D0E29}" dt="2023-04-22T22:48:46.025" v="1364"/>
          <ac:spMkLst>
            <pc:docMk/>
            <pc:sldMk cId="1876327621" sldId="306"/>
            <ac:spMk id="3156" creationId="{9AA72BD9-2C5A-4EDC-931F-5AA08EACA0F3}"/>
          </ac:spMkLst>
        </pc:spChg>
        <pc:spChg chg="del">
          <ac:chgData name="Jason Helmick" userId="4d62dfd8-4666-4b3a-86fb-ee321fffbfda" providerId="ADAL" clId="{5DE6A796-AC11-4E47-97E5-C225364D0E29}" dt="2023-04-22T22:48:46.025" v="1364"/>
          <ac:spMkLst>
            <pc:docMk/>
            <pc:sldMk cId="1876327621" sldId="306"/>
            <ac:spMk id="3158" creationId="{DD3981AC-7B61-4947-BCF3-F7AA7FA385B9}"/>
          </ac:spMkLst>
        </pc:spChg>
        <pc:spChg chg="del">
          <ac:chgData name="Jason Helmick" userId="4d62dfd8-4666-4b3a-86fb-ee321fffbfda" providerId="ADAL" clId="{5DE6A796-AC11-4E47-97E5-C225364D0E29}" dt="2023-04-22T22:48:46.025" v="1364"/>
          <ac:spMkLst>
            <pc:docMk/>
            <pc:sldMk cId="1876327621" sldId="306"/>
            <ac:spMk id="3160" creationId="{55D4142C-5077-457F-A6AD-3FECFDB39685}"/>
          </ac:spMkLst>
        </pc:spChg>
        <pc:spChg chg="del">
          <ac:chgData name="Jason Helmick" userId="4d62dfd8-4666-4b3a-86fb-ee321fffbfda" providerId="ADAL" clId="{5DE6A796-AC11-4E47-97E5-C225364D0E29}" dt="2023-04-22T22:48:46.025" v="1364"/>
          <ac:spMkLst>
            <pc:docMk/>
            <pc:sldMk cId="1876327621" sldId="306"/>
            <ac:spMk id="3162" creationId="{7A5F0580-5EE9-419F-96EE-B6529EF6E7D0}"/>
          </ac:spMkLst>
        </pc:spChg>
        <pc:spChg chg="add">
          <ac:chgData name="Jason Helmick" userId="4d62dfd8-4666-4b3a-86fb-ee321fffbfda" providerId="ADAL" clId="{5DE6A796-AC11-4E47-97E5-C225364D0E29}" dt="2023-04-22T22:49:05.072" v="1367" actId="26606"/>
          <ac:spMkLst>
            <pc:docMk/>
            <pc:sldMk cId="1876327621" sldId="306"/>
            <ac:spMk id="5127" creationId="{9AA72BD9-2C5A-4EDC-931F-5AA08EACA0F3}"/>
          </ac:spMkLst>
        </pc:spChg>
        <pc:spChg chg="add">
          <ac:chgData name="Jason Helmick" userId="4d62dfd8-4666-4b3a-86fb-ee321fffbfda" providerId="ADAL" clId="{5DE6A796-AC11-4E47-97E5-C225364D0E29}" dt="2023-04-22T22:49:05.072" v="1367" actId="26606"/>
          <ac:spMkLst>
            <pc:docMk/>
            <pc:sldMk cId="1876327621" sldId="306"/>
            <ac:spMk id="5129" creationId="{DD3981AC-7B61-4947-BCF3-F7AA7FA385B9}"/>
          </ac:spMkLst>
        </pc:spChg>
        <pc:spChg chg="add">
          <ac:chgData name="Jason Helmick" userId="4d62dfd8-4666-4b3a-86fb-ee321fffbfda" providerId="ADAL" clId="{5DE6A796-AC11-4E47-97E5-C225364D0E29}" dt="2023-04-22T22:49:05.072" v="1367" actId="26606"/>
          <ac:spMkLst>
            <pc:docMk/>
            <pc:sldMk cId="1876327621" sldId="306"/>
            <ac:spMk id="5131" creationId="{55D4142C-5077-457F-A6AD-3FECFDB39685}"/>
          </ac:spMkLst>
        </pc:spChg>
        <pc:spChg chg="add">
          <ac:chgData name="Jason Helmick" userId="4d62dfd8-4666-4b3a-86fb-ee321fffbfda" providerId="ADAL" clId="{5DE6A796-AC11-4E47-97E5-C225364D0E29}" dt="2023-04-22T22:49:05.072" v="1367" actId="26606"/>
          <ac:spMkLst>
            <pc:docMk/>
            <pc:sldMk cId="1876327621" sldId="306"/>
            <ac:spMk id="5133" creationId="{7A5F0580-5EE9-419F-96EE-B6529EF6E7D0}"/>
          </ac:spMkLst>
        </pc:spChg>
        <pc:picChg chg="del">
          <ac:chgData name="Jason Helmick" userId="4d62dfd8-4666-4b3a-86fb-ee321fffbfda" providerId="ADAL" clId="{5DE6A796-AC11-4E47-97E5-C225364D0E29}" dt="2023-04-22T22:48:48.947" v="1365" actId="478"/>
          <ac:picMkLst>
            <pc:docMk/>
            <pc:sldMk cId="1876327621" sldId="306"/>
            <ac:picMk id="3078" creationId="{826CE735-2D2C-E43E-79F3-C71BABB798E2}"/>
          </ac:picMkLst>
        </pc:picChg>
        <pc:picChg chg="add mod">
          <ac:chgData name="Jason Helmick" userId="4d62dfd8-4666-4b3a-86fb-ee321fffbfda" providerId="ADAL" clId="{5DE6A796-AC11-4E47-97E5-C225364D0E29}" dt="2023-04-22T22:49:05.072" v="1367" actId="26606"/>
          <ac:picMkLst>
            <pc:docMk/>
            <pc:sldMk cId="1876327621" sldId="306"/>
            <ac:picMk id="5122" creationId="{CEDED2A8-B578-0600-6EC5-9B8CB8B9434D}"/>
          </ac:picMkLst>
        </pc:picChg>
      </pc:sldChg>
      <pc:sldChg chg="addSp delSp modSp new mod setBg modClrScheme setClrOvrMap chgLayout">
        <pc:chgData name="Jason Helmick" userId="4d62dfd8-4666-4b3a-86fb-ee321fffbfda" providerId="ADAL" clId="{5DE6A796-AC11-4E47-97E5-C225364D0E29}" dt="2023-04-22T23:30:25.374" v="1402" actId="26606"/>
        <pc:sldMkLst>
          <pc:docMk/>
          <pc:sldMk cId="2426283698" sldId="307"/>
        </pc:sldMkLst>
        <pc:spChg chg="del">
          <ac:chgData name="Jason Helmick" userId="4d62dfd8-4666-4b3a-86fb-ee321fffbfda" providerId="ADAL" clId="{5DE6A796-AC11-4E47-97E5-C225364D0E29}" dt="2023-04-22T23:30:14.202" v="1398" actId="700"/>
          <ac:spMkLst>
            <pc:docMk/>
            <pc:sldMk cId="2426283698" sldId="307"/>
            <ac:spMk id="2" creationId="{D794BF00-739A-CF47-5FF0-8B6745A6177A}"/>
          </ac:spMkLst>
        </pc:spChg>
        <pc:spChg chg="del">
          <ac:chgData name="Jason Helmick" userId="4d62dfd8-4666-4b3a-86fb-ee321fffbfda" providerId="ADAL" clId="{5DE6A796-AC11-4E47-97E5-C225364D0E29}" dt="2023-04-22T23:30:14.202" v="1398" actId="700"/>
          <ac:spMkLst>
            <pc:docMk/>
            <pc:sldMk cId="2426283698" sldId="307"/>
            <ac:spMk id="3" creationId="{342A3B21-2CAC-CE58-ED4A-D8F0C82C175C}"/>
          </ac:spMkLst>
        </pc:spChg>
        <pc:spChg chg="add">
          <ac:chgData name="Jason Helmick" userId="4d62dfd8-4666-4b3a-86fb-ee321fffbfda" providerId="ADAL" clId="{5DE6A796-AC11-4E47-97E5-C225364D0E29}" dt="2023-04-22T23:30:25.374" v="1402" actId="26606"/>
          <ac:spMkLst>
            <pc:docMk/>
            <pc:sldMk cId="2426283698" sldId="307"/>
            <ac:spMk id="12" creationId="{19E301E5-1206-47D0-9CDF-72583D739089}"/>
          </ac:spMkLst>
        </pc:spChg>
        <pc:spChg chg="add">
          <ac:chgData name="Jason Helmick" userId="4d62dfd8-4666-4b3a-86fb-ee321fffbfda" providerId="ADAL" clId="{5DE6A796-AC11-4E47-97E5-C225364D0E29}" dt="2023-04-22T23:30:25.374" v="1402" actId="26606"/>
          <ac:spMkLst>
            <pc:docMk/>
            <pc:sldMk cId="2426283698" sldId="307"/>
            <ac:spMk id="14" creationId="{AFA31FBE-7948-4384-B68A-75DEFDC4955A}"/>
          </ac:spMkLst>
        </pc:spChg>
        <pc:picChg chg="add mod ord">
          <ac:chgData name="Jason Helmick" userId="4d62dfd8-4666-4b3a-86fb-ee321fffbfda" providerId="ADAL" clId="{5DE6A796-AC11-4E47-97E5-C225364D0E29}" dt="2023-04-22T23:30:25.374" v="1402" actId="26606"/>
          <ac:picMkLst>
            <pc:docMk/>
            <pc:sldMk cId="2426283698" sldId="307"/>
            <ac:picMk id="4" creationId="{793B62BE-2D2E-B5E9-5A18-5304EE1B79A6}"/>
          </ac:picMkLst>
        </pc:picChg>
        <pc:picChg chg="add mod">
          <ac:chgData name="Jason Helmick" userId="4d62dfd8-4666-4b3a-86fb-ee321fffbfda" providerId="ADAL" clId="{5DE6A796-AC11-4E47-97E5-C225364D0E29}" dt="2023-04-22T23:30:25.374" v="1402" actId="26606"/>
          <ac:picMkLst>
            <pc:docMk/>
            <pc:sldMk cId="2426283698" sldId="307"/>
            <ac:picMk id="5" creationId="{E9B20C9A-F01F-5B26-7164-AFFF02EA3D4C}"/>
          </ac:picMkLst>
        </pc:picChg>
        <pc:picChg chg="add mod">
          <ac:chgData name="Jason Helmick" userId="4d62dfd8-4666-4b3a-86fb-ee321fffbfda" providerId="ADAL" clId="{5DE6A796-AC11-4E47-97E5-C225364D0E29}" dt="2023-04-22T23:30:25.374" v="1402" actId="26606"/>
          <ac:picMkLst>
            <pc:docMk/>
            <pc:sldMk cId="2426283698" sldId="307"/>
            <ac:picMk id="7" creationId="{3E305D4F-8D0C-62C6-DB97-0E5A364D574A}"/>
          </ac:picMkLst>
        </pc:picChg>
      </pc:sldChg>
      <pc:sldChg chg="addSp delSp modSp add mod setBg setClrOvrMap delDesignElem modNotesTx">
        <pc:chgData name="Jason Helmick" userId="4d62dfd8-4666-4b3a-86fb-ee321fffbfda" providerId="ADAL" clId="{5DE6A796-AC11-4E47-97E5-C225364D0E29}" dt="2023-04-23T01:10:13.400" v="1802"/>
        <pc:sldMkLst>
          <pc:docMk/>
          <pc:sldMk cId="3346309720" sldId="308"/>
        </pc:sldMkLst>
        <pc:spChg chg="mod">
          <ac:chgData name="Jason Helmick" userId="4d62dfd8-4666-4b3a-86fb-ee321fffbfda" providerId="ADAL" clId="{5DE6A796-AC11-4E47-97E5-C225364D0E29}" dt="2023-04-22T23:59:19.331" v="1458" actId="20577"/>
          <ac:spMkLst>
            <pc:docMk/>
            <pc:sldMk cId="3346309720" sldId="308"/>
            <ac:spMk id="2" creationId="{B5BA20CD-C6D3-4ACB-8C16-BD05C948FA43}"/>
          </ac:spMkLst>
        </pc:spChg>
        <pc:spChg chg="add">
          <ac:chgData name="Jason Helmick" userId="4d62dfd8-4666-4b3a-86fb-ee321fffbfda" providerId="ADAL" clId="{5DE6A796-AC11-4E47-97E5-C225364D0E29}" dt="2023-04-22T23:57:40.752" v="1436" actId="26606"/>
          <ac:spMkLst>
            <pc:docMk/>
            <pc:sldMk cId="3346309720" sldId="308"/>
            <ac:spMk id="10" creationId="{0671A8AE-40A1-4631-A6B8-581AFF065482}"/>
          </ac:spMkLst>
        </pc:spChg>
        <pc:spChg chg="add">
          <ac:chgData name="Jason Helmick" userId="4d62dfd8-4666-4b3a-86fb-ee321fffbfda" providerId="ADAL" clId="{5DE6A796-AC11-4E47-97E5-C225364D0E29}" dt="2023-04-22T23:57:40.752" v="1436" actId="26606"/>
          <ac:spMkLst>
            <pc:docMk/>
            <pc:sldMk cId="3346309720" sldId="308"/>
            <ac:spMk id="12" creationId="{AB58EF07-17C2-48CF-ABB0-EEF1F17CB8F0}"/>
          </ac:spMkLst>
        </pc:spChg>
        <pc:spChg chg="add">
          <ac:chgData name="Jason Helmick" userId="4d62dfd8-4666-4b3a-86fb-ee321fffbfda" providerId="ADAL" clId="{5DE6A796-AC11-4E47-97E5-C225364D0E29}" dt="2023-04-22T23:57:40.752" v="1436" actId="26606"/>
          <ac:spMkLst>
            <pc:docMk/>
            <pc:sldMk cId="3346309720" sldId="308"/>
            <ac:spMk id="14" creationId="{AF2F604E-43BE-4DC3-B983-E071523364F8}"/>
          </ac:spMkLst>
        </pc:spChg>
        <pc:spChg chg="add">
          <ac:chgData name="Jason Helmick" userId="4d62dfd8-4666-4b3a-86fb-ee321fffbfda" providerId="ADAL" clId="{5DE6A796-AC11-4E47-97E5-C225364D0E29}" dt="2023-04-22T23:57:40.752" v="1436" actId="26606"/>
          <ac:spMkLst>
            <pc:docMk/>
            <pc:sldMk cId="3346309720" sldId="308"/>
            <ac:spMk id="16" creationId="{08C9B587-E65E-4B52-B37C-ABEBB6E87928}"/>
          </ac:spMkLst>
        </pc:spChg>
        <pc:spChg chg="del">
          <ac:chgData name="Jason Helmick" userId="4d62dfd8-4666-4b3a-86fb-ee321fffbfda" providerId="ADAL" clId="{5DE6A796-AC11-4E47-97E5-C225364D0E29}" dt="2023-04-22T23:56:52.982" v="1435"/>
          <ac:spMkLst>
            <pc:docMk/>
            <pc:sldMk cId="3346309720" sldId="308"/>
            <ac:spMk id="22" creationId="{0671A8AE-40A1-4631-A6B8-581AFF065482}"/>
          </ac:spMkLst>
        </pc:spChg>
        <pc:spChg chg="del">
          <ac:chgData name="Jason Helmick" userId="4d62dfd8-4666-4b3a-86fb-ee321fffbfda" providerId="ADAL" clId="{5DE6A796-AC11-4E47-97E5-C225364D0E29}" dt="2023-04-22T23:56:52.982" v="1435"/>
          <ac:spMkLst>
            <pc:docMk/>
            <pc:sldMk cId="3346309720" sldId="308"/>
            <ac:spMk id="23" creationId="{AB58EF07-17C2-48CF-ABB0-EEF1F17CB8F0}"/>
          </ac:spMkLst>
        </pc:spChg>
        <pc:spChg chg="del">
          <ac:chgData name="Jason Helmick" userId="4d62dfd8-4666-4b3a-86fb-ee321fffbfda" providerId="ADAL" clId="{5DE6A796-AC11-4E47-97E5-C225364D0E29}" dt="2023-04-22T23:56:52.982" v="1435"/>
          <ac:spMkLst>
            <pc:docMk/>
            <pc:sldMk cId="3346309720" sldId="308"/>
            <ac:spMk id="24" creationId="{AF2F604E-43BE-4DC3-B983-E071523364F8}"/>
          </ac:spMkLst>
        </pc:spChg>
        <pc:spChg chg="del">
          <ac:chgData name="Jason Helmick" userId="4d62dfd8-4666-4b3a-86fb-ee321fffbfda" providerId="ADAL" clId="{5DE6A796-AC11-4E47-97E5-C225364D0E29}" dt="2023-04-22T23:56:52.982" v="1435"/>
          <ac:spMkLst>
            <pc:docMk/>
            <pc:sldMk cId="3346309720" sldId="308"/>
            <ac:spMk id="25" creationId="{08C9B587-E65E-4B52-B37C-ABEBB6E87928}"/>
          </ac:spMkLst>
        </pc:spChg>
        <pc:picChg chg="mod">
          <ac:chgData name="Jason Helmick" userId="4d62dfd8-4666-4b3a-86fb-ee321fffbfda" providerId="ADAL" clId="{5DE6A796-AC11-4E47-97E5-C225364D0E29}" dt="2023-04-22T23:57:40.752" v="1436" actId="26606"/>
          <ac:picMkLst>
            <pc:docMk/>
            <pc:sldMk cId="3346309720" sldId="308"/>
            <ac:picMk id="5" creationId="{4189785B-FF00-4394-9070-2A067A14F8B6}"/>
          </ac:picMkLst>
        </pc:picChg>
      </pc:sldChg>
      <pc:sldChg chg="addSp delSp modSp add mod setBg setClrOvrMap delDesignElem modNotesTx">
        <pc:chgData name="Jason Helmick" userId="4d62dfd8-4666-4b3a-86fb-ee321fffbfda" providerId="ADAL" clId="{5DE6A796-AC11-4E47-97E5-C225364D0E29}" dt="2023-04-23T00:04:43.039" v="1660" actId="20577"/>
        <pc:sldMkLst>
          <pc:docMk/>
          <pc:sldMk cId="2041645026" sldId="310"/>
        </pc:sldMkLst>
        <pc:spChg chg="mod">
          <ac:chgData name="Jason Helmick" userId="4d62dfd8-4666-4b3a-86fb-ee321fffbfda" providerId="ADAL" clId="{5DE6A796-AC11-4E47-97E5-C225364D0E29}" dt="2023-04-23T00:02:13.236" v="1497" actId="20577"/>
          <ac:spMkLst>
            <pc:docMk/>
            <pc:sldMk cId="2041645026" sldId="310"/>
            <ac:spMk id="2" creationId="{B5BA20CD-C6D3-4ACB-8C16-BD05C948FA43}"/>
          </ac:spMkLst>
        </pc:spChg>
        <pc:spChg chg="add">
          <ac:chgData name="Jason Helmick" userId="4d62dfd8-4666-4b3a-86fb-ee321fffbfda" providerId="ADAL" clId="{5DE6A796-AC11-4E47-97E5-C225364D0E29}" dt="2023-04-23T00:01:55.551" v="1463" actId="26606"/>
          <ac:spMkLst>
            <pc:docMk/>
            <pc:sldMk cId="2041645026" sldId="310"/>
            <ac:spMk id="7" creationId="{0671A8AE-40A1-4631-A6B8-581AFF065482}"/>
          </ac:spMkLst>
        </pc:spChg>
        <pc:spChg chg="add">
          <ac:chgData name="Jason Helmick" userId="4d62dfd8-4666-4b3a-86fb-ee321fffbfda" providerId="ADAL" clId="{5DE6A796-AC11-4E47-97E5-C225364D0E29}" dt="2023-04-23T00:01:55.551" v="1463" actId="26606"/>
          <ac:spMkLst>
            <pc:docMk/>
            <pc:sldMk cId="2041645026" sldId="310"/>
            <ac:spMk id="8" creationId="{AB58EF07-17C2-48CF-ABB0-EEF1F17CB8F0}"/>
          </ac:spMkLst>
        </pc:spChg>
        <pc:spChg chg="add">
          <ac:chgData name="Jason Helmick" userId="4d62dfd8-4666-4b3a-86fb-ee321fffbfda" providerId="ADAL" clId="{5DE6A796-AC11-4E47-97E5-C225364D0E29}" dt="2023-04-23T00:01:55.551" v="1463" actId="26606"/>
          <ac:spMkLst>
            <pc:docMk/>
            <pc:sldMk cId="2041645026" sldId="310"/>
            <ac:spMk id="9" creationId="{AF2F604E-43BE-4DC3-B983-E071523364F8}"/>
          </ac:spMkLst>
        </pc:spChg>
        <pc:spChg chg="del">
          <ac:chgData name="Jason Helmick" userId="4d62dfd8-4666-4b3a-86fb-ee321fffbfda" providerId="ADAL" clId="{5DE6A796-AC11-4E47-97E5-C225364D0E29}" dt="2023-04-23T00:01:38.175" v="1462"/>
          <ac:spMkLst>
            <pc:docMk/>
            <pc:sldMk cId="2041645026" sldId="310"/>
            <ac:spMk id="10" creationId="{0671A8AE-40A1-4631-A6B8-581AFF065482}"/>
          </ac:spMkLst>
        </pc:spChg>
        <pc:spChg chg="add">
          <ac:chgData name="Jason Helmick" userId="4d62dfd8-4666-4b3a-86fb-ee321fffbfda" providerId="ADAL" clId="{5DE6A796-AC11-4E47-97E5-C225364D0E29}" dt="2023-04-23T00:01:55.551" v="1463" actId="26606"/>
          <ac:spMkLst>
            <pc:docMk/>
            <pc:sldMk cId="2041645026" sldId="310"/>
            <ac:spMk id="11" creationId="{08C9B587-E65E-4B52-B37C-ABEBB6E87928}"/>
          </ac:spMkLst>
        </pc:spChg>
        <pc:spChg chg="del">
          <ac:chgData name="Jason Helmick" userId="4d62dfd8-4666-4b3a-86fb-ee321fffbfda" providerId="ADAL" clId="{5DE6A796-AC11-4E47-97E5-C225364D0E29}" dt="2023-04-23T00:01:38.175" v="1462"/>
          <ac:spMkLst>
            <pc:docMk/>
            <pc:sldMk cId="2041645026" sldId="310"/>
            <ac:spMk id="12" creationId="{AB58EF07-17C2-48CF-ABB0-EEF1F17CB8F0}"/>
          </ac:spMkLst>
        </pc:spChg>
        <pc:spChg chg="del">
          <ac:chgData name="Jason Helmick" userId="4d62dfd8-4666-4b3a-86fb-ee321fffbfda" providerId="ADAL" clId="{5DE6A796-AC11-4E47-97E5-C225364D0E29}" dt="2023-04-23T00:01:38.175" v="1462"/>
          <ac:spMkLst>
            <pc:docMk/>
            <pc:sldMk cId="2041645026" sldId="310"/>
            <ac:spMk id="14" creationId="{AF2F604E-43BE-4DC3-B983-E071523364F8}"/>
          </ac:spMkLst>
        </pc:spChg>
        <pc:spChg chg="del">
          <ac:chgData name="Jason Helmick" userId="4d62dfd8-4666-4b3a-86fb-ee321fffbfda" providerId="ADAL" clId="{5DE6A796-AC11-4E47-97E5-C225364D0E29}" dt="2023-04-23T00:01:38.175" v="1462"/>
          <ac:spMkLst>
            <pc:docMk/>
            <pc:sldMk cId="2041645026" sldId="310"/>
            <ac:spMk id="16" creationId="{08C9B587-E65E-4B52-B37C-ABEBB6E87928}"/>
          </ac:spMkLst>
        </pc:spChg>
        <pc:picChg chg="mod">
          <ac:chgData name="Jason Helmick" userId="4d62dfd8-4666-4b3a-86fb-ee321fffbfda" providerId="ADAL" clId="{5DE6A796-AC11-4E47-97E5-C225364D0E29}" dt="2023-04-23T00:01:55.551" v="1463" actId="26606"/>
          <ac:picMkLst>
            <pc:docMk/>
            <pc:sldMk cId="2041645026" sldId="310"/>
            <ac:picMk id="5" creationId="{4189785B-FF00-4394-9070-2A067A14F8B6}"/>
          </ac:picMkLst>
        </pc:picChg>
      </pc:sldChg>
      <pc:sldChg chg="addSp delSp modSp add mod setBg setClrOvrMap delDesignElem modNotesTx">
        <pc:chgData name="Jason Helmick" userId="4d62dfd8-4666-4b3a-86fb-ee321fffbfda" providerId="ADAL" clId="{5DE6A796-AC11-4E47-97E5-C225364D0E29}" dt="2023-04-23T01:00:22.047" v="1789" actId="20577"/>
        <pc:sldMkLst>
          <pc:docMk/>
          <pc:sldMk cId="4054827790" sldId="311"/>
        </pc:sldMkLst>
        <pc:spChg chg="mod">
          <ac:chgData name="Jason Helmick" userId="4d62dfd8-4666-4b3a-86fb-ee321fffbfda" providerId="ADAL" clId="{5DE6A796-AC11-4E47-97E5-C225364D0E29}" dt="2023-04-23T00:44:35.759" v="1703" actId="20577"/>
          <ac:spMkLst>
            <pc:docMk/>
            <pc:sldMk cId="4054827790" sldId="311"/>
            <ac:spMk id="2" creationId="{B5BA20CD-C6D3-4ACB-8C16-BD05C948FA43}"/>
          </ac:spMkLst>
        </pc:spChg>
        <pc:spChg chg="del">
          <ac:chgData name="Jason Helmick" userId="4d62dfd8-4666-4b3a-86fb-ee321fffbfda" providerId="ADAL" clId="{5DE6A796-AC11-4E47-97E5-C225364D0E29}" dt="2023-04-23T00:44:09.540" v="1679"/>
          <ac:spMkLst>
            <pc:docMk/>
            <pc:sldMk cId="4054827790" sldId="311"/>
            <ac:spMk id="7" creationId="{0671A8AE-40A1-4631-A6B8-581AFF065482}"/>
          </ac:spMkLst>
        </pc:spChg>
        <pc:spChg chg="del">
          <ac:chgData name="Jason Helmick" userId="4d62dfd8-4666-4b3a-86fb-ee321fffbfda" providerId="ADAL" clId="{5DE6A796-AC11-4E47-97E5-C225364D0E29}" dt="2023-04-23T00:44:09.540" v="1679"/>
          <ac:spMkLst>
            <pc:docMk/>
            <pc:sldMk cId="4054827790" sldId="311"/>
            <ac:spMk id="8" creationId="{AB58EF07-17C2-48CF-ABB0-EEF1F17CB8F0}"/>
          </ac:spMkLst>
        </pc:spChg>
        <pc:spChg chg="del">
          <ac:chgData name="Jason Helmick" userId="4d62dfd8-4666-4b3a-86fb-ee321fffbfda" providerId="ADAL" clId="{5DE6A796-AC11-4E47-97E5-C225364D0E29}" dt="2023-04-23T00:44:09.540" v="1679"/>
          <ac:spMkLst>
            <pc:docMk/>
            <pc:sldMk cId="4054827790" sldId="311"/>
            <ac:spMk id="9" creationId="{AF2F604E-43BE-4DC3-B983-E071523364F8}"/>
          </ac:spMkLst>
        </pc:spChg>
        <pc:spChg chg="add">
          <ac:chgData name="Jason Helmick" userId="4d62dfd8-4666-4b3a-86fb-ee321fffbfda" providerId="ADAL" clId="{5DE6A796-AC11-4E47-97E5-C225364D0E29}" dt="2023-04-23T00:44:20.728" v="1680" actId="26606"/>
          <ac:spMkLst>
            <pc:docMk/>
            <pc:sldMk cId="4054827790" sldId="311"/>
            <ac:spMk id="10" creationId="{0671A8AE-40A1-4631-A6B8-581AFF065482}"/>
          </ac:spMkLst>
        </pc:spChg>
        <pc:spChg chg="del">
          <ac:chgData name="Jason Helmick" userId="4d62dfd8-4666-4b3a-86fb-ee321fffbfda" providerId="ADAL" clId="{5DE6A796-AC11-4E47-97E5-C225364D0E29}" dt="2023-04-23T00:44:09.540" v="1679"/>
          <ac:spMkLst>
            <pc:docMk/>
            <pc:sldMk cId="4054827790" sldId="311"/>
            <ac:spMk id="11" creationId="{08C9B587-E65E-4B52-B37C-ABEBB6E87928}"/>
          </ac:spMkLst>
        </pc:spChg>
        <pc:spChg chg="add">
          <ac:chgData name="Jason Helmick" userId="4d62dfd8-4666-4b3a-86fb-ee321fffbfda" providerId="ADAL" clId="{5DE6A796-AC11-4E47-97E5-C225364D0E29}" dt="2023-04-23T00:44:20.728" v="1680" actId="26606"/>
          <ac:spMkLst>
            <pc:docMk/>
            <pc:sldMk cId="4054827790" sldId="311"/>
            <ac:spMk id="12" creationId="{AB58EF07-17C2-48CF-ABB0-EEF1F17CB8F0}"/>
          </ac:spMkLst>
        </pc:spChg>
        <pc:spChg chg="add">
          <ac:chgData name="Jason Helmick" userId="4d62dfd8-4666-4b3a-86fb-ee321fffbfda" providerId="ADAL" clId="{5DE6A796-AC11-4E47-97E5-C225364D0E29}" dt="2023-04-23T00:44:20.728" v="1680" actId="26606"/>
          <ac:spMkLst>
            <pc:docMk/>
            <pc:sldMk cId="4054827790" sldId="311"/>
            <ac:spMk id="14" creationId="{AF2F604E-43BE-4DC3-B983-E071523364F8}"/>
          </ac:spMkLst>
        </pc:spChg>
        <pc:spChg chg="add">
          <ac:chgData name="Jason Helmick" userId="4d62dfd8-4666-4b3a-86fb-ee321fffbfda" providerId="ADAL" clId="{5DE6A796-AC11-4E47-97E5-C225364D0E29}" dt="2023-04-23T00:44:20.728" v="1680" actId="26606"/>
          <ac:spMkLst>
            <pc:docMk/>
            <pc:sldMk cId="4054827790" sldId="311"/>
            <ac:spMk id="16" creationId="{08C9B587-E65E-4B52-B37C-ABEBB6E87928}"/>
          </ac:spMkLst>
        </pc:spChg>
      </pc:sldChg>
      <pc:sldChg chg="addSp delSp modSp add mod setBg setClrOvrMap delDesignElem">
        <pc:chgData name="Jason Helmick" userId="4d62dfd8-4666-4b3a-86fb-ee321fffbfda" providerId="ADAL" clId="{5DE6A796-AC11-4E47-97E5-C225364D0E29}" dt="2023-04-23T00:46:09.217" v="1753" actId="20577"/>
        <pc:sldMkLst>
          <pc:docMk/>
          <pc:sldMk cId="2109679505" sldId="312"/>
        </pc:sldMkLst>
        <pc:spChg chg="mod">
          <ac:chgData name="Jason Helmick" userId="4d62dfd8-4666-4b3a-86fb-ee321fffbfda" providerId="ADAL" clId="{5DE6A796-AC11-4E47-97E5-C225364D0E29}" dt="2023-04-23T00:46:09.217" v="1753" actId="20577"/>
          <ac:spMkLst>
            <pc:docMk/>
            <pc:sldMk cId="2109679505" sldId="312"/>
            <ac:spMk id="2" creationId="{B5BA20CD-C6D3-4ACB-8C16-BD05C948FA43}"/>
          </ac:spMkLst>
        </pc:spChg>
        <pc:spChg chg="add">
          <ac:chgData name="Jason Helmick" userId="4d62dfd8-4666-4b3a-86fb-ee321fffbfda" providerId="ADAL" clId="{5DE6A796-AC11-4E47-97E5-C225364D0E29}" dt="2023-04-23T00:44:55.553" v="1706" actId="26606"/>
          <ac:spMkLst>
            <pc:docMk/>
            <pc:sldMk cId="2109679505" sldId="312"/>
            <ac:spMk id="7" creationId="{0671A8AE-40A1-4631-A6B8-581AFF065482}"/>
          </ac:spMkLst>
        </pc:spChg>
        <pc:spChg chg="add">
          <ac:chgData name="Jason Helmick" userId="4d62dfd8-4666-4b3a-86fb-ee321fffbfda" providerId="ADAL" clId="{5DE6A796-AC11-4E47-97E5-C225364D0E29}" dt="2023-04-23T00:44:55.553" v="1706" actId="26606"/>
          <ac:spMkLst>
            <pc:docMk/>
            <pc:sldMk cId="2109679505" sldId="312"/>
            <ac:spMk id="8" creationId="{AB58EF07-17C2-48CF-ABB0-EEF1F17CB8F0}"/>
          </ac:spMkLst>
        </pc:spChg>
        <pc:spChg chg="add">
          <ac:chgData name="Jason Helmick" userId="4d62dfd8-4666-4b3a-86fb-ee321fffbfda" providerId="ADAL" clId="{5DE6A796-AC11-4E47-97E5-C225364D0E29}" dt="2023-04-23T00:44:55.553" v="1706" actId="26606"/>
          <ac:spMkLst>
            <pc:docMk/>
            <pc:sldMk cId="2109679505" sldId="312"/>
            <ac:spMk id="9" creationId="{AF2F604E-43BE-4DC3-B983-E071523364F8}"/>
          </ac:spMkLst>
        </pc:spChg>
        <pc:spChg chg="del">
          <ac:chgData name="Jason Helmick" userId="4d62dfd8-4666-4b3a-86fb-ee321fffbfda" providerId="ADAL" clId="{5DE6A796-AC11-4E47-97E5-C225364D0E29}" dt="2023-04-23T00:44:53.230" v="1705"/>
          <ac:spMkLst>
            <pc:docMk/>
            <pc:sldMk cId="2109679505" sldId="312"/>
            <ac:spMk id="10" creationId="{0671A8AE-40A1-4631-A6B8-581AFF065482}"/>
          </ac:spMkLst>
        </pc:spChg>
        <pc:spChg chg="add">
          <ac:chgData name="Jason Helmick" userId="4d62dfd8-4666-4b3a-86fb-ee321fffbfda" providerId="ADAL" clId="{5DE6A796-AC11-4E47-97E5-C225364D0E29}" dt="2023-04-23T00:44:55.553" v="1706" actId="26606"/>
          <ac:spMkLst>
            <pc:docMk/>
            <pc:sldMk cId="2109679505" sldId="312"/>
            <ac:spMk id="11" creationId="{08C9B587-E65E-4B52-B37C-ABEBB6E87928}"/>
          </ac:spMkLst>
        </pc:spChg>
        <pc:spChg chg="del">
          <ac:chgData name="Jason Helmick" userId="4d62dfd8-4666-4b3a-86fb-ee321fffbfda" providerId="ADAL" clId="{5DE6A796-AC11-4E47-97E5-C225364D0E29}" dt="2023-04-23T00:44:53.230" v="1705"/>
          <ac:spMkLst>
            <pc:docMk/>
            <pc:sldMk cId="2109679505" sldId="312"/>
            <ac:spMk id="12" creationId="{AB58EF07-17C2-48CF-ABB0-EEF1F17CB8F0}"/>
          </ac:spMkLst>
        </pc:spChg>
        <pc:spChg chg="del">
          <ac:chgData name="Jason Helmick" userId="4d62dfd8-4666-4b3a-86fb-ee321fffbfda" providerId="ADAL" clId="{5DE6A796-AC11-4E47-97E5-C225364D0E29}" dt="2023-04-23T00:44:53.230" v="1705"/>
          <ac:spMkLst>
            <pc:docMk/>
            <pc:sldMk cId="2109679505" sldId="312"/>
            <ac:spMk id="14" creationId="{AF2F604E-43BE-4DC3-B983-E071523364F8}"/>
          </ac:spMkLst>
        </pc:spChg>
        <pc:spChg chg="del">
          <ac:chgData name="Jason Helmick" userId="4d62dfd8-4666-4b3a-86fb-ee321fffbfda" providerId="ADAL" clId="{5DE6A796-AC11-4E47-97E5-C225364D0E29}" dt="2023-04-23T00:44:53.230" v="1705"/>
          <ac:spMkLst>
            <pc:docMk/>
            <pc:sldMk cId="2109679505" sldId="312"/>
            <ac:spMk id="16" creationId="{08C9B587-E65E-4B52-B37C-ABEBB6E87928}"/>
          </ac:spMkLst>
        </pc:spChg>
      </pc:sldChg>
    </pc:docChg>
  </pc:docChgLst>
  <pc:docChgLst>
    <pc:chgData name="Sean Wheeler" userId="8b895b7b-8e8a-4413-8039-92948f5315b9" providerId="ADAL" clId="{58348E23-3879-4E9C-92CA-2B5B049879B6}"/>
    <pc:docChg chg="undo redo custSel addSld delSld modSld">
      <pc:chgData name="Sean Wheeler" userId="8b895b7b-8e8a-4413-8039-92948f5315b9" providerId="ADAL" clId="{58348E23-3879-4E9C-92CA-2B5B049879B6}" dt="2023-04-07T18:55:01.282" v="1065" actId="20577"/>
      <pc:docMkLst>
        <pc:docMk/>
      </pc:docMkLst>
      <pc:sldChg chg="modSp mod">
        <pc:chgData name="Sean Wheeler" userId="8b895b7b-8e8a-4413-8039-92948f5315b9" providerId="ADAL" clId="{58348E23-3879-4E9C-92CA-2B5B049879B6}" dt="2023-04-07T17:03:56.682" v="1" actId="6549"/>
        <pc:sldMkLst>
          <pc:docMk/>
          <pc:sldMk cId="1483949858" sldId="289"/>
        </pc:sldMkLst>
        <pc:spChg chg="mod">
          <ac:chgData name="Sean Wheeler" userId="8b895b7b-8e8a-4413-8039-92948f5315b9" providerId="ADAL" clId="{58348E23-3879-4E9C-92CA-2B5B049879B6}" dt="2023-04-07T17:03:56.682" v="1" actId="6549"/>
          <ac:spMkLst>
            <pc:docMk/>
            <pc:sldMk cId="1483949858" sldId="289"/>
            <ac:spMk id="3" creationId="{6EAFF4B7-57AF-5411-5415-C3BC78484723}"/>
          </ac:spMkLst>
        </pc:spChg>
      </pc:sldChg>
      <pc:sldChg chg="addCm">
        <pc:chgData name="Sean Wheeler" userId="8b895b7b-8e8a-4413-8039-92948f5315b9" providerId="ADAL" clId="{58348E23-3879-4E9C-92CA-2B5B049879B6}" dt="2023-04-07T18:17:23.720" v="750"/>
        <pc:sldMkLst>
          <pc:docMk/>
          <pc:sldMk cId="1154880057" sldId="29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ean Wheeler" userId="8b895b7b-8e8a-4413-8039-92948f5315b9" providerId="ADAL" clId="{58348E23-3879-4E9C-92CA-2B5B049879B6}" dt="2023-04-07T18:17:23.720" v="750"/>
              <pc2:cmMkLst xmlns:pc2="http://schemas.microsoft.com/office/powerpoint/2019/9/main/command">
                <pc:docMk/>
                <pc:sldMk cId="1154880057" sldId="291"/>
                <pc2:cmMk id="{5032B68D-4789-4564-AC5C-F4ADB356F503}"/>
              </pc2:cmMkLst>
            </pc226:cmChg>
          </p:ext>
        </pc:extLst>
      </pc:sldChg>
      <pc:sldChg chg="modSp mod">
        <pc:chgData name="Sean Wheeler" userId="8b895b7b-8e8a-4413-8039-92948f5315b9" providerId="ADAL" clId="{58348E23-3879-4E9C-92CA-2B5B049879B6}" dt="2023-04-07T17:10:06.331" v="177" actId="20577"/>
        <pc:sldMkLst>
          <pc:docMk/>
          <pc:sldMk cId="1573816749" sldId="296"/>
        </pc:sldMkLst>
        <pc:spChg chg="mod">
          <ac:chgData name="Sean Wheeler" userId="8b895b7b-8e8a-4413-8039-92948f5315b9" providerId="ADAL" clId="{58348E23-3879-4E9C-92CA-2B5B049879B6}" dt="2023-04-07T17:09:34.166" v="165"/>
          <ac:spMkLst>
            <pc:docMk/>
            <pc:sldMk cId="1573816749" sldId="296"/>
            <ac:spMk id="2" creationId="{AB6390C0-99A3-6B2F-246F-65818F5E83FE}"/>
          </ac:spMkLst>
        </pc:spChg>
        <pc:spChg chg="mod">
          <ac:chgData name="Sean Wheeler" userId="8b895b7b-8e8a-4413-8039-92948f5315b9" providerId="ADAL" clId="{58348E23-3879-4E9C-92CA-2B5B049879B6}" dt="2023-04-07T17:10:06.331" v="177" actId="20577"/>
          <ac:spMkLst>
            <pc:docMk/>
            <pc:sldMk cId="1573816749" sldId="296"/>
            <ac:spMk id="3" creationId="{8727FB71-EE7D-79FD-40C5-1D2BE6646740}"/>
          </ac:spMkLst>
        </pc:spChg>
      </pc:sldChg>
      <pc:sldChg chg="modSp mod">
        <pc:chgData name="Sean Wheeler" userId="8b895b7b-8e8a-4413-8039-92948f5315b9" providerId="ADAL" clId="{58348E23-3879-4E9C-92CA-2B5B049879B6}" dt="2023-04-07T17:42:40.355" v="438" actId="5793"/>
        <pc:sldMkLst>
          <pc:docMk/>
          <pc:sldMk cId="1376439939" sldId="297"/>
        </pc:sldMkLst>
        <pc:spChg chg="mod">
          <ac:chgData name="Sean Wheeler" userId="8b895b7b-8e8a-4413-8039-92948f5315b9" providerId="ADAL" clId="{58348E23-3879-4E9C-92CA-2B5B049879B6}" dt="2023-04-07T17:42:40.355" v="438" actId="5793"/>
          <ac:spMkLst>
            <pc:docMk/>
            <pc:sldMk cId="1376439939" sldId="297"/>
            <ac:spMk id="3" creationId="{6C357F7D-A1CF-D7C2-DE70-26261ABAFCA1}"/>
          </ac:spMkLst>
        </pc:spChg>
      </pc:sldChg>
      <pc:sldChg chg="modSp mod">
        <pc:chgData name="Sean Wheeler" userId="8b895b7b-8e8a-4413-8039-92948f5315b9" providerId="ADAL" clId="{58348E23-3879-4E9C-92CA-2B5B049879B6}" dt="2023-04-07T17:42:57.481" v="449" actId="20577"/>
        <pc:sldMkLst>
          <pc:docMk/>
          <pc:sldMk cId="1941575516" sldId="298"/>
        </pc:sldMkLst>
        <pc:spChg chg="mod">
          <ac:chgData name="Sean Wheeler" userId="8b895b7b-8e8a-4413-8039-92948f5315b9" providerId="ADAL" clId="{58348E23-3879-4E9C-92CA-2B5B049879B6}" dt="2023-04-07T17:42:57.481" v="449" actId="20577"/>
          <ac:spMkLst>
            <pc:docMk/>
            <pc:sldMk cId="1941575516" sldId="298"/>
            <ac:spMk id="3" creationId="{D7254B64-4E75-72D6-DCC6-E8571A0922A2}"/>
          </ac:spMkLst>
        </pc:spChg>
      </pc:sldChg>
      <pc:sldChg chg="modSp add del mod">
        <pc:chgData name="Sean Wheeler" userId="8b895b7b-8e8a-4413-8039-92948f5315b9" providerId="ADAL" clId="{58348E23-3879-4E9C-92CA-2B5B049879B6}" dt="2023-04-07T18:00:01.997" v="473" actId="47"/>
        <pc:sldMkLst>
          <pc:docMk/>
          <pc:sldMk cId="3795607572" sldId="299"/>
        </pc:sldMkLst>
        <pc:spChg chg="mod">
          <ac:chgData name="Sean Wheeler" userId="8b895b7b-8e8a-4413-8039-92948f5315b9" providerId="ADAL" clId="{58348E23-3879-4E9C-92CA-2B5B049879B6}" dt="2023-04-07T17:53:45.360" v="467" actId="21"/>
          <ac:spMkLst>
            <pc:docMk/>
            <pc:sldMk cId="3795607572" sldId="299"/>
            <ac:spMk id="7" creationId="{6EC43CC7-F68F-E756-E1B5-F78DD29EA907}"/>
          </ac:spMkLst>
        </pc:spChg>
        <pc:graphicFrameChg chg="mod">
          <ac:chgData name="Sean Wheeler" userId="8b895b7b-8e8a-4413-8039-92948f5315b9" providerId="ADAL" clId="{58348E23-3879-4E9C-92CA-2B5B049879B6}" dt="2023-04-07T17:59:04.927" v="472"/>
          <ac:graphicFrameMkLst>
            <pc:docMk/>
            <pc:sldMk cId="3795607572" sldId="299"/>
            <ac:graphicFrameMk id="6" creationId="{22DD1AE8-51A8-5AB8-193F-2CE9151F818C}"/>
          </ac:graphicFrameMkLst>
        </pc:graphicFrameChg>
      </pc:sldChg>
      <pc:sldChg chg="modSp new mod">
        <pc:chgData name="Sean Wheeler" userId="8b895b7b-8e8a-4413-8039-92948f5315b9" providerId="ADAL" clId="{58348E23-3879-4E9C-92CA-2B5B049879B6}" dt="2023-04-07T18:55:01.282" v="1065" actId="20577"/>
        <pc:sldMkLst>
          <pc:docMk/>
          <pc:sldMk cId="2035650919" sldId="300"/>
        </pc:sldMkLst>
        <pc:spChg chg="mod">
          <ac:chgData name="Sean Wheeler" userId="8b895b7b-8e8a-4413-8039-92948f5315b9" providerId="ADAL" clId="{58348E23-3879-4E9C-92CA-2B5B049879B6}" dt="2023-04-07T17:53:50.453" v="471" actId="27636"/>
          <ac:spMkLst>
            <pc:docMk/>
            <pc:sldMk cId="2035650919" sldId="300"/>
            <ac:spMk id="2" creationId="{C1204FCB-9524-1A07-5723-8B445005477B}"/>
          </ac:spMkLst>
        </pc:spChg>
        <pc:spChg chg="mod">
          <ac:chgData name="Sean Wheeler" userId="8b895b7b-8e8a-4413-8039-92948f5315b9" providerId="ADAL" clId="{58348E23-3879-4E9C-92CA-2B5B049879B6}" dt="2023-04-07T18:55:01.282" v="1065" actId="20577"/>
          <ac:spMkLst>
            <pc:docMk/>
            <pc:sldMk cId="2035650919" sldId="300"/>
            <ac:spMk id="3" creationId="{2058BD00-4163-57C6-BE92-06321E5F43FE}"/>
          </ac:spMkLst>
        </pc:spChg>
        <pc:spChg chg="mod">
          <ac:chgData name="Sean Wheeler" userId="8b895b7b-8e8a-4413-8039-92948f5315b9" providerId="ADAL" clId="{58348E23-3879-4E9C-92CA-2B5B049879B6}" dt="2023-04-07T18:24:17.406" v="986" actId="20577"/>
          <ac:spMkLst>
            <pc:docMk/>
            <pc:sldMk cId="2035650919" sldId="300"/>
            <ac:spMk id="4" creationId="{5F92BA19-78DE-77D0-B7AA-3C9E8804D79B}"/>
          </ac:spMkLst>
        </pc:spChg>
      </pc:sldChg>
    </pc:docChg>
  </pc:docChgLst>
  <pc:docChgLst>
    <pc:chgData name="Jason Helmick" userId="S::jahelmic@microsoft.com::4d62dfd8-4666-4b3a-86fb-ee321fffbfda" providerId="AD" clId="Web-{305B5569-1B37-4305-A9E5-D8663AA403D1}"/>
    <pc:docChg chg="addSld modSld">
      <pc:chgData name="Jason Helmick" userId="S::jahelmic@microsoft.com::4d62dfd8-4666-4b3a-86fb-ee321fffbfda" providerId="AD" clId="Web-{305B5569-1B37-4305-A9E5-D8663AA403D1}" dt="2023-04-14T00:54:19.659" v="427" actId="20577"/>
      <pc:docMkLst>
        <pc:docMk/>
      </pc:docMkLst>
      <pc:sldChg chg="modSp new">
        <pc:chgData name="Jason Helmick" userId="S::jahelmic@microsoft.com::4d62dfd8-4666-4b3a-86fb-ee321fffbfda" providerId="AD" clId="Web-{305B5569-1B37-4305-A9E5-D8663AA403D1}" dt="2023-04-14T00:54:19.659" v="427" actId="20577"/>
        <pc:sldMkLst>
          <pc:docMk/>
          <pc:sldMk cId="4278082978" sldId="301"/>
        </pc:sldMkLst>
        <pc:spChg chg="mod">
          <ac:chgData name="Jason Helmick" userId="S::jahelmic@microsoft.com::4d62dfd8-4666-4b3a-86fb-ee321fffbfda" providerId="AD" clId="Web-{305B5569-1B37-4305-A9E5-D8663AA403D1}" dt="2023-04-14T00:50:07.963" v="15" actId="20577"/>
          <ac:spMkLst>
            <pc:docMk/>
            <pc:sldMk cId="4278082978" sldId="301"/>
            <ac:spMk id="2" creationId="{1244FDE6-7DEF-53A6-C201-625A1E46171F}"/>
          </ac:spMkLst>
        </pc:spChg>
        <pc:spChg chg="mod">
          <ac:chgData name="Jason Helmick" userId="S::jahelmic@microsoft.com::4d62dfd8-4666-4b3a-86fb-ee321fffbfda" providerId="AD" clId="Web-{305B5569-1B37-4305-A9E5-D8663AA403D1}" dt="2023-04-14T00:54:19.659" v="427" actId="20577"/>
          <ac:spMkLst>
            <pc:docMk/>
            <pc:sldMk cId="4278082978" sldId="301"/>
            <ac:spMk id="3" creationId="{C860BD4D-8631-D1ED-F8B7-17B8C7B93C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8F8B-B47E-8A43-A0EF-BCF36EAED2A5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225C-C7AC-544D-BDFC-7E87F290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1225C-C7AC-544D-BDFC-7E87F29080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1225C-C7AC-544D-BDFC-7E87F29080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19F6E-CC3D-4BCB-AF33-D7963BA12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4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19F6E-CC3D-4BCB-AF33-D7963BA12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34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19F6E-CC3D-4BCB-AF33-D7963BA12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7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1225C-C7AC-544D-BDFC-7E87F29080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1225C-C7AC-544D-BDFC-7E87F29080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19F6E-CC3D-4BCB-AF33-D7963BA12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03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19F6E-CC3D-4BCB-AF33-D7963BA12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48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6CD4-35C7-DA02-63B5-0229A2AB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337AF-08C1-CA0A-447D-021570531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99F4-04C0-8BCB-1CF4-5E09634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F343-0125-8393-B8C6-0989DF3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3E98-B231-8E7E-90C9-150BA0A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B476-9117-0ABE-E78B-5E5E91B8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90C1A-3B16-A9AC-B8D3-F595C7045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6C69-2D18-54B4-78FC-5FCDD6EF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86DE8-030C-24E2-F2D1-A524F67D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4CCA-DEA3-053C-0303-CAD1CEA8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F7162-3BC5-29FF-898F-DA140E676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9B75C-146F-B33C-1DD9-F5A66CFA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AFCE-1702-2E98-1C3E-A473A0FD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8BA9-983E-B128-4236-DB848800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33DE-AECE-20FB-D519-BE288DB7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8252-A719-EFF6-BA4D-CB6B87F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B5D3-AB7C-F3F8-2256-EB3107C5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B771-A22E-E53B-E41A-6B57A552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AF3C-20B5-DDB4-BA10-CFED9506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32FAA-B761-A4E7-602A-65738391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61A4-BF5E-F3F4-D8AB-5F48DB39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76CC7-06F5-2581-8EC3-E2765D86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8DD3-FF52-28FF-0AF6-2D58A00A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F55B-3D23-9FD6-0020-5FE94BEB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16D3-E2DC-888A-94BB-432790C9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329B-C4B7-4555-6A19-FCD9BE8B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5B63-177A-FE4E-C5F9-82C284E24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DCEAE-E8A3-D3B4-DE2A-E786ECE0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5A8B-35E7-B3D1-1FE7-1A71A048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D5BA-3C8E-B8E7-98F3-45430F9A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15885-2B26-12E7-7051-DE6E35D4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A4EA-65AF-1959-F4B8-5C3B993C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67398-C918-9417-5D5F-DF671D3C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F175C-A0C1-BA88-B892-53062C4B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EEF1E-BE1C-78D0-0B9F-251178056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B8C44-0B45-10E4-28F6-72D3C2635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92451-2596-1934-7D88-3D77E469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820FA-7329-225C-CA47-EA0F539A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38CE0-E79A-CA81-D05D-C22BAC10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943D-F190-8519-78B1-A192A7AC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D6FB2-624D-8CC5-7912-13679C12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209F1-F0B4-3BB9-F0A0-9516F727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1356-C326-580A-B853-0315E67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6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20BCD-0DF8-85BB-3377-4C4485B5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C58AB-A494-9CCC-11DB-A8A4F60F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34BCF-2E6E-DBE4-621F-6C62B614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4091-6968-091E-7D3F-F9A8B78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2E8C-DB27-5794-B08A-0EDF3A49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39FB1-D5E4-287D-B696-C9C8E1A99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EDE1F-FD25-7F74-B854-651D22D6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E87B8-B357-FC70-26AA-ABB56DDC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EB575-58BC-28E6-96EC-1E20A839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7E75-046F-4196-013A-094EF00C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0AF15-C24E-7A2E-20F2-12255C65A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C5637-CB84-9AA7-78FB-AC60A8026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28DA5-37AA-3414-37A3-BEA91C0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8A6BE-5B23-2D0C-2BAA-BAD3AD08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E6166-4051-24AD-2453-B2C81E89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DA762-A626-C49D-BE37-1E6349E2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9256A-A43D-FD73-6724-89C91423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BA23-C0F2-D5D7-1359-CBEA2D048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7F1D-AF62-6D41-BD37-90ABE829692B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413D-B0B3-7C24-A6F8-4BBEE8931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17CE-F3C6-B849-A2EE-3FDEAC805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3B5F-9A12-7B40-BEB3-99D7B8E7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Microsoft.PowerShell.Crescendo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werShell/Crescendo/discussions" TargetMode="External"/><Relationship Id="rId5" Type="http://schemas.openxmlformats.org/officeDocument/2006/relationships/hyperlink" Target="https://github.com/PowerShell/Crescendo/issues" TargetMode="External"/><Relationship Id="rId4" Type="http://schemas.openxmlformats.org/officeDocument/2006/relationships/hyperlink" Target="https://learn.microsoft.com/powershell/utility-modules/crescendo/over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raproctor" TargetMode="External"/><Relationship Id="rId3" Type="http://schemas.openxmlformats.org/officeDocument/2006/relationships/hyperlink" Target="https://learn.microsoft.com/en-us/powershell/utility-modules/crescendo/whats-new/whats-new-in-crescendo-11?view=ps-modules" TargetMode="External"/><Relationship Id="rId7" Type="http://schemas.openxmlformats.org/officeDocument/2006/relationships/hyperlink" Target="https://github.com/cdhu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tatoqualitee" TargetMode="External"/><Relationship Id="rId5" Type="http://schemas.openxmlformats.org/officeDocument/2006/relationships/hyperlink" Target="https://github.com/tbergstedt" TargetMode="External"/><Relationship Id="rId4" Type="http://schemas.openxmlformats.org/officeDocument/2006/relationships/hyperlink" Target="https://learn.microsoft.com/en-us/powershell/module/microsoft.powershell.crescendo/export-crescendocommand?view=ps-modu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E29496B-0389-DE4B-A33A-0D728A161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1560" b="96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CEF02-22FB-DEC9-4F6E-13F746084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811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PowerShell Crescendo</a:t>
            </a:r>
          </a:p>
        </p:txBody>
      </p:sp>
    </p:spTree>
    <p:extLst>
      <p:ext uri="{BB962C8B-B14F-4D97-AF65-F5344CB8AC3E}">
        <p14:creationId xmlns:p14="http://schemas.microsoft.com/office/powerpoint/2010/main" val="60973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B651-3AC9-17E0-1F8C-5D1ABD03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ea typeface="+mn-lt"/>
                <a:cs typeface="+mn-lt"/>
              </a:rPr>
              <a:t>Problem</a:t>
            </a:r>
            <a:br>
              <a:rPr lang="en-US" sz="4000">
                <a:ea typeface="+mn-lt"/>
                <a:cs typeface="+mn-lt"/>
              </a:rPr>
            </a:br>
            <a:r>
              <a:rPr lang="en-US" sz="4000">
                <a:ea typeface="+mn-lt"/>
                <a:cs typeface="+mn-lt"/>
              </a:rPr>
              <a:t>Some tools behave differently when you pipe the output</a:t>
            </a:r>
            <a:endParaRPr lang="en-US" sz="40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60290-EA20-BC8A-F524-C244AE9C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21016"/>
            <a:ext cx="6894576" cy="353347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C357F7D-A1CF-D7C2-DE70-26261ABA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980" y="4806261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cs typeface="Calibri" panose="020F0502020204030204"/>
              </a:rPr>
              <a:t>Solution</a:t>
            </a:r>
          </a:p>
          <a:p>
            <a:pPr marL="0" indent="0" algn="ctr">
              <a:buNone/>
            </a:pPr>
            <a:r>
              <a:rPr lang="en-US">
                <a:cs typeface="Calibri" panose="020F0502020204030204"/>
              </a:rPr>
              <a:t>The new </a:t>
            </a:r>
            <a:r>
              <a:rPr lang="en-US" err="1">
                <a:cs typeface="Calibri" panose="020F0502020204030204"/>
              </a:rPr>
              <a:t>ByPass</a:t>
            </a:r>
            <a:r>
              <a:rPr lang="en-US">
                <a:cs typeface="Calibri" panose="020F0502020204030204"/>
              </a:rPr>
              <a:t> output handler</a:t>
            </a:r>
          </a:p>
        </p:txBody>
      </p:sp>
    </p:spTree>
    <p:extLst>
      <p:ext uri="{BB962C8B-B14F-4D97-AF65-F5344CB8AC3E}">
        <p14:creationId xmlns:p14="http://schemas.microsoft.com/office/powerpoint/2010/main" val="137643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4189785B-FF00-4394-9070-2A067A14F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8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A20CD-C6D3-4ACB-8C16-BD05C948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Demo</a:t>
            </a:r>
            <a:br>
              <a:rPr lang="en-US"/>
            </a:br>
            <a:br>
              <a:rPr lang="en-US"/>
            </a:br>
            <a:r>
              <a:rPr lang="en-US"/>
              <a:t>Argument Transformation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827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4189785B-FF00-4394-9070-2A067A14F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8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A20CD-C6D3-4ACB-8C16-BD05C948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  <a:br>
              <a:rPr lang="en-US" sz="4800"/>
            </a:br>
            <a:br>
              <a:rPr lang="en-US" sz="4800"/>
            </a:br>
            <a:r>
              <a:rPr lang="en-US" sz="4800"/>
              <a:t>Native Error Handling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679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169F-90AD-AD4B-A0CF-8683097E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035301"/>
          </a:xfrm>
        </p:spPr>
        <p:txBody>
          <a:bodyPr anchor="b">
            <a:normAutofit/>
          </a:bodyPr>
          <a:lstStyle/>
          <a:p>
            <a:r>
              <a:rPr lang="en-US" sz="4000"/>
              <a:t>Call to Action</a:t>
            </a:r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F340C908-366D-4617-C5C7-5F64A2200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5091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B505-6BCE-0E45-9845-8E1612B2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1697318"/>
            <a:ext cx="7264310" cy="4417729"/>
          </a:xfrm>
        </p:spPr>
        <p:txBody>
          <a:bodyPr>
            <a:normAutofit/>
          </a:bodyPr>
          <a:lstStyle/>
          <a:p>
            <a:r>
              <a:rPr lang="en-US" sz="2000"/>
              <a:t> Try it - </a:t>
            </a:r>
            <a:r>
              <a:rPr lang="en-US" sz="2000">
                <a:hlinkClick r:id="rId3"/>
              </a:rPr>
              <a:t>https://www.powershellgallery.com/packages/Microsoft.PowerShell.Crescendo</a:t>
            </a:r>
            <a:r>
              <a:rPr lang="en-US" sz="2000"/>
              <a:t> </a:t>
            </a:r>
          </a:p>
          <a:p>
            <a:r>
              <a:rPr lang="en-US" sz="2000"/>
              <a:t>Read about it - </a:t>
            </a:r>
            <a:r>
              <a:rPr lang="en-US" sz="2000">
                <a:hlinkClick r:id="rId4"/>
              </a:rPr>
              <a:t>https://learn.microsoft.com/powershell/utility-modules/crescendo/overview</a:t>
            </a:r>
            <a:r>
              <a:rPr lang="en-US" sz="2000"/>
              <a:t> </a:t>
            </a:r>
          </a:p>
          <a:p>
            <a:r>
              <a:rPr lang="en-US" sz="2000"/>
              <a:t>Give us feedback - </a:t>
            </a:r>
            <a:r>
              <a:rPr lang="en-US" sz="2000">
                <a:hlinkClick r:id="rId5"/>
              </a:rPr>
              <a:t>https://github.com/PowerShell/Crescendo/issues</a:t>
            </a:r>
            <a:r>
              <a:rPr lang="en-US" sz="2000"/>
              <a:t>    </a:t>
            </a:r>
          </a:p>
          <a:p>
            <a:r>
              <a:rPr lang="en-US" sz="2000"/>
              <a:t>Join the Discussion - </a:t>
            </a:r>
            <a:r>
              <a:rPr lang="en-US" sz="2000">
                <a:hlinkClick r:id="rId6"/>
              </a:rPr>
              <a:t>https://github.com/PowerShell/Crescendo/discussions</a:t>
            </a:r>
          </a:p>
          <a:p>
            <a:endParaRPr lang="en-US" sz="2000"/>
          </a:p>
          <a:p>
            <a:r>
              <a:rPr lang="en-US" sz="2000"/>
              <a:t>Our plan – RC/GA v1.1</a:t>
            </a:r>
          </a:p>
        </p:txBody>
      </p:sp>
    </p:spTree>
    <p:extLst>
      <p:ext uri="{BB962C8B-B14F-4D97-AF65-F5344CB8AC3E}">
        <p14:creationId xmlns:p14="http://schemas.microsoft.com/office/powerpoint/2010/main" val="178307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9B20C9A-F01F-5B26-7164-AFFF02EA3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4" r="-4" b="12129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793B62BE-2D2E-B5E9-5A18-5304EE1B7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36" r="-2" b="4251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7" name="Picture 6" descr="A person in a black suit holding a baton&#10;&#10;Description automatically generated with low confidence">
            <a:extLst>
              <a:ext uri="{FF2B5EF4-FFF2-40B4-BE49-F238E27FC236}">
                <a16:creationId xmlns:a16="http://schemas.microsoft.com/office/drawing/2014/main" id="{3E305D4F-8D0C-62C6-DB97-0E5A364D5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61" b="2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83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133986D-2E47-2C07-E72D-55AE36D51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CEDED2A8-B578-0600-6EC5-9B8CB8B94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7" r="9090" b="17827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6AE4E-BF94-4B6D-BF0D-78E943F371F2}"/>
              </a:ext>
            </a:extLst>
          </p:cNvPr>
          <p:cNvSpPr txBox="1"/>
          <p:nvPr/>
        </p:nvSpPr>
        <p:spPr>
          <a:xfrm>
            <a:off x="371093" y="2718054"/>
            <a:ext cx="593640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effectLst/>
              </a:rPr>
              <a:t>PowerShell Crescendo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</a:t>
            </a:r>
            <a:r>
              <a:rPr lang="en-US" sz="2800">
                <a:effectLst/>
              </a:rPr>
              <a:t> framework and solution accelerator that lets you amplify traditional console commands to turn them into PowerShell cmdlets.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7632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4189785B-FF00-4394-9070-2A067A14F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7" r="23010" b="26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A20CD-C6D3-4ACB-8C16-BD05C948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Quick Demo</a:t>
            </a:r>
            <a:br>
              <a:rPr lang="en-US" sz="4800"/>
            </a:br>
            <a:br>
              <a:rPr lang="en-US" sz="4800"/>
            </a:br>
            <a:r>
              <a:rPr lang="en-US" sz="4800"/>
              <a:t>Crescendo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73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0D451E-5E25-3D08-34E3-A9089DC89587}"/>
              </a:ext>
            </a:extLst>
          </p:cNvPr>
          <p:cNvSpPr/>
          <p:nvPr/>
        </p:nvSpPr>
        <p:spPr>
          <a:xfrm>
            <a:off x="351692" y="1690688"/>
            <a:ext cx="5668108" cy="4486275"/>
          </a:xfrm>
          <a:prstGeom prst="roundRect">
            <a:avLst/>
          </a:prstGeom>
          <a:solidFill>
            <a:schemeClr val="accent1">
              <a:alpha val="243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04FCB-9524-1A07-5723-8B445005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210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33333"/>
                </a:solidFill>
                <a:latin typeface="Segoe UI" panose="020B0502040204020203" pitchFamily="34" charset="0"/>
              </a:rPr>
              <a:t>Native commands work great in PowerShell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BD00-4163-57C6-BE92-06321E5F4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Using Crescendo:</a:t>
            </a:r>
          </a:p>
          <a:p>
            <a:r>
              <a:rPr lang="en-US"/>
              <a:t>Clear naming and usage patterns</a:t>
            </a:r>
          </a:p>
          <a:p>
            <a:pPr lvl="1"/>
            <a:r>
              <a:rPr lang="en-US"/>
              <a:t>Verb-Noun command</a:t>
            </a:r>
          </a:p>
          <a:p>
            <a:pPr lvl="1"/>
            <a:r>
              <a:rPr lang="en-US"/>
              <a:t>Consistent parameter naming for similar uses</a:t>
            </a:r>
          </a:p>
          <a:p>
            <a:pPr lvl="1"/>
            <a:r>
              <a:rPr lang="en-US"/>
              <a:t>Common method to get help</a:t>
            </a:r>
          </a:p>
          <a:p>
            <a:r>
              <a:rPr lang="en-US"/>
              <a:t>Output objects to the pipeline</a:t>
            </a:r>
          </a:p>
          <a:p>
            <a:r>
              <a:rPr lang="en-US"/>
              <a:t>Easy to share using Modules</a:t>
            </a:r>
          </a:p>
          <a:p>
            <a:pPr lvl="1"/>
            <a:r>
              <a:rPr lang="en-US"/>
              <a:t>Improves discoverability</a:t>
            </a:r>
          </a:p>
          <a:p>
            <a:r>
              <a:rPr lang="en-US"/>
              <a:t>Declarative composition model vs. custom wrapper coding</a:t>
            </a:r>
          </a:p>
          <a:p>
            <a:pPr lvl="1"/>
            <a:r>
              <a:rPr lang="en-US"/>
              <a:t>Define the cmdlets and parameters</a:t>
            </a:r>
          </a:p>
          <a:p>
            <a:pPr lvl="1"/>
            <a:r>
              <a:rPr lang="en-US"/>
              <a:t>Only need to write code to handle the output</a:t>
            </a:r>
          </a:p>
          <a:p>
            <a:pPr lvl="1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2BA19-78DE-77D0-B7AA-3C9E8804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6308" y="1825625"/>
            <a:ext cx="5181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Without Crescendo:</a:t>
            </a:r>
          </a:p>
          <a:p>
            <a:r>
              <a:rPr lang="en-US"/>
              <a:t>Obscure syntax</a:t>
            </a:r>
            <a:endParaRPr lang="en-US">
              <a:cs typeface="Calibri"/>
            </a:endParaRPr>
          </a:p>
          <a:p>
            <a:pPr lvl="1"/>
            <a:r>
              <a:rPr lang="en-US"/>
              <a:t>Different for every tool</a:t>
            </a:r>
            <a:endParaRPr lang="en-US">
              <a:cs typeface="Calibri"/>
            </a:endParaRPr>
          </a:p>
          <a:p>
            <a:r>
              <a:rPr lang="en-US"/>
              <a:t>Difficult to pipeline for automation</a:t>
            </a:r>
          </a:p>
          <a:p>
            <a:r>
              <a:rPr lang="en-US"/>
              <a:t>Difficult to discover available tools</a:t>
            </a:r>
            <a:endParaRPr lang="en-US">
              <a:cs typeface="Calibri"/>
            </a:endParaRPr>
          </a:p>
          <a:p>
            <a:r>
              <a:rPr lang="en-US"/>
              <a:t>Re-implement the tool in managed code or script</a:t>
            </a:r>
            <a:endParaRPr lang="en-US">
              <a:cs typeface="Calibri"/>
            </a:endParaRPr>
          </a:p>
          <a:p>
            <a:pPr lvl="1"/>
            <a:r>
              <a:rPr lang="en-US"/>
              <a:t>Call web APIs</a:t>
            </a:r>
            <a:endParaRPr lang="en-US">
              <a:cs typeface="Calibri"/>
            </a:endParaRPr>
          </a:p>
          <a:p>
            <a:pPr lvl="2"/>
            <a:r>
              <a:rPr lang="en-US"/>
              <a:t>Swagger (</a:t>
            </a:r>
            <a:r>
              <a:rPr lang="en-US" err="1"/>
              <a:t>OpenAPI</a:t>
            </a:r>
            <a:r>
              <a:rPr lang="en-US"/>
              <a:t>) REST APIs</a:t>
            </a:r>
            <a:endParaRPr lang="en-US">
              <a:cs typeface="Calibri"/>
            </a:endParaRPr>
          </a:p>
          <a:p>
            <a:pPr lvl="2"/>
            <a:r>
              <a:rPr lang="en-US"/>
              <a:t>SOAP</a:t>
            </a:r>
            <a:endParaRPr lang="en-US">
              <a:cs typeface="Calibri"/>
            </a:endParaRPr>
          </a:p>
          <a:p>
            <a:pPr lvl="2"/>
            <a:r>
              <a:rPr lang="en-US"/>
              <a:t>Etc.</a:t>
            </a:r>
            <a:endParaRPr lang="en-US">
              <a:cs typeface="Calibri"/>
            </a:endParaRPr>
          </a:p>
          <a:p>
            <a:pPr lvl="1"/>
            <a:r>
              <a:rPr lang="en-US"/>
              <a:t>Roll your own PowerShell wrapper script</a:t>
            </a:r>
            <a:endParaRPr lang="en-US">
              <a:cs typeface="Calibri"/>
            </a:endParaRPr>
          </a:p>
          <a:p>
            <a:r>
              <a:rPr lang="en-US"/>
              <a:t>Just use the tool as is without change</a:t>
            </a:r>
            <a:endParaRPr lang="en-US">
              <a:cs typeface="Calibri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F4763F-08D8-851D-445B-CB813A9CB317}"/>
              </a:ext>
            </a:extLst>
          </p:cNvPr>
          <p:cNvSpPr/>
          <p:nvPr/>
        </p:nvSpPr>
        <p:spPr>
          <a:xfrm>
            <a:off x="6172200" y="1690687"/>
            <a:ext cx="5668108" cy="448627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43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F0CA86E3-8B91-E508-27EC-C8AD1BAE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91" y="913235"/>
            <a:ext cx="8352217" cy="5873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1EAB1-2118-2809-9FEC-4501CEF6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Crescendo workflow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6B3174C-DF3E-FEA4-1FA3-82625A1306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blipFill dpi="0" rotWithShape="1">
            <a:blip r:embed="rId3">
              <a:alphaModFix amt="17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4189785B-FF00-4394-9070-2A067A14F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54" r="23872" b="3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A20CD-C6D3-4ACB-8C16-BD05C948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  <a:br>
              <a:rPr lang="en-US" sz="4800"/>
            </a:br>
            <a:br>
              <a:rPr lang="en-US" sz="4800"/>
            </a:br>
            <a:r>
              <a:rPr lang="en-US" sz="4800"/>
              <a:t>Crescendo +</a:t>
            </a:r>
            <a:br>
              <a:rPr lang="en-US" sz="4800"/>
            </a:br>
            <a:r>
              <a:rPr lang="en-US" sz="4800"/>
              <a:t>Elevation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30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4189785B-FF00-4394-9070-2A067A14F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8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A20CD-C6D3-4ACB-8C16-BD05C948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Demo</a:t>
            </a:r>
            <a:br>
              <a:rPr lang="en-US" sz="4800"/>
            </a:br>
            <a:br>
              <a:rPr lang="en-US" sz="4800"/>
            </a:br>
            <a:r>
              <a:rPr lang="en-US" sz="4800"/>
              <a:t>Multi-Command, Easy objects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64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390C0-99A3-6B2F-246F-65818F5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What's new in Crescendo 1.1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FB71-EE7D-79FD-40C5-1D2BE664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Docs - </a:t>
            </a:r>
            <a:r>
              <a:rPr lang="en-US" sz="2200">
                <a:hlinkClick r:id="rId3"/>
              </a:rPr>
              <a:t>What's new in Crescendo 1.1 - PowerShell | Microsoft Learn</a:t>
            </a:r>
            <a:endParaRPr lang="en-US" sz="2200"/>
          </a:p>
          <a:p>
            <a:r>
              <a:rPr lang="en-US" sz="2200"/>
              <a:t>New cmdlet - </a:t>
            </a:r>
            <a:r>
              <a:rPr lang="en-US" sz="2200">
                <a:latin typeface="Consolas" panose="020B0609020204030204" pitchFamily="49" charset="0"/>
                <a:hlinkClick r:id="rId4"/>
              </a:rPr>
              <a:t>Export-CrescendoCommand</a:t>
            </a:r>
            <a:endParaRPr lang="en-US" sz="2200">
              <a:latin typeface="Consolas" panose="020B0609020204030204" pitchFamily="49" charset="0"/>
            </a:endParaRPr>
          </a:p>
          <a:p>
            <a:r>
              <a:rPr lang="en-US" sz="2200"/>
              <a:t>New parameter </a:t>
            </a:r>
            <a:r>
              <a:rPr lang="en-US" sz="2200">
                <a:latin typeface="Consolas" panose="020B0609020204030204" pitchFamily="49" charset="0"/>
              </a:rPr>
              <a:t>–NoClobberManifest </a:t>
            </a:r>
            <a:r>
              <a:rPr lang="en-US" sz="2200" b="0" i="0" u="none" strike="noStrike">
                <a:effectLst/>
                <a:latin typeface="Segoe UI"/>
                <a:cs typeface="Segoe UI"/>
              </a:rPr>
              <a:t>(Thanks </a:t>
            </a:r>
            <a:r>
              <a:rPr lang="en-US" sz="2200" b="0" i="0" u="sng" strike="noStrike">
                <a:effectLst/>
                <a:latin typeface="Segoe UI"/>
                <a:cs typeface="Segoe UI"/>
                <a:hlinkClick r:id="rId5"/>
              </a:rPr>
              <a:t>@tbergstedt</a:t>
            </a:r>
            <a:r>
              <a:rPr lang="en-US" sz="2200" b="0" i="0" u="none" strike="noStrike">
                <a:effectLst/>
                <a:latin typeface="Segoe UI"/>
                <a:cs typeface="Segoe UI"/>
              </a:rPr>
              <a:t>)</a:t>
            </a:r>
            <a:endParaRPr lang="en-US" sz="2200">
              <a:latin typeface="Consolas" panose="020B0609020204030204" pitchFamily="49" charset="0"/>
            </a:endParaRPr>
          </a:p>
          <a:p>
            <a:r>
              <a:rPr lang="en-US" sz="2200"/>
              <a:t>Bypass output handler </a:t>
            </a:r>
            <a:r>
              <a:rPr lang="en-US" sz="2200" b="0" i="0" u="none" strike="noStrike">
                <a:effectLst/>
                <a:latin typeface="Segoe UI"/>
                <a:cs typeface="Segoe UI"/>
              </a:rPr>
              <a:t>(Thanks </a:t>
            </a:r>
            <a:r>
              <a:rPr lang="en-US" sz="2200" b="0" i="0" u="sng" strike="noStrike">
                <a:effectLst/>
                <a:latin typeface="Segoe UI"/>
                <a:cs typeface="Segoe UI"/>
                <a:hlinkClick r:id="rId6"/>
              </a:rPr>
              <a:t>@potatoqualitee</a:t>
            </a:r>
            <a:r>
              <a:rPr lang="en-US" sz="2200" b="0" i="0" u="none" strike="noStrike">
                <a:effectLst/>
                <a:latin typeface="Segoe UI"/>
                <a:cs typeface="Segoe UI"/>
              </a:rPr>
              <a:t>)</a:t>
            </a:r>
            <a:endParaRPr lang="en-US" sz="2200"/>
          </a:p>
          <a:p>
            <a:r>
              <a:rPr lang="en-US" sz="2200"/>
              <a:t>Argument transformation </a:t>
            </a:r>
            <a:r>
              <a:rPr lang="en-US" sz="2200" b="0" i="0" u="none" strike="noStrike">
                <a:effectLst/>
                <a:latin typeface="Segoe UI"/>
                <a:cs typeface="Segoe UI"/>
              </a:rPr>
              <a:t>(Thanks </a:t>
            </a:r>
            <a:r>
              <a:rPr lang="en-US" sz="2200" b="0" i="0" u="sng" strike="noStrike">
                <a:effectLst/>
                <a:latin typeface="Segoe UI"/>
                <a:cs typeface="Segoe UI"/>
                <a:hlinkClick r:id="rId7"/>
              </a:rPr>
              <a:t>@cdhunt</a:t>
            </a:r>
            <a:r>
              <a:rPr lang="en-US" sz="2200" b="0" i="0" u="none" strike="noStrike">
                <a:effectLst/>
                <a:latin typeface="Segoe UI"/>
                <a:cs typeface="Segoe UI"/>
              </a:rPr>
              <a:t>) </a:t>
            </a:r>
          </a:p>
          <a:p>
            <a:r>
              <a:rPr lang="en-US" sz="2200"/>
              <a:t>Error handling </a:t>
            </a:r>
            <a:r>
              <a:rPr lang="en-US" sz="2200" i="0" u="none" strike="noStrike">
                <a:effectLst/>
                <a:latin typeface="Segoe UI"/>
                <a:cs typeface="Segoe UI"/>
              </a:rPr>
              <a:t>(Thanks </a:t>
            </a:r>
            <a:r>
              <a:rPr lang="en-US" sz="2200" i="0" u="sng" strike="noStrike">
                <a:effectLst/>
                <a:latin typeface="Segoe UI"/>
                <a:cs typeface="Segoe UI"/>
                <a:hlinkClick r:id="rId8"/>
              </a:rPr>
              <a:t>@draproctor</a:t>
            </a:r>
            <a:r>
              <a:rPr lang="en-US" sz="2200" i="0" u="none" strike="noStrike">
                <a:effectLst/>
                <a:latin typeface="Segoe UI"/>
                <a:cs typeface="Segoe UI"/>
              </a:rPr>
              <a:t>)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7381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470E9A9B7714184E5191FA99D1D5C" ma:contentTypeVersion="20" ma:contentTypeDescription="Create a new document." ma:contentTypeScope="" ma:versionID="dde5593203bbfcbb03559246f56f9fc9">
  <xsd:schema xmlns:xsd="http://www.w3.org/2001/XMLSchema" xmlns:xs="http://www.w3.org/2001/XMLSchema" xmlns:p="http://schemas.microsoft.com/office/2006/metadata/properties" xmlns:ns1="http://schemas.microsoft.com/sharepoint/v3" xmlns:ns2="c4c3fd3d-04d3-453a-9611-8e9b90c489ea" xmlns:ns3="8f4a553a-f3a5-49d8-9296-f814d5482c28" xmlns:ns4="230e9df3-be65-4c73-a93b-d1236ebd677e" targetNamespace="http://schemas.microsoft.com/office/2006/metadata/properties" ma:root="true" ma:fieldsID="f6d552d88c1b7ce29a1e65d90783e353" ns1:_="" ns2:_="" ns3:_="" ns4:_="">
    <xsd:import namespace="http://schemas.microsoft.com/sharepoint/v3"/>
    <xsd:import namespace="c4c3fd3d-04d3-453a-9611-8e9b90c489ea"/>
    <xsd:import namespace="8f4a553a-f3a5-49d8-9296-f814d5482c28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c3fd3d-04d3-453a-9611-8e9b90c489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7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a553a-f3a5-49d8-9296-f814d5482c2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2f607fcb-3c0a-4c3b-b146-5183f5b6aa25}" ma:internalName="TaxCatchAll" ma:showField="CatchAllData" ma:web="8f4a553a-f3a5-49d8-9296-f814d5482c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c4c3fd3d-04d3-453a-9611-8e9b90c489ea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DDC00-F39C-4E35-8B46-92A9B5B3F630}">
  <ds:schemaRefs>
    <ds:schemaRef ds:uri="230e9df3-be65-4c73-a93b-d1236ebd677e"/>
    <ds:schemaRef ds:uri="8f4a553a-f3a5-49d8-9296-f814d5482c28"/>
    <ds:schemaRef ds:uri="c4c3fd3d-04d3-453a-9611-8e9b90c489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6FE6D81-7BB9-4FFA-8BB6-B3B74311E3C0}">
  <ds:schemaRefs>
    <ds:schemaRef ds:uri="230e9df3-be65-4c73-a93b-d1236ebd677e"/>
    <ds:schemaRef ds:uri="8f4a553a-f3a5-49d8-9296-f814d5482c28"/>
    <ds:schemaRef ds:uri="c4c3fd3d-04d3-453a-9611-8e9b90c489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4A2F2E-7500-4EA1-ADEA-68DE1D2B516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Macintosh PowerPoint</Application>
  <PresentationFormat>Widescreen</PresentationFormat>
  <Paragraphs>59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 Neue</vt:lpstr>
      <vt:lpstr>Segoe UI</vt:lpstr>
      <vt:lpstr>Office Theme</vt:lpstr>
      <vt:lpstr>PowerShell Crescendo</vt:lpstr>
      <vt:lpstr>PowerPoint Presentation</vt:lpstr>
      <vt:lpstr>PowerPoint Presentation</vt:lpstr>
      <vt:lpstr>Quick Demo  Crescendo</vt:lpstr>
      <vt:lpstr>Native commands work great in PowerShell</vt:lpstr>
      <vt:lpstr>Crescendo workflow</vt:lpstr>
      <vt:lpstr>Demo  Crescendo + Elevation</vt:lpstr>
      <vt:lpstr>Demo  Multi-Command, Easy objects</vt:lpstr>
      <vt:lpstr>What's new in Crescendo 1.1</vt:lpstr>
      <vt:lpstr>Problem Some tools behave differently when you pipe the output</vt:lpstr>
      <vt:lpstr>Demo  Argument Transformation</vt:lpstr>
      <vt:lpstr>Demo  Native Error Handling</vt:lpstr>
      <vt:lpstr>Call to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Helmick</dc:creator>
  <cp:lastModifiedBy>Jason Helmick</cp:lastModifiedBy>
  <cp:revision>2</cp:revision>
  <dcterms:created xsi:type="dcterms:W3CDTF">2023-03-17T15:05:35Z</dcterms:created>
  <dcterms:modified xsi:type="dcterms:W3CDTF">2023-05-17T14:14:27Z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0x010100721470E9A9B7714184E5191FA99D1D5C</vt:lpwstr>
  </property>
  <property fmtid="{D5CDD505-2E9C-101B-9397-08002B2CF9AE}" pid="3" name="ClassificationContentMarkingFooterText">
    <vt:lpwstr>Classified as Microsoft Confidential</vt:lpwstr>
  </property>
  <property fmtid="{D5CDD505-2E9C-101B-9397-08002B2CF9AE}" pid="4" name="MediaServiceImageTags">
    <vt:lpwstr/>
  </property>
</Properties>
</file>