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73" r:id="rId5"/>
    <p:sldId id="257" r:id="rId6"/>
    <p:sldId id="275" r:id="rId7"/>
    <p:sldId id="276" r:id="rId8"/>
    <p:sldId id="274" r:id="rId9"/>
    <p:sldId id="258" r:id="rId10"/>
    <p:sldId id="266" r:id="rId11"/>
    <p:sldId id="259" r:id="rId12"/>
    <p:sldId id="260" r:id="rId13"/>
    <p:sldId id="263" r:id="rId14"/>
    <p:sldId id="262" r:id="rId15"/>
    <p:sldId id="261" r:id="rId16"/>
    <p:sldId id="265" r:id="rId17"/>
    <p:sldId id="264" r:id="rId18"/>
    <p:sldId id="270" r:id="rId19"/>
    <p:sldId id="271" r:id="rId20"/>
    <p:sldId id="272" r:id="rId21"/>
    <p:sldId id="269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F873C-BA90-5F40-B5B1-86DAB1938EDF}" v="468" dt="2023-04-14T15:21:3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 autoAdjust="0"/>
    <p:restoredTop sz="66667"/>
  </p:normalViewPr>
  <p:slideViewPr>
    <p:cSldViewPr snapToGrid="0">
      <p:cViewPr varScale="1">
        <p:scale>
          <a:sx n="83" d="100"/>
          <a:sy n="83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Knox" userId="5a458b9dab9b6d8c" providerId="LiveId" clId="{A5AF873C-BA90-5F40-B5B1-86DAB1938EDF}"/>
    <pc:docChg chg="undo custSel addSld modSld sldOrd">
      <pc:chgData name="Cory Knox" userId="5a458b9dab9b6d8c" providerId="LiveId" clId="{A5AF873C-BA90-5F40-B5B1-86DAB1938EDF}" dt="2023-04-14T15:22:41.477" v="2387" actId="1076"/>
      <pc:docMkLst>
        <pc:docMk/>
      </pc:docMkLst>
      <pc:sldChg chg="addSp modSp mod modNotesTx">
        <pc:chgData name="Cory Knox" userId="5a458b9dab9b6d8c" providerId="LiveId" clId="{A5AF873C-BA90-5F40-B5B1-86DAB1938EDF}" dt="2023-04-14T15:22:41.477" v="2387" actId="1076"/>
        <pc:sldMkLst>
          <pc:docMk/>
          <pc:sldMk cId="1934056866" sldId="258"/>
        </pc:sldMkLst>
        <pc:spChg chg="mod">
          <ac:chgData name="Cory Knox" userId="5a458b9dab9b6d8c" providerId="LiveId" clId="{A5AF873C-BA90-5F40-B5B1-86DAB1938EDF}" dt="2023-04-14T15:22:31.777" v="2385" actId="20577"/>
          <ac:spMkLst>
            <pc:docMk/>
            <pc:sldMk cId="1934056866" sldId="258"/>
            <ac:spMk id="2" creationId="{9FEC74E2-9E12-A47B-F5E4-72E4AC38CF33}"/>
          </ac:spMkLst>
        </pc:spChg>
        <pc:spChg chg="mod">
          <ac:chgData name="Cory Knox" userId="5a458b9dab9b6d8c" providerId="LiveId" clId="{A5AF873C-BA90-5F40-B5B1-86DAB1938EDF}" dt="2023-04-14T15:22:38.006" v="2386" actId="1076"/>
          <ac:spMkLst>
            <pc:docMk/>
            <pc:sldMk cId="1934056866" sldId="258"/>
            <ac:spMk id="3" creationId="{CA2DA30C-B60F-77BD-0F90-6BB48202DF48}"/>
          </ac:spMkLst>
        </pc:spChg>
        <pc:picChg chg="add mod">
          <ac:chgData name="Cory Knox" userId="5a458b9dab9b6d8c" providerId="LiveId" clId="{A5AF873C-BA90-5F40-B5B1-86DAB1938EDF}" dt="2023-04-14T15:22:41.477" v="2387" actId="1076"/>
          <ac:picMkLst>
            <pc:docMk/>
            <pc:sldMk cId="1934056866" sldId="258"/>
            <ac:picMk id="5" creationId="{B083E7D6-7E5C-0300-733B-EABBE088438D}"/>
          </ac:picMkLst>
        </pc:picChg>
      </pc:sldChg>
      <pc:sldChg chg="addSp delSp modSp mod setBg modAnim">
        <pc:chgData name="Cory Knox" userId="5a458b9dab9b6d8c" providerId="LiveId" clId="{A5AF873C-BA90-5F40-B5B1-86DAB1938EDF}" dt="2023-04-09T18:02:07.480" v="2201"/>
        <pc:sldMkLst>
          <pc:docMk/>
          <pc:sldMk cId="3649142048" sldId="259"/>
        </pc:sldMkLst>
        <pc:spChg chg="mod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2" creationId="{8A0FF6AF-4F9F-7510-EAF2-9A4752A2106C}"/>
          </ac:spMkLst>
        </pc:spChg>
        <pc:spChg chg="add del mod">
          <ac:chgData name="Cory Knox" userId="5a458b9dab9b6d8c" providerId="LiveId" clId="{A5AF873C-BA90-5F40-B5B1-86DAB1938EDF}" dt="2023-03-29T21:45:50.211" v="10" actId="403"/>
          <ac:spMkLst>
            <pc:docMk/>
            <pc:sldMk cId="3649142048" sldId="259"/>
            <ac:spMk id="3" creationId="{A1EA6778-7D21-92BF-06F3-A22AD7CD088A}"/>
          </ac:spMkLst>
        </pc:spChg>
        <pc:spChg chg="add del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9" creationId="{482E7304-2AC2-4A5C-924D-A6AC3FFC5EAC}"/>
          </ac:spMkLst>
        </pc:spChg>
        <pc:spChg chg="add del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13" creationId="{A3C183B1-1D4B-4E3D-A02E-A426E3BFA016}"/>
          </ac:spMkLst>
        </pc:spChg>
        <pc:graphicFrameChg chg="add del">
          <ac:chgData name="Cory Knox" userId="5a458b9dab9b6d8c" providerId="LiveId" clId="{A5AF873C-BA90-5F40-B5B1-86DAB1938EDF}" dt="2023-03-29T21:45:42.746" v="6" actId="26606"/>
          <ac:graphicFrameMkLst>
            <pc:docMk/>
            <pc:sldMk cId="3649142048" sldId="259"/>
            <ac:graphicFrameMk id="5" creationId="{C74EEDCF-CE7C-6365-FF3D-62805655DA13}"/>
          </ac:graphicFrameMkLst>
        </pc:graphicFrameChg>
        <pc:cxnChg chg="add del">
          <ac:chgData name="Cory Knox" userId="5a458b9dab9b6d8c" providerId="LiveId" clId="{A5AF873C-BA90-5F40-B5B1-86DAB1938EDF}" dt="2023-03-29T21:45:42.746" v="6" actId="26606"/>
          <ac:cxnSpMkLst>
            <pc:docMk/>
            <pc:sldMk cId="3649142048" sldId="259"/>
            <ac:cxnSpMk id="11" creationId="{D259FEF2-F6A5-442F-BA10-4E39EECD0ABE}"/>
          </ac:cxnSpMkLst>
        </pc:cxnChg>
      </pc:sldChg>
      <pc:sldChg chg="modSp mod modAnim">
        <pc:chgData name="Cory Knox" userId="5a458b9dab9b6d8c" providerId="LiveId" clId="{A5AF873C-BA90-5F40-B5B1-86DAB1938EDF}" dt="2023-04-09T18:01:57.052" v="2200"/>
        <pc:sldMkLst>
          <pc:docMk/>
          <pc:sldMk cId="2923133412" sldId="260"/>
        </pc:sldMkLst>
        <pc:spChg chg="mod">
          <ac:chgData name="Cory Knox" userId="5a458b9dab9b6d8c" providerId="LiveId" clId="{A5AF873C-BA90-5F40-B5B1-86DAB1938EDF}" dt="2023-04-09T16:13:48.362" v="365" actId="20577"/>
          <ac:spMkLst>
            <pc:docMk/>
            <pc:sldMk cId="2923133412" sldId="260"/>
            <ac:spMk id="3" creationId="{D0F78942-3B58-FAEA-F1A2-C9C6080C00E0}"/>
          </ac:spMkLst>
        </pc:spChg>
      </pc:sldChg>
      <pc:sldChg chg="modSp mod modAnim">
        <pc:chgData name="Cory Knox" userId="5a458b9dab9b6d8c" providerId="LiveId" clId="{A5AF873C-BA90-5F40-B5B1-86DAB1938EDF}" dt="2023-04-09T18:01:41.378" v="2199"/>
        <pc:sldMkLst>
          <pc:docMk/>
          <pc:sldMk cId="4087137097" sldId="261"/>
        </pc:sldMkLst>
        <pc:spChg chg="mod">
          <ac:chgData name="Cory Knox" userId="5a458b9dab9b6d8c" providerId="LiveId" clId="{A5AF873C-BA90-5F40-B5B1-86DAB1938EDF}" dt="2023-04-09T16:54:16.756" v="1083" actId="20577"/>
          <ac:spMkLst>
            <pc:docMk/>
            <pc:sldMk cId="4087137097" sldId="261"/>
            <ac:spMk id="3" creationId="{94C4A3E2-6F8A-5902-F70A-EB5AC749EC98}"/>
          </ac:spMkLst>
        </pc:spChg>
      </pc:sldChg>
      <pc:sldChg chg="addSp delSp modSp mod ord modNotesTx">
        <pc:chgData name="Cory Knox" userId="5a458b9dab9b6d8c" providerId="LiveId" clId="{A5AF873C-BA90-5F40-B5B1-86DAB1938EDF}" dt="2023-04-09T16:52:33.585" v="840" actId="20577"/>
        <pc:sldMkLst>
          <pc:docMk/>
          <pc:sldMk cId="1359038742" sldId="262"/>
        </pc:sldMkLst>
        <pc:picChg chg="add del">
          <ac:chgData name="Cory Knox" userId="5a458b9dab9b6d8c" providerId="LiveId" clId="{A5AF873C-BA90-5F40-B5B1-86DAB1938EDF}" dt="2023-03-29T22:19:38.664" v="34" actId="478"/>
          <ac:picMkLst>
            <pc:docMk/>
            <pc:sldMk cId="1359038742" sldId="262"/>
            <ac:picMk id="7" creationId="{31D974D2-6D8C-B331-D110-4C4D4286B623}"/>
          </ac:picMkLst>
        </pc:picChg>
        <pc:picChg chg="add mod">
          <ac:chgData name="Cory Knox" userId="5a458b9dab9b6d8c" providerId="LiveId" clId="{A5AF873C-BA90-5F40-B5B1-86DAB1938EDF}" dt="2023-03-29T23:30:16.442" v="36" actId="1076"/>
          <ac:picMkLst>
            <pc:docMk/>
            <pc:sldMk cId="1359038742" sldId="262"/>
            <ac:picMk id="8" creationId="{F7C1A330-1F96-2B27-F659-FA3714605CE4}"/>
          </ac:picMkLst>
        </pc:picChg>
      </pc:sldChg>
      <pc:sldChg chg="addSp delSp modSp mod ord modNotesTx">
        <pc:chgData name="Cory Knox" userId="5a458b9dab9b6d8c" providerId="LiveId" clId="{A5AF873C-BA90-5F40-B5B1-86DAB1938EDF}" dt="2023-04-09T16:39:51.050" v="749" actId="20577"/>
        <pc:sldMkLst>
          <pc:docMk/>
          <pc:sldMk cId="93063186" sldId="263"/>
        </pc:sldMkLst>
        <pc:spChg chg="mod">
          <ac:chgData name="Cory Knox" userId="5a458b9dab9b6d8c" providerId="LiveId" clId="{A5AF873C-BA90-5F40-B5B1-86DAB1938EDF}" dt="2023-03-29T21:46:10.435" v="31" actId="20577"/>
          <ac:spMkLst>
            <pc:docMk/>
            <pc:sldMk cId="93063186" sldId="263"/>
            <ac:spMk id="2" creationId="{0540D8EF-4563-B117-3138-F0DD4C220D08}"/>
          </ac:spMkLst>
        </pc:spChg>
        <pc:spChg chg="add del mod">
          <ac:chgData name="Cory Knox" userId="5a458b9dab9b6d8c" providerId="LiveId" clId="{A5AF873C-BA90-5F40-B5B1-86DAB1938EDF}" dt="2023-03-29T23:36:45.547" v="44" actId="478"/>
          <ac:spMkLst>
            <pc:docMk/>
            <pc:sldMk cId="93063186" sldId="263"/>
            <ac:spMk id="7" creationId="{C92D11F9-3488-53FB-C36A-831054059FAE}"/>
          </ac:spMkLst>
        </pc:spChg>
        <pc:picChg chg="add mod">
          <ac:chgData name="Cory Knox" userId="5a458b9dab9b6d8c" providerId="LiveId" clId="{A5AF873C-BA90-5F40-B5B1-86DAB1938EDF}" dt="2023-03-29T23:36:51.402" v="45" actId="1076"/>
          <ac:picMkLst>
            <pc:docMk/>
            <pc:sldMk cId="93063186" sldId="263"/>
            <ac:picMk id="4" creationId="{EE433C7E-8D7F-84D7-1E77-725B03558312}"/>
          </ac:picMkLst>
        </pc:picChg>
        <pc:picChg chg="del mod">
          <ac:chgData name="Cory Knox" userId="5a458b9dab9b6d8c" providerId="LiveId" clId="{A5AF873C-BA90-5F40-B5B1-86DAB1938EDF}" dt="2023-03-29T23:36:32.187" v="42" actId="478"/>
          <ac:picMkLst>
            <pc:docMk/>
            <pc:sldMk cId="93063186" sldId="263"/>
            <ac:picMk id="5" creationId="{77F76744-F586-5D10-FB9E-C0C16E09040A}"/>
          </ac:picMkLst>
        </pc:picChg>
      </pc:sldChg>
      <pc:sldChg chg="modAnim modNotesTx">
        <pc:chgData name="Cory Knox" userId="5a458b9dab9b6d8c" providerId="LiveId" clId="{A5AF873C-BA90-5F40-B5B1-86DAB1938EDF}" dt="2023-04-09T18:00:48.028" v="2193"/>
        <pc:sldMkLst>
          <pc:docMk/>
          <pc:sldMk cId="1944735674" sldId="264"/>
        </pc:sldMkLst>
      </pc:sldChg>
      <pc:sldChg chg="modAnim modNotesTx">
        <pc:chgData name="Cory Knox" userId="5a458b9dab9b6d8c" providerId="LiveId" clId="{A5AF873C-BA90-5F40-B5B1-86DAB1938EDF}" dt="2023-04-09T18:00:54.318" v="2194"/>
        <pc:sldMkLst>
          <pc:docMk/>
          <pc:sldMk cId="1592897086" sldId="265"/>
        </pc:sldMkLst>
      </pc:sldChg>
      <pc:sldChg chg="modSp new mod">
        <pc:chgData name="Cory Knox" userId="5a458b9dab9b6d8c" providerId="LiveId" clId="{A5AF873C-BA90-5F40-B5B1-86DAB1938EDF}" dt="2023-04-09T17:39:04.606" v="1367" actId="20577"/>
        <pc:sldMkLst>
          <pc:docMk/>
          <pc:sldMk cId="4262000090" sldId="266"/>
        </pc:sldMkLst>
        <pc:spChg chg="mod">
          <ac:chgData name="Cory Knox" userId="5a458b9dab9b6d8c" providerId="LiveId" clId="{A5AF873C-BA90-5F40-B5B1-86DAB1938EDF}" dt="2023-04-09T15:46:28.709" v="62" actId="20577"/>
          <ac:spMkLst>
            <pc:docMk/>
            <pc:sldMk cId="4262000090" sldId="266"/>
            <ac:spMk id="2" creationId="{6966A02B-5099-E040-F4E6-30F1A2847ADD}"/>
          </ac:spMkLst>
        </pc:spChg>
        <pc:spChg chg="mod">
          <ac:chgData name="Cory Knox" userId="5a458b9dab9b6d8c" providerId="LiveId" clId="{A5AF873C-BA90-5F40-B5B1-86DAB1938EDF}" dt="2023-04-09T17:39:04.606" v="1367" actId="20577"/>
          <ac:spMkLst>
            <pc:docMk/>
            <pc:sldMk cId="4262000090" sldId="266"/>
            <ac:spMk id="3" creationId="{604DFA12-7341-CBA2-8D7E-F5A0810A68A3}"/>
          </ac:spMkLst>
        </pc:spChg>
      </pc:sldChg>
      <pc:sldChg chg="addSp delSp modSp new mod">
        <pc:chgData name="Cory Knox" userId="5a458b9dab9b6d8c" providerId="LiveId" clId="{A5AF873C-BA90-5F40-B5B1-86DAB1938EDF}" dt="2023-04-09T18:17:47.087" v="2293" actId="20577"/>
        <pc:sldMkLst>
          <pc:docMk/>
          <pc:sldMk cId="3985979278" sldId="267"/>
        </pc:sldMkLst>
        <pc:spChg chg="mod">
          <ac:chgData name="Cory Knox" userId="5a458b9dab9b6d8c" providerId="LiveId" clId="{A5AF873C-BA90-5F40-B5B1-86DAB1938EDF}" dt="2023-04-09T18:17:33.923" v="2257" actId="20577"/>
          <ac:spMkLst>
            <pc:docMk/>
            <pc:sldMk cId="3985979278" sldId="267"/>
            <ac:spMk id="2" creationId="{2184D3CA-1AF2-3518-9957-0F69A995D052}"/>
          </ac:spMkLst>
        </pc:spChg>
        <pc:spChg chg="del mod">
          <ac:chgData name="Cory Knox" userId="5a458b9dab9b6d8c" providerId="LiveId" clId="{A5AF873C-BA90-5F40-B5B1-86DAB1938EDF}" dt="2023-04-09T18:03:54.513" v="2202" actId="21"/>
          <ac:spMkLst>
            <pc:docMk/>
            <pc:sldMk cId="3985979278" sldId="267"/>
            <ac:spMk id="3" creationId="{99D8776F-7726-91AB-EBD0-7D7F71C04B12}"/>
          </ac:spMkLst>
        </pc:spChg>
        <pc:spChg chg="add mod">
          <ac:chgData name="Cory Knox" userId="5a458b9dab9b6d8c" providerId="LiveId" clId="{A5AF873C-BA90-5F40-B5B1-86DAB1938EDF}" dt="2023-04-09T18:17:47.087" v="2293" actId="20577"/>
          <ac:spMkLst>
            <pc:docMk/>
            <pc:sldMk cId="3985979278" sldId="267"/>
            <ac:spMk id="5" creationId="{FB7D8E55-F365-607C-357E-9171A54F3D35}"/>
          </ac:spMkLst>
        </pc:spChg>
      </pc:sldChg>
      <pc:sldChg chg="addSp delSp modSp new mod ord">
        <pc:chgData name="Cory Knox" userId="5a458b9dab9b6d8c" providerId="LiveId" clId="{A5AF873C-BA90-5F40-B5B1-86DAB1938EDF}" dt="2023-04-14T00:32:53.470" v="2295" actId="21"/>
        <pc:sldMkLst>
          <pc:docMk/>
          <pc:sldMk cId="3650338274" sldId="268"/>
        </pc:sldMkLst>
        <pc:spChg chg="mod">
          <ac:chgData name="Cory Knox" userId="5a458b9dab9b6d8c" providerId="LiveId" clId="{A5AF873C-BA90-5F40-B5B1-86DAB1938EDF}" dt="2023-04-09T17:37:09.820" v="1221" actId="403"/>
          <ac:spMkLst>
            <pc:docMk/>
            <pc:sldMk cId="3650338274" sldId="268"/>
            <ac:spMk id="2" creationId="{D6E9ADAD-35D8-BF14-1470-5BC9B346F161}"/>
          </ac:spMkLst>
        </pc:spChg>
        <pc:spChg chg="del">
          <ac:chgData name="Cory Knox" userId="5a458b9dab9b6d8c" providerId="LiveId" clId="{A5AF873C-BA90-5F40-B5B1-86DAB1938EDF}" dt="2023-04-09T18:03:57.492" v="2203"/>
          <ac:spMkLst>
            <pc:docMk/>
            <pc:sldMk cId="3650338274" sldId="268"/>
            <ac:spMk id="3" creationId="{536D36F1-9CBE-9D19-A468-3C5763E5B52A}"/>
          </ac:spMkLst>
        </pc:spChg>
        <pc:spChg chg="add mod">
          <ac:chgData name="Cory Knox" userId="5a458b9dab9b6d8c" providerId="LiveId" clId="{A5AF873C-BA90-5F40-B5B1-86DAB1938EDF}" dt="2023-04-14T00:32:53.470" v="2295" actId="21"/>
          <ac:spMkLst>
            <pc:docMk/>
            <pc:sldMk cId="3650338274" sldId="268"/>
            <ac:spMk id="4" creationId="{440AA903-B765-C7A3-659E-B0DFF3CEF672}"/>
          </ac:spMkLst>
        </pc:spChg>
      </pc:sldChg>
      <pc:sldChg chg="modSp new mod">
        <pc:chgData name="Cory Knox" userId="5a458b9dab9b6d8c" providerId="LiveId" clId="{A5AF873C-BA90-5F40-B5B1-86DAB1938EDF}" dt="2023-04-09T17:37:29.615" v="1223" actId="120"/>
        <pc:sldMkLst>
          <pc:docMk/>
          <pc:sldMk cId="598532876" sldId="269"/>
        </pc:sldMkLst>
        <pc:spChg chg="mod">
          <ac:chgData name="Cory Knox" userId="5a458b9dab9b6d8c" providerId="LiveId" clId="{A5AF873C-BA90-5F40-B5B1-86DAB1938EDF}" dt="2023-04-09T17:37:29.615" v="1223" actId="120"/>
          <ac:spMkLst>
            <pc:docMk/>
            <pc:sldMk cId="598532876" sldId="269"/>
            <ac:spMk id="2" creationId="{C78905EA-6BE0-70FF-88E8-20876F7B7447}"/>
          </ac:spMkLst>
        </pc:spChg>
      </pc:sldChg>
      <pc:sldChg chg="modSp new mod modAnim">
        <pc:chgData name="Cory Knox" userId="5a458b9dab9b6d8c" providerId="LiveId" clId="{A5AF873C-BA90-5F40-B5B1-86DAB1938EDF}" dt="2023-04-09T17:56:08.415" v="1897" actId="20577"/>
        <pc:sldMkLst>
          <pc:docMk/>
          <pc:sldMk cId="3995002328" sldId="270"/>
        </pc:sldMkLst>
        <pc:spChg chg="mod">
          <ac:chgData name="Cory Knox" userId="5a458b9dab9b6d8c" providerId="LiveId" clId="{A5AF873C-BA90-5F40-B5B1-86DAB1938EDF}" dt="2023-04-09T17:52:21.792" v="1726" actId="20577"/>
          <ac:spMkLst>
            <pc:docMk/>
            <pc:sldMk cId="3995002328" sldId="270"/>
            <ac:spMk id="2" creationId="{D5B23284-B274-39A3-AB83-03FDDC742658}"/>
          </ac:spMkLst>
        </pc:spChg>
        <pc:spChg chg="mod">
          <ac:chgData name="Cory Knox" userId="5a458b9dab9b6d8c" providerId="LiveId" clId="{A5AF873C-BA90-5F40-B5B1-86DAB1938EDF}" dt="2023-04-09T17:56:08.415" v="1897" actId="20577"/>
          <ac:spMkLst>
            <pc:docMk/>
            <pc:sldMk cId="3995002328" sldId="270"/>
            <ac:spMk id="3" creationId="{49245259-92AA-04E0-BD10-F5A16C24AB39}"/>
          </ac:spMkLst>
        </pc:spChg>
      </pc:sldChg>
      <pc:sldChg chg="modSp add mod modAnim">
        <pc:chgData name="Cory Knox" userId="5a458b9dab9b6d8c" providerId="LiveId" clId="{A5AF873C-BA90-5F40-B5B1-86DAB1938EDF}" dt="2023-04-09T17:56:22.839" v="1915" actId="6549"/>
        <pc:sldMkLst>
          <pc:docMk/>
          <pc:sldMk cId="182073064" sldId="271"/>
        </pc:sldMkLst>
        <pc:spChg chg="mod">
          <ac:chgData name="Cory Knox" userId="5a458b9dab9b6d8c" providerId="LiveId" clId="{A5AF873C-BA90-5F40-B5B1-86DAB1938EDF}" dt="2023-04-09T17:54:42.819" v="1743" actId="20577"/>
          <ac:spMkLst>
            <pc:docMk/>
            <pc:sldMk cId="182073064" sldId="271"/>
            <ac:spMk id="2" creationId="{D5B23284-B274-39A3-AB83-03FDDC742658}"/>
          </ac:spMkLst>
        </pc:spChg>
        <pc:spChg chg="mod">
          <ac:chgData name="Cory Knox" userId="5a458b9dab9b6d8c" providerId="LiveId" clId="{A5AF873C-BA90-5F40-B5B1-86DAB1938EDF}" dt="2023-04-09T17:56:22.839" v="1915" actId="6549"/>
          <ac:spMkLst>
            <pc:docMk/>
            <pc:sldMk cId="182073064" sldId="271"/>
            <ac:spMk id="3" creationId="{49245259-92AA-04E0-BD10-F5A16C24AB39}"/>
          </ac:spMkLst>
        </pc:spChg>
      </pc:sldChg>
      <pc:sldChg chg="modSp add modAnim">
        <pc:chgData name="Cory Knox" userId="5a458b9dab9b6d8c" providerId="LiveId" clId="{A5AF873C-BA90-5F40-B5B1-86DAB1938EDF}" dt="2023-04-09T17:58:06.048" v="2192" actId="20577"/>
        <pc:sldMkLst>
          <pc:docMk/>
          <pc:sldMk cId="687726457" sldId="272"/>
        </pc:sldMkLst>
        <pc:spChg chg="mod">
          <ac:chgData name="Cory Knox" userId="5a458b9dab9b6d8c" providerId="LiveId" clId="{A5AF873C-BA90-5F40-B5B1-86DAB1938EDF}" dt="2023-04-09T17:58:06.048" v="2192" actId="20577"/>
          <ac:spMkLst>
            <pc:docMk/>
            <pc:sldMk cId="687726457" sldId="272"/>
            <ac:spMk id="3" creationId="{49245259-92AA-04E0-BD10-F5A16C24AB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4E6A-3DA6-AD45-AABD-3AECCD9A56B8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BBB0-D786-384C-AD93-7EC4F5BC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DC80-B49C-DB35-66A3-39B8B293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43C7-2A52-0C16-C9F3-31F71739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D8EF-4563-B117-3138-F0DD4C2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git history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E433C7E-8D7F-84D7-1E77-725B0355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34" y="1972287"/>
            <a:ext cx="4521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9DAD-5A3F-C14C-10C5-76ECD97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2E8A-DDC2-BC34-94D3-2ACFB16B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11026-F278-F354-D041-84956997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06" y="804519"/>
            <a:ext cx="939800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E894-AF95-140D-E430-216F6B5A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86" y="0"/>
            <a:ext cx="72077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DC9A9-4915-1095-87FC-5FD46392B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744" y="0"/>
            <a:ext cx="111872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1A330-1F96-2B27-F659-FA3714605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66" y="474319"/>
            <a:ext cx="20955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D9D2-9119-0CEE-EB57-0FDA8D5D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A3E2-6F8A-5902-F70A-EB5AC749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Binary Search</a:t>
            </a:r>
          </a:p>
          <a:p>
            <a:pPr lvl="1"/>
            <a:r>
              <a:rPr lang="en-US" dirty="0"/>
              <a:t>Split the search space in half</a:t>
            </a:r>
          </a:p>
          <a:p>
            <a:pPr lvl="1"/>
            <a:r>
              <a:rPr lang="en-US" dirty="0"/>
              <a:t>Determine if the </a:t>
            </a:r>
            <a:r>
              <a:rPr lang="en-US" dirty="0" err="1"/>
              <a:t>behaviour</a:t>
            </a:r>
            <a:r>
              <a:rPr lang="en-US" dirty="0"/>
              <a:t> exists or not</a:t>
            </a:r>
          </a:p>
          <a:p>
            <a:pPr lvl="1"/>
            <a:r>
              <a:rPr lang="en-US" dirty="0"/>
              <a:t>Eliminate half of the search space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You don’t have to worry about the branching and ordering of the commits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25F0DD3-6A91-4CAC-1B26-2FCCF5CA9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8F1E-622D-D8D9-6620-82220512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B1B6-2ACB-13A6-C510-CE3C7B4D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you cannot reliably reproduce the issue</a:t>
            </a:r>
          </a:p>
          <a:p>
            <a:r>
              <a:rPr lang="en-US" sz="2800" dirty="0"/>
              <a:t>When you know exactly what line of code is causing the issue</a:t>
            </a:r>
          </a:p>
          <a:p>
            <a:r>
              <a:rPr lang="en-US" sz="2800" dirty="0"/>
              <a:t>When you know exactly when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r>
              <a:rPr lang="en-US" sz="2800" dirty="0"/>
              <a:t>When you have a few commits and are reasonably sure where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8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C61-323E-6245-47F7-BCFD535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B831-4BA5-EF70-CB42-92388F9D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you can reliably reproduce the issue</a:t>
            </a:r>
          </a:p>
          <a:p>
            <a:r>
              <a:rPr lang="en-US" sz="2800" dirty="0"/>
              <a:t>When you don’t have an error message that tells you exactly where the issue is</a:t>
            </a:r>
          </a:p>
          <a:p>
            <a:r>
              <a:rPr lang="en-US" sz="2800" dirty="0"/>
              <a:t>When you don’t know exactly when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r>
              <a:rPr lang="en-US" sz="2800" dirty="0"/>
              <a:t>When you have a lot of changes to look through</a:t>
            </a:r>
          </a:p>
        </p:txBody>
      </p:sp>
    </p:spTree>
    <p:extLst>
      <p:ext uri="{BB962C8B-B14F-4D97-AF65-F5344CB8AC3E}">
        <p14:creationId xmlns:p14="http://schemas.microsoft.com/office/powerpoint/2010/main" val="1944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 bisect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git bisect start</a:t>
            </a:r>
          </a:p>
          <a:p>
            <a:r>
              <a:rPr lang="en-US" dirty="0"/>
              <a:t> git bisect good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bad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# Perform action to determine if </a:t>
            </a:r>
            <a:r>
              <a:rPr lang="en-US" dirty="0" err="1"/>
              <a:t>behaviour</a:t>
            </a:r>
            <a:r>
              <a:rPr lang="en-US" dirty="0"/>
              <a:t> exists</a:t>
            </a:r>
          </a:p>
          <a:p>
            <a:r>
              <a:rPr lang="en-US" dirty="0"/>
              <a:t> git bisect good if </a:t>
            </a:r>
            <a:r>
              <a:rPr lang="en-US" dirty="0" err="1"/>
              <a:t>behaviour</a:t>
            </a:r>
            <a:r>
              <a:rPr lang="en-US" dirty="0"/>
              <a:t> does not exist</a:t>
            </a:r>
          </a:p>
          <a:p>
            <a:r>
              <a:rPr lang="en-US" dirty="0"/>
              <a:t> git bisect bad if it does</a:t>
            </a:r>
          </a:p>
          <a:p>
            <a:r>
              <a:rPr lang="en-US" dirty="0"/>
              <a:t> # repeat</a:t>
            </a:r>
          </a:p>
          <a:p>
            <a:r>
              <a:rPr lang="en-US" dirty="0"/>
              <a:t> git bisect reset</a:t>
            </a:r>
          </a:p>
        </p:txBody>
      </p:sp>
    </p:spTree>
    <p:extLst>
      <p:ext uri="{BB962C8B-B14F-4D97-AF65-F5344CB8AC3E}">
        <p14:creationId xmlns:p14="http://schemas.microsoft.com/office/powerpoint/2010/main" val="39950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 bisect -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git bisect start</a:t>
            </a:r>
          </a:p>
          <a:p>
            <a:r>
              <a:rPr lang="en-US" dirty="0"/>
              <a:t> git bisect good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bad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run &lt;command to determine if </a:t>
            </a:r>
            <a:r>
              <a:rPr lang="en-US" dirty="0" err="1"/>
              <a:t>behaviour</a:t>
            </a:r>
            <a:r>
              <a:rPr lang="en-US" dirty="0"/>
              <a:t> exists&gt;</a:t>
            </a:r>
          </a:p>
          <a:p>
            <a:r>
              <a:rPr lang="en-US" dirty="0"/>
              <a:t> # </a:t>
            </a:r>
            <a:r>
              <a:rPr lang="en-US"/>
              <a:t>You’re now </a:t>
            </a:r>
            <a:r>
              <a:rPr lang="en-US" dirty="0"/>
              <a:t>at the commit that introduced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 git bisect reset</a:t>
            </a:r>
          </a:p>
        </p:txBody>
      </p:sp>
    </p:spTree>
    <p:extLst>
      <p:ext uri="{BB962C8B-B14F-4D97-AF65-F5344CB8AC3E}">
        <p14:creationId xmlns:p14="http://schemas.microsoft.com/office/powerpoint/2010/main" val="1820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git bisect -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Must be able to detect the </a:t>
            </a:r>
            <a:r>
              <a:rPr lang="en-US" dirty="0" err="1"/>
              <a:t>behaviour</a:t>
            </a:r>
            <a:r>
              <a:rPr lang="en-US" dirty="0"/>
              <a:t> change with a script/executable</a:t>
            </a:r>
          </a:p>
          <a:p>
            <a:r>
              <a:rPr lang="en-US" dirty="0"/>
              <a:t>Your script/executable must exit 1 if </a:t>
            </a:r>
            <a:r>
              <a:rPr lang="en-US" dirty="0" err="1"/>
              <a:t>behaviour</a:t>
            </a:r>
            <a:r>
              <a:rPr lang="en-US" dirty="0"/>
              <a:t> exists, and 0 otherwise</a:t>
            </a:r>
          </a:p>
          <a:p>
            <a:r>
              <a:rPr lang="en-US" dirty="0"/>
              <a:t>Use when the reproduction steps are cumbersome</a:t>
            </a:r>
          </a:p>
          <a:p>
            <a:r>
              <a:rPr lang="en-US" dirty="0"/>
              <a:t>Use when there are lots of potential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5EA-6BE0-70FF-88E8-20876F7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9258"/>
            <a:ext cx="9603275" cy="1049235"/>
          </a:xfrm>
        </p:spPr>
        <p:txBody>
          <a:bodyPr>
            <a:noAutofit/>
          </a:bodyPr>
          <a:lstStyle/>
          <a:p>
            <a:r>
              <a:rPr lang="en-US" sz="9600" dirty="0"/>
              <a:t>It’s 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BEDA-78A4-9AC0-2D96-567BA3F3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ADAD-35D8-BF14-1470-5BC9B34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AA903-B765-C7A3-659E-B0DFF3CE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40005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Wrangling git’s not at all existent UX to make it do useful things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3CA-1AF2-3518-9957-0F69A995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D8E55-F365-607C-357E-9171A54F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-24024702"/>
            <a:ext cx="165290259" cy="29491047"/>
          </a:xfrm>
        </p:spPr>
        <p:txBody>
          <a:bodyPr/>
          <a:lstStyle/>
          <a:p>
            <a:r>
              <a:rPr lang="en-US" dirty="0"/>
              <a:t>Don’t forget to review the session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37BA98F-EF97-7D58-0160-7F237619B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664776"/>
            <a:ext cx="5246176" cy="52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F37BD47-903C-F0EB-CA02-F249C065D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381F9A30-A7F7-A71F-23C4-B408B089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55" y="1450382"/>
            <a:ext cx="4384729" cy="43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7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40005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A study of git’s commands and why they’re so difficult to use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Usability, what’s that?</a:t>
            </a:r>
          </a:p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- git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325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521131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Using git bisect to track down hard to find issues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9896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4E2-9E12-A47B-F5E4-72E4AC38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I do computer things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Sometimes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A30C-B60F-77BD-0F90-6BB48202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68875"/>
            <a:ext cx="9603275" cy="3450613"/>
          </a:xfrm>
        </p:spPr>
        <p:txBody>
          <a:bodyPr>
            <a:normAutofit/>
          </a:bodyPr>
          <a:lstStyle/>
          <a:p>
            <a:r>
              <a:rPr lang="en-US" sz="2600" dirty="0" err="1"/>
              <a:t>Fosstodon</a:t>
            </a:r>
            <a:r>
              <a:rPr lang="en-US" sz="2600" dirty="0"/>
              <a:t>: @</a:t>
            </a:r>
            <a:r>
              <a:rPr lang="en-US" sz="2600" dirty="0" err="1"/>
              <a:t>corbob</a:t>
            </a:r>
            <a:endParaRPr lang="en-US" sz="2600" dirty="0"/>
          </a:p>
          <a:p>
            <a:r>
              <a:rPr lang="en-US" sz="2600" dirty="0"/>
              <a:t>GitHub: </a:t>
            </a:r>
            <a:r>
              <a:rPr lang="en-US" sz="2600" dirty="0" err="1"/>
              <a:t>corbob</a:t>
            </a:r>
            <a:endParaRPr lang="en-US" sz="2600" dirty="0"/>
          </a:p>
          <a:p>
            <a:r>
              <a:rPr lang="en-US" sz="2600" dirty="0"/>
              <a:t>LinkedIn: </a:t>
            </a:r>
            <a:r>
              <a:rPr lang="en-US" sz="2600" dirty="0" err="1"/>
              <a:t>KnoxCory</a:t>
            </a:r>
            <a:endParaRPr lang="en-US" sz="2600" dirty="0"/>
          </a:p>
          <a:p>
            <a:r>
              <a:rPr lang="en-US" sz="2600" dirty="0"/>
              <a:t>Website: </a:t>
            </a:r>
            <a:r>
              <a:rPr lang="en-US" sz="2600" dirty="0" err="1"/>
              <a:t>coryknox.dev</a:t>
            </a:r>
            <a:endParaRPr lang="en-US" sz="2600" dirty="0"/>
          </a:p>
          <a:p>
            <a:r>
              <a:rPr lang="en-US" sz="2600" dirty="0"/>
              <a:t>Discord: Corbob#9562</a:t>
            </a:r>
            <a:endParaRPr lang="en-US" dirty="0"/>
          </a:p>
          <a:p>
            <a:endParaRPr lang="en-US" sz="3200" dirty="0"/>
          </a:p>
        </p:txBody>
      </p:sp>
      <p:pic>
        <p:nvPicPr>
          <p:cNvPr id="5" name="Picture 4" descr="A person's face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B083E7D6-7E5C-0300-733B-EABBE088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10" y="2842679"/>
            <a:ext cx="2893998" cy="28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A02B-5099-E040-F4E6-30F1A28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A12-7341-CBA2-8D7E-F5A0810A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What is git bisect?</a:t>
            </a:r>
          </a:p>
          <a:p>
            <a:r>
              <a:rPr lang="en-US" dirty="0"/>
              <a:t>What makes it efficient?</a:t>
            </a:r>
          </a:p>
          <a:p>
            <a:r>
              <a:rPr lang="en-US" dirty="0"/>
              <a:t>When should I not use git bisect?</a:t>
            </a:r>
          </a:p>
          <a:p>
            <a:r>
              <a:rPr lang="en-US" dirty="0"/>
              <a:t>When should I use git bisect?</a:t>
            </a:r>
          </a:p>
          <a:p>
            <a:r>
              <a:rPr lang="en-US" dirty="0"/>
              <a:t>How to use it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200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F6AF-4F9F-7510-EAF2-9A4752A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6778-7D21-92BF-06F3-A22AD7CD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Distributed Source Control</a:t>
            </a:r>
          </a:p>
          <a:p>
            <a:r>
              <a:rPr lang="en-US" sz="3600" dirty="0"/>
              <a:t>Not GitHub</a:t>
            </a:r>
          </a:p>
          <a:p>
            <a:r>
              <a:rPr lang="en-US" sz="3600" dirty="0"/>
              <a:t>Not GitLab</a:t>
            </a:r>
          </a:p>
          <a:p>
            <a:r>
              <a:rPr lang="en-US" sz="3600" dirty="0"/>
              <a:t>Directed </a:t>
            </a:r>
            <a:r>
              <a:rPr lang="en-US" sz="3600" dirty="0" err="1"/>
              <a:t>Acyclical</a:t>
            </a:r>
            <a:r>
              <a:rPr lang="en-US" sz="3600" dirty="0"/>
              <a:t>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7AA-5953-92AE-49A4-20D3FB3E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git bisect?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8942-3B58-FAEA-F1A2-C9C6080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searching between two commits</a:t>
            </a:r>
          </a:p>
          <a:p>
            <a:r>
              <a:rPr lang="en-US" dirty="0"/>
              <a:t>Used to find where a </a:t>
            </a:r>
            <a:r>
              <a:rPr lang="en-US" dirty="0" err="1"/>
              <a:t>behaviour</a:t>
            </a:r>
            <a:r>
              <a:rPr lang="en-US" dirty="0"/>
              <a:t> change was introduced</a:t>
            </a:r>
          </a:p>
          <a:p>
            <a:r>
              <a:rPr lang="en-US" dirty="0"/>
              <a:t>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8772</TotalTime>
  <Words>459</Words>
  <Application>Microsoft Macintosh PowerPoint</Application>
  <PresentationFormat>Widescreen</PresentationFormat>
  <Paragraphs>82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Helvetica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do computer things  Sometimes they work</vt:lpstr>
      <vt:lpstr>Outline</vt:lpstr>
      <vt:lpstr>What is Git?</vt:lpstr>
      <vt:lpstr>What is a git bisect?</vt:lpstr>
      <vt:lpstr>Ideal git history</vt:lpstr>
      <vt:lpstr>PowerPoint Presentation</vt:lpstr>
      <vt:lpstr>What makes it efficient?</vt:lpstr>
      <vt:lpstr>When not to use it?</vt:lpstr>
      <vt:lpstr>When should you use it?</vt:lpstr>
      <vt:lpstr>How to use git bisect - manually</vt:lpstr>
      <vt:lpstr>How to use git bisect - Automatically</vt:lpstr>
      <vt:lpstr>When to use git bisect - Automatically</vt:lpstr>
      <vt:lpstr>It’s DEMO Time!</vt:lpstr>
      <vt:lpstr>Questions?</vt:lpstr>
      <vt:lpstr>Session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Cory Knox</cp:lastModifiedBy>
  <cp:revision>27</cp:revision>
  <dcterms:created xsi:type="dcterms:W3CDTF">2020-10-05T21:13:15Z</dcterms:created>
  <dcterms:modified xsi:type="dcterms:W3CDTF">2023-04-24T23:50:50Z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