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105" r:id="rId2"/>
    <p:sldId id="2113" r:id="rId3"/>
    <p:sldId id="2114" r:id="rId4"/>
    <p:sldId id="2115" r:id="rId5"/>
    <p:sldId id="2117" r:id="rId6"/>
    <p:sldId id="2118" r:id="rId7"/>
    <p:sldId id="21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692487-0E5D-F97A-ABA0-2662D70A2F61}" name="Sydney Smith (SHE/HER)" initials="SS" userId="S::sysmith@microsoft.com::75bd3373-d498-49ce-93fb-5eda2515e74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CE55E-77D2-4648-9D3B-26E20FCFB241}" v="1" dt="2023-04-25T15:24:15.963"/>
    <p1510:client id="{48536920-2774-4B20-ABC3-E6AB9BDF83B0}" v="4" dt="2023-04-24T20:15:51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8"/>
    <p:restoredTop sz="94694"/>
  </p:normalViewPr>
  <p:slideViewPr>
    <p:cSldViewPr snapToGrid="0">
      <p:cViewPr varScale="1">
        <p:scale>
          <a:sx n="121" d="100"/>
          <a:sy n="12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Jordan (THEY/THEM)" userId="S::andschwa@microsoft.com::6a2d103b-5cac-432d-b5c6-2cf30198bb4a" providerId="AD" clId="Web-{8ADC7B8E-AFAD-A014-4034-65934867B42B}"/>
    <pc:docChg chg="modSld">
      <pc:chgData name="Andy Jordan (THEY/THEM)" userId="S::andschwa@microsoft.com::6a2d103b-5cac-432d-b5c6-2cf30198bb4a" providerId="AD" clId="Web-{8ADC7B8E-AFAD-A014-4034-65934867B42B}" dt="2023-04-13T20:44:16.443" v="110" actId="20577"/>
      <pc:docMkLst>
        <pc:docMk/>
      </pc:docMkLst>
      <pc:sldChg chg="modSp">
        <pc:chgData name="Andy Jordan (THEY/THEM)" userId="S::andschwa@microsoft.com::6a2d103b-5cac-432d-b5c6-2cf30198bb4a" providerId="AD" clId="Web-{8ADC7B8E-AFAD-A014-4034-65934867B42B}" dt="2023-04-13T19:35:39.682" v="0" actId="20577"/>
        <pc:sldMkLst>
          <pc:docMk/>
          <pc:sldMk cId="1141124697" sldId="2113"/>
        </pc:sldMkLst>
        <pc:spChg chg="mod">
          <ac:chgData name="Andy Jordan (THEY/THEM)" userId="S::andschwa@microsoft.com::6a2d103b-5cac-432d-b5c6-2cf30198bb4a" providerId="AD" clId="Web-{8ADC7B8E-AFAD-A014-4034-65934867B42B}" dt="2023-04-13T19:35:39.682" v="0" actId="20577"/>
          <ac:spMkLst>
            <pc:docMk/>
            <pc:sldMk cId="1141124697" sldId="2113"/>
            <ac:spMk id="3" creationId="{7AEBB0C6-CF17-FBD3-FCC5-92D9FC2334DD}"/>
          </ac:spMkLst>
        </pc:spChg>
      </pc:sldChg>
      <pc:sldChg chg="modSp">
        <pc:chgData name="Andy Jordan (THEY/THEM)" userId="S::andschwa@microsoft.com::6a2d103b-5cac-432d-b5c6-2cf30198bb4a" providerId="AD" clId="Web-{8ADC7B8E-AFAD-A014-4034-65934867B42B}" dt="2023-04-13T19:47:56.435" v="52" actId="20577"/>
        <pc:sldMkLst>
          <pc:docMk/>
          <pc:sldMk cId="4098203041" sldId="2114"/>
        </pc:sldMkLst>
        <pc:spChg chg="mod">
          <ac:chgData name="Andy Jordan (THEY/THEM)" userId="S::andschwa@microsoft.com::6a2d103b-5cac-432d-b5c6-2cf30198bb4a" providerId="AD" clId="Web-{8ADC7B8E-AFAD-A014-4034-65934867B42B}" dt="2023-04-13T19:47:56.435" v="52" actId="20577"/>
          <ac:spMkLst>
            <pc:docMk/>
            <pc:sldMk cId="4098203041" sldId="2114"/>
            <ac:spMk id="3" creationId="{7AEBB0C6-CF17-FBD3-FCC5-92D9FC2334DD}"/>
          </ac:spMkLst>
        </pc:spChg>
      </pc:sldChg>
      <pc:sldChg chg="modSp">
        <pc:chgData name="Andy Jordan (THEY/THEM)" userId="S::andschwa@microsoft.com::6a2d103b-5cac-432d-b5c6-2cf30198bb4a" providerId="AD" clId="Web-{8ADC7B8E-AFAD-A014-4034-65934867B42B}" dt="2023-04-13T20:44:16.443" v="110" actId="20577"/>
        <pc:sldMkLst>
          <pc:docMk/>
          <pc:sldMk cId="44827731" sldId="2115"/>
        </pc:sldMkLst>
        <pc:spChg chg="mod">
          <ac:chgData name="Andy Jordan (THEY/THEM)" userId="S::andschwa@microsoft.com::6a2d103b-5cac-432d-b5c6-2cf30198bb4a" providerId="AD" clId="Web-{8ADC7B8E-AFAD-A014-4034-65934867B42B}" dt="2023-04-13T20:44:16.443" v="110" actId="20577"/>
          <ac:spMkLst>
            <pc:docMk/>
            <pc:sldMk cId="44827731" sldId="2115"/>
            <ac:spMk id="3" creationId="{7AEBB0C6-CF17-FBD3-FCC5-92D9FC2334DD}"/>
          </ac:spMkLst>
        </pc:spChg>
      </pc:sldChg>
    </pc:docChg>
  </pc:docChgLst>
  <pc:docChgLst>
    <pc:chgData name="Sydney Smith (SHE/HER)" userId="75bd3373-d498-49ce-93fb-5eda2515e74b" providerId="ADAL" clId="{380CE55E-77D2-4648-9D3B-26E20FCFB241}"/>
    <pc:docChg chg="custSel addSld modSld">
      <pc:chgData name="Sydney Smith (SHE/HER)" userId="75bd3373-d498-49ce-93fb-5eda2515e74b" providerId="ADAL" clId="{380CE55E-77D2-4648-9D3B-26E20FCFB241}" dt="2023-04-25T19:38:19.324" v="371" actId="20577"/>
      <pc:docMkLst>
        <pc:docMk/>
      </pc:docMkLst>
      <pc:sldChg chg="addCm delCm">
        <pc:chgData name="Sydney Smith (SHE/HER)" userId="75bd3373-d498-49ce-93fb-5eda2515e74b" providerId="ADAL" clId="{380CE55E-77D2-4648-9D3B-26E20FCFB241}" dt="2023-04-24T20:04:54.992" v="132"/>
        <pc:sldMkLst>
          <pc:docMk/>
          <pc:sldMk cId="1141124697" sldId="211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Sydney Smith (SHE/HER)" userId="75bd3373-d498-49ce-93fb-5eda2515e74b" providerId="ADAL" clId="{380CE55E-77D2-4648-9D3B-26E20FCFB241}" dt="2023-04-24T20:04:54.992" v="132"/>
              <pc2:cmMkLst xmlns:pc2="http://schemas.microsoft.com/office/powerpoint/2019/9/main/command">
                <pc:docMk/>
                <pc:sldMk cId="1141124697" sldId="2113"/>
                <pc2:cmMk id="{F5B632F2-9F6E-2346-A115-005CB0E61BC3}"/>
              </pc2:cmMkLst>
            </pc226:cmChg>
          </p:ext>
        </pc:extLst>
      </pc:sldChg>
      <pc:sldChg chg="modSp mod">
        <pc:chgData name="Sydney Smith (SHE/HER)" userId="75bd3373-d498-49ce-93fb-5eda2515e74b" providerId="ADAL" clId="{380CE55E-77D2-4648-9D3B-26E20FCFB241}" dt="2023-04-13T20:48:52.099" v="131" actId="20577"/>
        <pc:sldMkLst>
          <pc:docMk/>
          <pc:sldMk cId="4098203041" sldId="2114"/>
        </pc:sldMkLst>
        <pc:spChg chg="mod">
          <ac:chgData name="Sydney Smith (SHE/HER)" userId="75bd3373-d498-49ce-93fb-5eda2515e74b" providerId="ADAL" clId="{380CE55E-77D2-4648-9D3B-26E20FCFB241}" dt="2023-04-13T20:48:52.099" v="131" actId="20577"/>
          <ac:spMkLst>
            <pc:docMk/>
            <pc:sldMk cId="4098203041" sldId="2114"/>
            <ac:spMk id="3" creationId="{7AEBB0C6-CF17-FBD3-FCC5-92D9FC2334DD}"/>
          </ac:spMkLst>
        </pc:spChg>
      </pc:sldChg>
      <pc:sldChg chg="modSp mod">
        <pc:chgData name="Sydney Smith (SHE/HER)" userId="75bd3373-d498-49ce-93fb-5eda2515e74b" providerId="ADAL" clId="{380CE55E-77D2-4648-9D3B-26E20FCFB241}" dt="2023-04-13T20:31:10.527" v="41" actId="20577"/>
        <pc:sldMkLst>
          <pc:docMk/>
          <pc:sldMk cId="44827731" sldId="2115"/>
        </pc:sldMkLst>
        <pc:spChg chg="mod">
          <ac:chgData name="Sydney Smith (SHE/HER)" userId="75bd3373-d498-49ce-93fb-5eda2515e74b" providerId="ADAL" clId="{380CE55E-77D2-4648-9D3B-26E20FCFB241}" dt="2023-04-13T20:31:10.527" v="41" actId="20577"/>
          <ac:spMkLst>
            <pc:docMk/>
            <pc:sldMk cId="44827731" sldId="2115"/>
            <ac:spMk id="3" creationId="{7AEBB0C6-CF17-FBD3-FCC5-92D9FC2334DD}"/>
          </ac:spMkLst>
        </pc:spChg>
      </pc:sldChg>
      <pc:sldChg chg="addSp modSp mod">
        <pc:chgData name="Sydney Smith (SHE/HER)" userId="75bd3373-d498-49ce-93fb-5eda2515e74b" providerId="ADAL" clId="{380CE55E-77D2-4648-9D3B-26E20FCFB241}" dt="2023-04-25T15:24:16.777" v="136"/>
        <pc:sldMkLst>
          <pc:docMk/>
          <pc:sldMk cId="3584292883" sldId="2116"/>
        </pc:sldMkLst>
        <pc:spChg chg="mod">
          <ac:chgData name="Sydney Smith (SHE/HER)" userId="75bd3373-d498-49ce-93fb-5eda2515e74b" providerId="ADAL" clId="{380CE55E-77D2-4648-9D3B-26E20FCFB241}" dt="2023-04-25T15:24:16.777" v="136"/>
          <ac:spMkLst>
            <pc:docMk/>
            <pc:sldMk cId="3584292883" sldId="2116"/>
            <ac:spMk id="3" creationId="{A0BDC9B2-9442-F9A7-563B-4C8BDBE9F688}"/>
          </ac:spMkLst>
        </pc:spChg>
        <pc:picChg chg="add mod">
          <ac:chgData name="Sydney Smith (SHE/HER)" userId="75bd3373-d498-49ce-93fb-5eda2515e74b" providerId="ADAL" clId="{380CE55E-77D2-4648-9D3B-26E20FCFB241}" dt="2023-04-13T20:35:12.949" v="69" actId="1076"/>
          <ac:picMkLst>
            <pc:docMk/>
            <pc:sldMk cId="3584292883" sldId="2116"/>
            <ac:picMk id="4" creationId="{07A0539B-5C92-8587-CBC1-50A2C4903405}"/>
          </ac:picMkLst>
        </pc:picChg>
      </pc:sldChg>
      <pc:sldChg chg="addSp delSp modSp new mod modClrScheme chgLayout">
        <pc:chgData name="Sydney Smith (SHE/HER)" userId="75bd3373-d498-49ce-93fb-5eda2515e74b" providerId="ADAL" clId="{380CE55E-77D2-4648-9D3B-26E20FCFB241}" dt="2023-04-25T19:38:19.324" v="371" actId="20577"/>
        <pc:sldMkLst>
          <pc:docMk/>
          <pc:sldMk cId="4053812871" sldId="2118"/>
        </pc:sldMkLst>
        <pc:spChg chg="del mod ord">
          <ac:chgData name="Sydney Smith (SHE/HER)" userId="75bd3373-d498-49ce-93fb-5eda2515e74b" providerId="ADAL" clId="{380CE55E-77D2-4648-9D3B-26E20FCFB241}" dt="2023-04-25T19:36:37.958" v="138" actId="700"/>
          <ac:spMkLst>
            <pc:docMk/>
            <pc:sldMk cId="4053812871" sldId="2118"/>
            <ac:spMk id="2" creationId="{CD2A20D3-20F7-0A8E-3C7F-75D6D7851CE8}"/>
          </ac:spMkLst>
        </pc:spChg>
        <pc:spChg chg="del mod ord">
          <ac:chgData name="Sydney Smith (SHE/HER)" userId="75bd3373-d498-49ce-93fb-5eda2515e74b" providerId="ADAL" clId="{380CE55E-77D2-4648-9D3B-26E20FCFB241}" dt="2023-04-25T19:36:37.958" v="138" actId="700"/>
          <ac:spMkLst>
            <pc:docMk/>
            <pc:sldMk cId="4053812871" sldId="2118"/>
            <ac:spMk id="3" creationId="{B7F3665C-0349-266A-B758-266C6F581173}"/>
          </ac:spMkLst>
        </pc:spChg>
        <pc:spChg chg="add mod ord">
          <ac:chgData name="Sydney Smith (SHE/HER)" userId="75bd3373-d498-49ce-93fb-5eda2515e74b" providerId="ADAL" clId="{380CE55E-77D2-4648-9D3B-26E20FCFB241}" dt="2023-04-25T19:36:41.162" v="151" actId="20577"/>
          <ac:spMkLst>
            <pc:docMk/>
            <pc:sldMk cId="4053812871" sldId="2118"/>
            <ac:spMk id="4" creationId="{F1B0BEA4-B9F8-59BE-81E0-6D1A6990D0C2}"/>
          </ac:spMkLst>
        </pc:spChg>
        <pc:spChg chg="add mod ord">
          <ac:chgData name="Sydney Smith (SHE/HER)" userId="75bd3373-d498-49ce-93fb-5eda2515e74b" providerId="ADAL" clId="{380CE55E-77D2-4648-9D3B-26E20FCFB241}" dt="2023-04-25T19:38:19.324" v="371" actId="20577"/>
          <ac:spMkLst>
            <pc:docMk/>
            <pc:sldMk cId="4053812871" sldId="2118"/>
            <ac:spMk id="5" creationId="{4C576901-469B-06F9-C3C1-C713D5A70AAC}"/>
          </ac:spMkLst>
        </pc:spChg>
      </pc:sldChg>
    </pc:docChg>
  </pc:docChgLst>
  <pc:docChgLst>
    <pc:chgData name="Sydney Smith (SHE/HER)" userId="75bd3373-d498-49ce-93fb-5eda2515e74b" providerId="ADAL" clId="{3A139305-6231-094F-A8D2-8495F1642AD2}"/>
    <pc:docChg chg="undo custSel addSld delSld modSld delMainMaster">
      <pc:chgData name="Sydney Smith (SHE/HER)" userId="75bd3373-d498-49ce-93fb-5eda2515e74b" providerId="ADAL" clId="{3A139305-6231-094F-A8D2-8495F1642AD2}" dt="2023-04-11T20:04:18.100" v="957" actId="20577"/>
      <pc:docMkLst>
        <pc:docMk/>
      </pc:docMkLst>
      <pc:sldChg chg="modSp del mod">
        <pc:chgData name="Sydney Smith (SHE/HER)" userId="75bd3373-d498-49ce-93fb-5eda2515e74b" providerId="ADAL" clId="{3A139305-6231-094F-A8D2-8495F1642AD2}" dt="2023-04-11T19:11:58.836" v="247" actId="2696"/>
        <pc:sldMkLst>
          <pc:docMk/>
          <pc:sldMk cId="3332106103" sldId="256"/>
        </pc:sldMkLst>
        <pc:spChg chg="mod">
          <ac:chgData name="Sydney Smith (SHE/HER)" userId="75bd3373-d498-49ce-93fb-5eda2515e74b" providerId="ADAL" clId="{3A139305-6231-094F-A8D2-8495F1642AD2}" dt="2023-04-11T19:09:12.654" v="235" actId="20577"/>
          <ac:spMkLst>
            <pc:docMk/>
            <pc:sldMk cId="3332106103" sldId="256"/>
            <ac:spMk id="3" creationId="{F3C11D0B-03E2-A500-2F80-EEF52F946547}"/>
          </ac:spMkLst>
        </pc:spChg>
      </pc:sldChg>
      <pc:sldChg chg="modSp new del mod">
        <pc:chgData name="Sydney Smith (SHE/HER)" userId="75bd3373-d498-49ce-93fb-5eda2515e74b" providerId="ADAL" clId="{3A139305-6231-094F-A8D2-8495F1642AD2}" dt="2023-04-11T19:11:59.181" v="248" actId="2696"/>
        <pc:sldMkLst>
          <pc:docMk/>
          <pc:sldMk cId="538544711" sldId="257"/>
        </pc:sldMkLst>
        <pc:spChg chg="mod">
          <ac:chgData name="Sydney Smith (SHE/HER)" userId="75bd3373-d498-49ce-93fb-5eda2515e74b" providerId="ADAL" clId="{3A139305-6231-094F-A8D2-8495F1642AD2}" dt="2023-03-27T22:53:30.149" v="66" actId="20577"/>
          <ac:spMkLst>
            <pc:docMk/>
            <pc:sldMk cId="538544711" sldId="257"/>
            <ac:spMk id="2" creationId="{6A2E64B9-F6C1-D9F3-4B8C-43E100D3F970}"/>
          </ac:spMkLst>
        </pc:spChg>
        <pc:spChg chg="mod">
          <ac:chgData name="Sydney Smith (SHE/HER)" userId="75bd3373-d498-49ce-93fb-5eda2515e74b" providerId="ADAL" clId="{3A139305-6231-094F-A8D2-8495F1642AD2}" dt="2023-03-27T22:53:02.232" v="26"/>
          <ac:spMkLst>
            <pc:docMk/>
            <pc:sldMk cId="538544711" sldId="257"/>
            <ac:spMk id="3" creationId="{A28F22AC-B4F4-11B5-8AAF-6CB30C722434}"/>
          </ac:spMkLst>
        </pc:spChg>
      </pc:sldChg>
      <pc:sldChg chg="modSp new del mod">
        <pc:chgData name="Sydney Smith (SHE/HER)" userId="75bd3373-d498-49ce-93fb-5eda2515e74b" providerId="ADAL" clId="{3A139305-6231-094F-A8D2-8495F1642AD2}" dt="2023-04-11T19:11:59.391" v="249" actId="2696"/>
        <pc:sldMkLst>
          <pc:docMk/>
          <pc:sldMk cId="4114192763" sldId="258"/>
        </pc:sldMkLst>
        <pc:spChg chg="mod">
          <ac:chgData name="Sydney Smith (SHE/HER)" userId="75bd3373-d498-49ce-93fb-5eda2515e74b" providerId="ADAL" clId="{3A139305-6231-094F-A8D2-8495F1642AD2}" dt="2023-03-27T22:53:33.410" v="71" actId="20577"/>
          <ac:spMkLst>
            <pc:docMk/>
            <pc:sldMk cId="4114192763" sldId="258"/>
            <ac:spMk id="2" creationId="{F87732E3-B553-78A1-C6A3-1294F6A5876E}"/>
          </ac:spMkLst>
        </pc:spChg>
        <pc:spChg chg="mod">
          <ac:chgData name="Sydney Smith (SHE/HER)" userId="75bd3373-d498-49ce-93fb-5eda2515e74b" providerId="ADAL" clId="{3A139305-6231-094F-A8D2-8495F1642AD2}" dt="2023-03-27T22:53:10.746" v="29" actId="27636"/>
          <ac:spMkLst>
            <pc:docMk/>
            <pc:sldMk cId="4114192763" sldId="258"/>
            <ac:spMk id="3" creationId="{2329C313-6071-159D-D2F4-23F822E82F2D}"/>
          </ac:spMkLst>
        </pc:spChg>
      </pc:sldChg>
      <pc:sldChg chg="addSp delSp modSp new del mod">
        <pc:chgData name="Sydney Smith (SHE/HER)" userId="75bd3373-d498-49ce-93fb-5eda2515e74b" providerId="ADAL" clId="{3A139305-6231-094F-A8D2-8495F1642AD2}" dt="2023-04-11T19:11:59.612" v="250" actId="2696"/>
        <pc:sldMkLst>
          <pc:docMk/>
          <pc:sldMk cId="3852810788" sldId="259"/>
        </pc:sldMkLst>
        <pc:spChg chg="mod">
          <ac:chgData name="Sydney Smith (SHE/HER)" userId="75bd3373-d498-49ce-93fb-5eda2515e74b" providerId="ADAL" clId="{3A139305-6231-094F-A8D2-8495F1642AD2}" dt="2023-03-27T22:53:54.293" v="83" actId="20577"/>
          <ac:spMkLst>
            <pc:docMk/>
            <pc:sldMk cId="3852810788" sldId="259"/>
            <ac:spMk id="2" creationId="{D16B1B9C-AE06-6004-DA8C-87E4615CFDCD}"/>
          </ac:spMkLst>
        </pc:spChg>
        <pc:spChg chg="mod">
          <ac:chgData name="Sydney Smith (SHE/HER)" userId="75bd3373-d498-49ce-93fb-5eda2515e74b" providerId="ADAL" clId="{3A139305-6231-094F-A8D2-8495F1642AD2}" dt="2023-03-27T22:55:38.643" v="177"/>
          <ac:spMkLst>
            <pc:docMk/>
            <pc:sldMk cId="3852810788" sldId="259"/>
            <ac:spMk id="3" creationId="{756B6551-4A26-7F20-03E7-335D264AC389}"/>
          </ac:spMkLst>
        </pc:spChg>
        <pc:spChg chg="add del">
          <ac:chgData name="Sydney Smith (SHE/HER)" userId="75bd3373-d498-49ce-93fb-5eda2515e74b" providerId="ADAL" clId="{3A139305-6231-094F-A8D2-8495F1642AD2}" dt="2023-03-27T22:55:07.302" v="145"/>
          <ac:spMkLst>
            <pc:docMk/>
            <pc:sldMk cId="3852810788" sldId="259"/>
            <ac:spMk id="4" creationId="{7EC970AA-EA24-032E-53C5-77AA68471074}"/>
          </ac:spMkLst>
        </pc:spChg>
        <pc:spChg chg="add del">
          <ac:chgData name="Sydney Smith (SHE/HER)" userId="75bd3373-d498-49ce-93fb-5eda2515e74b" providerId="ADAL" clId="{3A139305-6231-094F-A8D2-8495F1642AD2}" dt="2023-03-27T22:55:07.302" v="145"/>
          <ac:spMkLst>
            <pc:docMk/>
            <pc:sldMk cId="3852810788" sldId="259"/>
            <ac:spMk id="5" creationId="{3EDF1FAF-968C-12F9-033C-897DDDE5E635}"/>
          </ac:spMkLst>
        </pc:spChg>
        <pc:spChg chg="add del">
          <ac:chgData name="Sydney Smith (SHE/HER)" userId="75bd3373-d498-49ce-93fb-5eda2515e74b" providerId="ADAL" clId="{3A139305-6231-094F-A8D2-8495F1642AD2}" dt="2023-03-27T22:55:07.302" v="145"/>
          <ac:spMkLst>
            <pc:docMk/>
            <pc:sldMk cId="3852810788" sldId="259"/>
            <ac:spMk id="6" creationId="{498319F5-4737-F088-0960-F6BDC68DC8C4}"/>
          </ac:spMkLst>
        </pc:spChg>
        <pc:spChg chg="add del">
          <ac:chgData name="Sydney Smith (SHE/HER)" userId="75bd3373-d498-49ce-93fb-5eda2515e74b" providerId="ADAL" clId="{3A139305-6231-094F-A8D2-8495F1642AD2}" dt="2023-03-27T22:55:07.302" v="145"/>
          <ac:spMkLst>
            <pc:docMk/>
            <pc:sldMk cId="3852810788" sldId="259"/>
            <ac:spMk id="7" creationId="{C9A937C2-6B4B-9897-3E4C-3BF4BB316CAB}"/>
          </ac:spMkLst>
        </pc:spChg>
        <pc:spChg chg="add del">
          <ac:chgData name="Sydney Smith (SHE/HER)" userId="75bd3373-d498-49ce-93fb-5eda2515e74b" providerId="ADAL" clId="{3A139305-6231-094F-A8D2-8495F1642AD2}" dt="2023-03-27T22:55:07.302" v="145"/>
          <ac:spMkLst>
            <pc:docMk/>
            <pc:sldMk cId="3852810788" sldId="259"/>
            <ac:spMk id="8" creationId="{90BBC441-D879-CAEA-D40C-8507C829E5F0}"/>
          </ac:spMkLst>
        </pc:spChg>
        <pc:spChg chg="add del">
          <ac:chgData name="Sydney Smith (SHE/HER)" userId="75bd3373-d498-49ce-93fb-5eda2515e74b" providerId="ADAL" clId="{3A139305-6231-094F-A8D2-8495F1642AD2}" dt="2023-03-27T22:55:07.302" v="145"/>
          <ac:spMkLst>
            <pc:docMk/>
            <pc:sldMk cId="3852810788" sldId="259"/>
            <ac:spMk id="9" creationId="{732DD471-0732-8D76-9C20-9443B1AAB53D}"/>
          </ac:spMkLst>
        </pc:spChg>
        <pc:spChg chg="add del">
          <ac:chgData name="Sydney Smith (SHE/HER)" userId="75bd3373-d498-49ce-93fb-5eda2515e74b" providerId="ADAL" clId="{3A139305-6231-094F-A8D2-8495F1642AD2}" dt="2023-03-27T22:55:07.302" v="145"/>
          <ac:spMkLst>
            <pc:docMk/>
            <pc:sldMk cId="3852810788" sldId="259"/>
            <ac:spMk id="10" creationId="{F3D0A628-3343-96B2-1221-072B2605A2A4}"/>
          </ac:spMkLst>
        </pc:spChg>
        <pc:spChg chg="add del">
          <ac:chgData name="Sydney Smith (SHE/HER)" userId="75bd3373-d498-49ce-93fb-5eda2515e74b" providerId="ADAL" clId="{3A139305-6231-094F-A8D2-8495F1642AD2}" dt="2023-03-27T22:55:09.232" v="147"/>
          <ac:spMkLst>
            <pc:docMk/>
            <pc:sldMk cId="3852810788" sldId="259"/>
            <ac:spMk id="11" creationId="{F9168BA7-7069-80DB-5646-A6892766A868}"/>
          </ac:spMkLst>
        </pc:spChg>
        <pc:spChg chg="add del">
          <ac:chgData name="Sydney Smith (SHE/HER)" userId="75bd3373-d498-49ce-93fb-5eda2515e74b" providerId="ADAL" clId="{3A139305-6231-094F-A8D2-8495F1642AD2}" dt="2023-03-27T22:55:09.232" v="147"/>
          <ac:spMkLst>
            <pc:docMk/>
            <pc:sldMk cId="3852810788" sldId="259"/>
            <ac:spMk id="12" creationId="{CC58BB13-A8C5-2757-B0EA-5058BC029197}"/>
          </ac:spMkLst>
        </pc:spChg>
        <pc:spChg chg="add del">
          <ac:chgData name="Sydney Smith (SHE/HER)" userId="75bd3373-d498-49ce-93fb-5eda2515e74b" providerId="ADAL" clId="{3A139305-6231-094F-A8D2-8495F1642AD2}" dt="2023-03-27T22:55:09.232" v="147"/>
          <ac:spMkLst>
            <pc:docMk/>
            <pc:sldMk cId="3852810788" sldId="259"/>
            <ac:spMk id="13" creationId="{2D88A2BA-FADF-890F-D93C-25CA5B8B6C3B}"/>
          </ac:spMkLst>
        </pc:spChg>
        <pc:spChg chg="add del">
          <ac:chgData name="Sydney Smith (SHE/HER)" userId="75bd3373-d498-49ce-93fb-5eda2515e74b" providerId="ADAL" clId="{3A139305-6231-094F-A8D2-8495F1642AD2}" dt="2023-03-27T22:55:09.232" v="147"/>
          <ac:spMkLst>
            <pc:docMk/>
            <pc:sldMk cId="3852810788" sldId="259"/>
            <ac:spMk id="14" creationId="{306ABE43-9B97-73F3-39D7-C62BEA628A71}"/>
          </ac:spMkLst>
        </pc:spChg>
        <pc:spChg chg="add del">
          <ac:chgData name="Sydney Smith (SHE/HER)" userId="75bd3373-d498-49ce-93fb-5eda2515e74b" providerId="ADAL" clId="{3A139305-6231-094F-A8D2-8495F1642AD2}" dt="2023-03-27T22:55:09.232" v="147"/>
          <ac:spMkLst>
            <pc:docMk/>
            <pc:sldMk cId="3852810788" sldId="259"/>
            <ac:spMk id="15" creationId="{47752B04-8CCE-2427-5DC6-16495A8601C9}"/>
          </ac:spMkLst>
        </pc:spChg>
        <pc:spChg chg="add del">
          <ac:chgData name="Sydney Smith (SHE/HER)" userId="75bd3373-d498-49ce-93fb-5eda2515e74b" providerId="ADAL" clId="{3A139305-6231-094F-A8D2-8495F1642AD2}" dt="2023-03-27T22:55:09.232" v="147"/>
          <ac:spMkLst>
            <pc:docMk/>
            <pc:sldMk cId="3852810788" sldId="259"/>
            <ac:spMk id="16" creationId="{977F2201-1FB5-B288-E7B3-B4046C2FA7C0}"/>
          </ac:spMkLst>
        </pc:spChg>
        <pc:spChg chg="add del">
          <ac:chgData name="Sydney Smith (SHE/HER)" userId="75bd3373-d498-49ce-93fb-5eda2515e74b" providerId="ADAL" clId="{3A139305-6231-094F-A8D2-8495F1642AD2}" dt="2023-03-27T22:55:09.232" v="147"/>
          <ac:spMkLst>
            <pc:docMk/>
            <pc:sldMk cId="3852810788" sldId="259"/>
            <ac:spMk id="17" creationId="{03914B55-85E6-78B8-D41D-D9DDD91D026F}"/>
          </ac:spMkLst>
        </pc:spChg>
        <pc:spChg chg="add del">
          <ac:chgData name="Sydney Smith (SHE/HER)" userId="75bd3373-d498-49ce-93fb-5eda2515e74b" providerId="ADAL" clId="{3A139305-6231-094F-A8D2-8495F1642AD2}" dt="2023-03-27T22:55:19.624" v="149"/>
          <ac:spMkLst>
            <pc:docMk/>
            <pc:sldMk cId="3852810788" sldId="259"/>
            <ac:spMk id="18" creationId="{F332FC35-7684-0D9C-1ADC-6BAE7C32672F}"/>
          </ac:spMkLst>
        </pc:spChg>
        <pc:spChg chg="add del">
          <ac:chgData name="Sydney Smith (SHE/HER)" userId="75bd3373-d498-49ce-93fb-5eda2515e74b" providerId="ADAL" clId="{3A139305-6231-094F-A8D2-8495F1642AD2}" dt="2023-03-27T22:55:19.624" v="149"/>
          <ac:spMkLst>
            <pc:docMk/>
            <pc:sldMk cId="3852810788" sldId="259"/>
            <ac:spMk id="19" creationId="{0BCECB93-B76A-9714-A78C-F78301B0D6F7}"/>
          </ac:spMkLst>
        </pc:spChg>
        <pc:spChg chg="add del">
          <ac:chgData name="Sydney Smith (SHE/HER)" userId="75bd3373-d498-49ce-93fb-5eda2515e74b" providerId="ADAL" clId="{3A139305-6231-094F-A8D2-8495F1642AD2}" dt="2023-03-27T22:55:19.624" v="149"/>
          <ac:spMkLst>
            <pc:docMk/>
            <pc:sldMk cId="3852810788" sldId="259"/>
            <ac:spMk id="20" creationId="{81135085-91AF-FCC3-9F7A-8593C147CB65}"/>
          </ac:spMkLst>
        </pc:spChg>
        <pc:spChg chg="add del">
          <ac:chgData name="Sydney Smith (SHE/HER)" userId="75bd3373-d498-49ce-93fb-5eda2515e74b" providerId="ADAL" clId="{3A139305-6231-094F-A8D2-8495F1642AD2}" dt="2023-03-27T22:55:19.624" v="149"/>
          <ac:spMkLst>
            <pc:docMk/>
            <pc:sldMk cId="3852810788" sldId="259"/>
            <ac:spMk id="21" creationId="{1839A14A-0F65-FFD9-0AA7-B62615386CF5}"/>
          </ac:spMkLst>
        </pc:spChg>
        <pc:spChg chg="add del">
          <ac:chgData name="Sydney Smith (SHE/HER)" userId="75bd3373-d498-49ce-93fb-5eda2515e74b" providerId="ADAL" clId="{3A139305-6231-094F-A8D2-8495F1642AD2}" dt="2023-03-27T22:55:19.624" v="149"/>
          <ac:spMkLst>
            <pc:docMk/>
            <pc:sldMk cId="3852810788" sldId="259"/>
            <ac:spMk id="22" creationId="{68FB0812-3FEA-AFF4-34DA-635E73CB4ACF}"/>
          </ac:spMkLst>
        </pc:spChg>
        <pc:spChg chg="add del">
          <ac:chgData name="Sydney Smith (SHE/HER)" userId="75bd3373-d498-49ce-93fb-5eda2515e74b" providerId="ADAL" clId="{3A139305-6231-094F-A8D2-8495F1642AD2}" dt="2023-03-27T22:55:19.624" v="149"/>
          <ac:spMkLst>
            <pc:docMk/>
            <pc:sldMk cId="3852810788" sldId="259"/>
            <ac:spMk id="23" creationId="{71909CC0-6320-B851-D695-6BA305AA63FC}"/>
          </ac:spMkLst>
        </pc:spChg>
        <pc:spChg chg="add del">
          <ac:chgData name="Sydney Smith (SHE/HER)" userId="75bd3373-d498-49ce-93fb-5eda2515e74b" providerId="ADAL" clId="{3A139305-6231-094F-A8D2-8495F1642AD2}" dt="2023-03-27T22:55:19.624" v="149"/>
          <ac:spMkLst>
            <pc:docMk/>
            <pc:sldMk cId="3852810788" sldId="259"/>
            <ac:spMk id="24" creationId="{84B554EA-D8EB-AE59-9318-347A2E3F2EC0}"/>
          </ac:spMkLst>
        </pc:spChg>
      </pc:sldChg>
      <pc:sldChg chg="addSp delSp modSp new del mod">
        <pc:chgData name="Sydney Smith (SHE/HER)" userId="75bd3373-d498-49ce-93fb-5eda2515e74b" providerId="ADAL" clId="{3A139305-6231-094F-A8D2-8495F1642AD2}" dt="2023-04-11T19:11:59.911" v="251" actId="2696"/>
        <pc:sldMkLst>
          <pc:docMk/>
          <pc:sldMk cId="2293985916" sldId="260"/>
        </pc:sldMkLst>
        <pc:spChg chg="mod">
          <ac:chgData name="Sydney Smith (SHE/HER)" userId="75bd3373-d498-49ce-93fb-5eda2515e74b" providerId="ADAL" clId="{3A139305-6231-094F-A8D2-8495F1642AD2}" dt="2023-03-27T22:54:01.263" v="95" actId="20577"/>
          <ac:spMkLst>
            <pc:docMk/>
            <pc:sldMk cId="2293985916" sldId="260"/>
            <ac:spMk id="2" creationId="{92318A9F-6E3B-5CC7-0909-F7F97358B852}"/>
          </ac:spMkLst>
        </pc:spChg>
        <pc:spChg chg="mod">
          <ac:chgData name="Sydney Smith (SHE/HER)" userId="75bd3373-d498-49ce-93fb-5eda2515e74b" providerId="ADAL" clId="{3A139305-6231-094F-A8D2-8495F1642AD2}" dt="2023-03-27T22:55:52.741" v="178"/>
          <ac:spMkLst>
            <pc:docMk/>
            <pc:sldMk cId="2293985916" sldId="260"/>
            <ac:spMk id="3" creationId="{1890D059-9682-60CE-11E5-3ED56C8A7D95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4" creationId="{CDFD672C-370D-8CB7-8CAD-5766607B8223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5" creationId="{564D77D2-D144-DFD6-5236-D715CA4167AC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6" creationId="{3D13D426-58EF-FA13-33B2-B86A0018771F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7" creationId="{B9740A3B-4315-1281-3087-3BDB45B1827C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8" creationId="{BEDE7F8F-3492-ACDF-6F06-C9827A2AC104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9" creationId="{4E9A633D-4897-C57F-437F-3A299A73C4C3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0" creationId="{87C9DB28-45E1-6727-F57F-353BB2AFBBED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1" creationId="{0C56A532-8C00-BAE6-D862-902CCE64E386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2" creationId="{3CA932ED-6456-E5D7-96D0-3745F91F8F37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3" creationId="{FFF3BC4B-490C-8C03-2D95-C2DD9185FAB6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4" creationId="{EB3D8965-5F5C-46C8-C014-5E4F7A9CAEE8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5" creationId="{33D079FA-5A82-9056-8FAC-2ED65A08F469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6" creationId="{FAE177B8-2D7B-FDAC-E484-8836E869B750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7" creationId="{CA735FC3-495E-7B91-F3F3-33A73B7A64FD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8" creationId="{E484EE94-0087-3D82-1523-35D3DC790895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19" creationId="{E3453697-DE29-AB35-4DC6-0F6E273A61AE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0" creationId="{C1C2EB82-8467-868A-0718-C1CC204BC2C2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1" creationId="{FC576626-7EA3-B898-12CA-0902304DA1E8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2" creationId="{A3BA5E12-2ED5-432D-DB1E-00DD054D0C86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3" creationId="{12735B31-DA25-AC52-1A63-ACC331826F30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4" creationId="{CF972CE6-CC27-0851-D6A8-B5ADA92ACC7E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5" creationId="{A874C35D-7237-A764-325D-693121C0B33A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6" creationId="{72A17C31-5781-FCF1-8BB7-A44CEA9BDDAE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7" creationId="{D6E77C67-E528-4E27-D11C-DCA3E1E485EA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8" creationId="{8994EF54-A00C-AFE0-D28F-E30884F2E364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29" creationId="{F803C2E4-A910-E86E-5AEB-F6E7AB27C1D3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0" creationId="{B0C3B13F-FA9B-E20C-10F2-9E6A87328B4F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1" creationId="{1E4AA31E-802E-B08E-946E-A03128A606F1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2" creationId="{C2B11AED-279C-D793-9BF3-145DE3FA713F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3" creationId="{5642F504-9867-BF9A-814D-ACFA4C972271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4" creationId="{CB8908D2-C15E-1270-BF7E-5DC3B1CEE968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5" creationId="{1F11FA13-BB51-6E78-6D26-05E50FBEC671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6" creationId="{C4834FC9-D55A-21A5-6B6D-9A11C904F90C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7" creationId="{3C6DB6FA-1DD7-43D5-DB6F-37B524E68353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8" creationId="{DD46CAA6-8E6F-2490-B013-47A82B317C36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39" creationId="{06078F35-16A5-ECF9-BC4A-27DA0AEF231E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40" creationId="{97E5424D-7EC7-4F2B-D1CC-9AD33F3F0694}"/>
          </ac:spMkLst>
        </pc:spChg>
        <pc:spChg chg="add del">
          <ac:chgData name="Sydney Smith (SHE/HER)" userId="75bd3373-d498-49ce-93fb-5eda2515e74b" providerId="ADAL" clId="{3A139305-6231-094F-A8D2-8495F1642AD2}" dt="2023-03-27T22:56:06.351" v="180"/>
          <ac:spMkLst>
            <pc:docMk/>
            <pc:sldMk cId="2293985916" sldId="260"/>
            <ac:spMk id="41" creationId="{DE2F019C-F6B2-32B6-61C3-6FC1557E0579}"/>
          </ac:spMkLst>
        </pc:spChg>
      </pc:sldChg>
      <pc:sldChg chg="addSp delSp modSp new del mod">
        <pc:chgData name="Sydney Smith (SHE/HER)" userId="75bd3373-d498-49ce-93fb-5eda2515e74b" providerId="ADAL" clId="{3A139305-6231-094F-A8D2-8495F1642AD2}" dt="2023-04-11T19:12:00.061" v="252" actId="2696"/>
        <pc:sldMkLst>
          <pc:docMk/>
          <pc:sldMk cId="543331022" sldId="261"/>
        </pc:sldMkLst>
        <pc:spChg chg="mod">
          <ac:chgData name="Sydney Smith (SHE/HER)" userId="75bd3373-d498-49ce-93fb-5eda2515e74b" providerId="ADAL" clId="{3A139305-6231-094F-A8D2-8495F1642AD2}" dt="2023-03-27T22:54:10.787" v="112" actId="20577"/>
          <ac:spMkLst>
            <pc:docMk/>
            <pc:sldMk cId="543331022" sldId="261"/>
            <ac:spMk id="2" creationId="{40B4D0BF-3AB7-D451-8ED0-CDBBB16E5820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4" creationId="{7F56BA4A-2F62-A85E-FF07-09DCAE2F6D28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5" creationId="{91B8D176-EA6D-2B9C-FB7C-3569FC9C5642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6" creationId="{221A275B-E542-6686-8F13-9ED11BF7BB88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7" creationId="{8F85FF4B-7F99-5E61-2262-20F8C47B9BC7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8" creationId="{B39029A9-F73F-E30C-4F53-C1ECC08873E9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9" creationId="{0E2EE24C-BEEC-CB5F-3CCF-3DE795318C9A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0" creationId="{0F5F09E6-EDF5-2F32-94A4-B54AC24148B3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1" creationId="{572EDC13-A4E3-B2D3-CCEB-A9556B7205D6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2" creationId="{77B05A4D-78C8-1DBE-68A8-9CE7E1BCCE7B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3" creationId="{14B084EE-F92E-20EE-7C74-A8AE66D6F3B7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4" creationId="{28443A1E-D4BC-99DF-112B-9A5C0CFAABF5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5" creationId="{214739BB-653D-C4EF-734A-003B9AFAB16F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6" creationId="{B334FBCD-DDEC-525C-9B93-916898E397DA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7" creationId="{AD320535-FD9D-F1B6-BDC4-4E434BFF6B5D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8" creationId="{5CA5F699-211A-2BB1-2495-DD1227540823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19" creationId="{9925CB3F-04E4-9506-B213-208638AC8975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20" creationId="{AC61B9E6-4B54-A98F-9E84-AE1387EDDCE9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21" creationId="{B1CF51A2-502B-7692-2535-6AE2EED0988B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22" creationId="{6CFDB08C-A71B-5C99-42A1-06865A22D072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23" creationId="{8E619F04-60F6-316B-2B03-FEE8E57922BE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24" creationId="{DFD4BB94-2533-5FC1-33BF-B51B4EDD74C0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25" creationId="{DBCE259E-E97E-77ED-0ED6-043038F945A1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26" creationId="{658D2702-8CF4-573C-B09C-9B7662E3FDA2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27" creationId="{00973A6F-12BB-5C78-A3A2-8ED2D4E1F2E8}"/>
          </ac:spMkLst>
        </pc:spChg>
        <pc:spChg chg="add del">
          <ac:chgData name="Sydney Smith (SHE/HER)" userId="75bd3373-d498-49ce-93fb-5eda2515e74b" providerId="ADAL" clId="{3A139305-6231-094F-A8D2-8495F1642AD2}" dt="2023-03-27T22:56:38.068" v="182"/>
          <ac:spMkLst>
            <pc:docMk/>
            <pc:sldMk cId="543331022" sldId="261"/>
            <ac:spMk id="28" creationId="{1C660B46-8860-514B-4F54-DEE455277863}"/>
          </ac:spMkLst>
        </pc:spChg>
      </pc:sldChg>
      <pc:sldChg chg="modSp new del mod">
        <pc:chgData name="Sydney Smith (SHE/HER)" userId="75bd3373-d498-49ce-93fb-5eda2515e74b" providerId="ADAL" clId="{3A139305-6231-094F-A8D2-8495F1642AD2}" dt="2023-04-11T19:12:00.528" v="253" actId="2696"/>
        <pc:sldMkLst>
          <pc:docMk/>
          <pc:sldMk cId="2076361270" sldId="262"/>
        </pc:sldMkLst>
        <pc:spChg chg="mod">
          <ac:chgData name="Sydney Smith (SHE/HER)" userId="75bd3373-d498-49ce-93fb-5eda2515e74b" providerId="ADAL" clId="{3A139305-6231-094F-A8D2-8495F1642AD2}" dt="2023-03-27T22:54:24.746" v="127" actId="20577"/>
          <ac:spMkLst>
            <pc:docMk/>
            <pc:sldMk cId="2076361270" sldId="262"/>
            <ac:spMk id="2" creationId="{9472AB07-5BBD-1265-7D97-9872AD90B6E7}"/>
          </ac:spMkLst>
        </pc:spChg>
        <pc:spChg chg="mod">
          <ac:chgData name="Sydney Smith (SHE/HER)" userId="75bd3373-d498-49ce-93fb-5eda2515e74b" providerId="ADAL" clId="{3A139305-6231-094F-A8D2-8495F1642AD2}" dt="2023-03-27T22:57:12.742" v="183"/>
          <ac:spMkLst>
            <pc:docMk/>
            <pc:sldMk cId="2076361270" sldId="262"/>
            <ac:spMk id="3" creationId="{1541B54B-0C2B-C8A8-C65B-5E88C17ECA64}"/>
          </ac:spMkLst>
        </pc:spChg>
      </pc:sldChg>
      <pc:sldChg chg="modSp new del mod">
        <pc:chgData name="Sydney Smith (SHE/HER)" userId="75bd3373-d498-49ce-93fb-5eda2515e74b" providerId="ADAL" clId="{3A139305-6231-094F-A8D2-8495F1642AD2}" dt="2023-04-11T19:12:01.008" v="254" actId="2696"/>
        <pc:sldMkLst>
          <pc:docMk/>
          <pc:sldMk cId="1677012793" sldId="263"/>
        </pc:sldMkLst>
        <pc:spChg chg="mod">
          <ac:chgData name="Sydney Smith (SHE/HER)" userId="75bd3373-d498-49ce-93fb-5eda2515e74b" providerId="ADAL" clId="{3A139305-6231-094F-A8D2-8495F1642AD2}" dt="2023-03-27T22:54:35.284" v="143" actId="20577"/>
          <ac:spMkLst>
            <pc:docMk/>
            <pc:sldMk cId="1677012793" sldId="263"/>
            <ac:spMk id="2" creationId="{345C5ED4-0478-0DD2-824E-0B33D357A64E}"/>
          </ac:spMkLst>
        </pc:spChg>
        <pc:spChg chg="mod">
          <ac:chgData name="Sydney Smith (SHE/HER)" userId="75bd3373-d498-49ce-93fb-5eda2515e74b" providerId="ADAL" clId="{3A139305-6231-094F-A8D2-8495F1642AD2}" dt="2023-03-27T22:57:21.197" v="184"/>
          <ac:spMkLst>
            <pc:docMk/>
            <pc:sldMk cId="1677012793" sldId="263"/>
            <ac:spMk id="3" creationId="{88DF4D05-7551-87C6-6A1C-1CCD238B8C92}"/>
          </ac:spMkLst>
        </pc:spChg>
      </pc:sldChg>
      <pc:sldChg chg="add del">
        <pc:chgData name="Sydney Smith (SHE/HER)" userId="75bd3373-d498-49ce-93fb-5eda2515e74b" providerId="ADAL" clId="{3A139305-6231-094F-A8D2-8495F1642AD2}" dt="2023-04-11T19:11:39.838" v="239"/>
        <pc:sldMkLst>
          <pc:docMk/>
          <pc:sldMk cId="1179083572" sldId="264"/>
        </pc:sldMkLst>
      </pc:sldChg>
      <pc:sldChg chg="add del">
        <pc:chgData name="Sydney Smith (SHE/HER)" userId="75bd3373-d498-49ce-93fb-5eda2515e74b" providerId="ADAL" clId="{3A139305-6231-094F-A8D2-8495F1642AD2}" dt="2023-04-11T19:11:32.535" v="237"/>
        <pc:sldMkLst>
          <pc:docMk/>
          <pc:sldMk cId="1377557174" sldId="264"/>
        </pc:sldMkLst>
      </pc:sldChg>
      <pc:sldChg chg="add del">
        <pc:chgData name="Sydney Smith (SHE/HER)" userId="75bd3373-d498-49ce-93fb-5eda2515e74b" providerId="ADAL" clId="{3A139305-6231-094F-A8D2-8495F1642AD2}" dt="2023-04-11T19:11:32.535" v="237"/>
        <pc:sldMkLst>
          <pc:docMk/>
          <pc:sldMk cId="2303309962" sldId="265"/>
        </pc:sldMkLst>
      </pc:sldChg>
      <pc:sldChg chg="add del">
        <pc:chgData name="Sydney Smith (SHE/HER)" userId="75bd3373-d498-49ce-93fb-5eda2515e74b" providerId="ADAL" clId="{3A139305-6231-094F-A8D2-8495F1642AD2}" dt="2023-04-11T19:11:39.838" v="239"/>
        <pc:sldMkLst>
          <pc:docMk/>
          <pc:sldMk cId="3183212532" sldId="265"/>
        </pc:sldMkLst>
      </pc:sldChg>
      <pc:sldChg chg="add del">
        <pc:chgData name="Sydney Smith (SHE/HER)" userId="75bd3373-d498-49ce-93fb-5eda2515e74b" providerId="ADAL" clId="{3A139305-6231-094F-A8D2-8495F1642AD2}" dt="2023-04-11T19:11:39.838" v="239"/>
        <pc:sldMkLst>
          <pc:docMk/>
          <pc:sldMk cId="2837129502" sldId="266"/>
        </pc:sldMkLst>
      </pc:sldChg>
      <pc:sldChg chg="add del">
        <pc:chgData name="Sydney Smith (SHE/HER)" userId="75bd3373-d498-49ce-93fb-5eda2515e74b" providerId="ADAL" clId="{3A139305-6231-094F-A8D2-8495F1642AD2}" dt="2023-04-11T19:11:32.535" v="237"/>
        <pc:sldMkLst>
          <pc:docMk/>
          <pc:sldMk cId="3085531145" sldId="266"/>
        </pc:sldMkLst>
      </pc:sldChg>
      <pc:sldChg chg="add del">
        <pc:chgData name="Sydney Smith (SHE/HER)" userId="75bd3373-d498-49ce-93fb-5eda2515e74b" providerId="ADAL" clId="{3A139305-6231-094F-A8D2-8495F1642AD2}" dt="2023-04-11T19:11:32.535" v="237"/>
        <pc:sldMkLst>
          <pc:docMk/>
          <pc:sldMk cId="167770201" sldId="267"/>
        </pc:sldMkLst>
      </pc:sldChg>
      <pc:sldChg chg="add del">
        <pc:chgData name="Sydney Smith (SHE/HER)" userId="75bd3373-d498-49ce-93fb-5eda2515e74b" providerId="ADAL" clId="{3A139305-6231-094F-A8D2-8495F1642AD2}" dt="2023-04-11T19:11:39.838" v="239"/>
        <pc:sldMkLst>
          <pc:docMk/>
          <pc:sldMk cId="2873343916" sldId="267"/>
        </pc:sldMkLst>
      </pc:sldChg>
      <pc:sldChg chg="add del">
        <pc:chgData name="Sydney Smith (SHE/HER)" userId="75bd3373-d498-49ce-93fb-5eda2515e74b" providerId="ADAL" clId="{3A139305-6231-094F-A8D2-8495F1642AD2}" dt="2023-04-11T19:11:39.838" v="239"/>
        <pc:sldMkLst>
          <pc:docMk/>
          <pc:sldMk cId="209138271" sldId="268"/>
        </pc:sldMkLst>
      </pc:sldChg>
      <pc:sldChg chg="add del">
        <pc:chgData name="Sydney Smith (SHE/HER)" userId="75bd3373-d498-49ce-93fb-5eda2515e74b" providerId="ADAL" clId="{3A139305-6231-094F-A8D2-8495F1642AD2}" dt="2023-04-11T19:11:32.535" v="237"/>
        <pc:sldMkLst>
          <pc:docMk/>
          <pc:sldMk cId="3091108348" sldId="268"/>
        </pc:sldMkLst>
      </pc:sldChg>
      <pc:sldChg chg="add del">
        <pc:chgData name="Sydney Smith (SHE/HER)" userId="75bd3373-d498-49ce-93fb-5eda2515e74b" providerId="ADAL" clId="{3A139305-6231-094F-A8D2-8495F1642AD2}" dt="2023-04-11T19:11:32.535" v="237"/>
        <pc:sldMkLst>
          <pc:docMk/>
          <pc:sldMk cId="2461491773" sldId="269"/>
        </pc:sldMkLst>
      </pc:sldChg>
      <pc:sldChg chg="add del">
        <pc:chgData name="Sydney Smith (SHE/HER)" userId="75bd3373-d498-49ce-93fb-5eda2515e74b" providerId="ADAL" clId="{3A139305-6231-094F-A8D2-8495F1642AD2}" dt="2023-04-11T19:11:39.838" v="239"/>
        <pc:sldMkLst>
          <pc:docMk/>
          <pc:sldMk cId="3703067423" sldId="269"/>
        </pc:sldMkLst>
      </pc:sldChg>
      <pc:sldChg chg="add del">
        <pc:chgData name="Sydney Smith (SHE/HER)" userId="75bd3373-d498-49ce-93fb-5eda2515e74b" providerId="ADAL" clId="{3A139305-6231-094F-A8D2-8495F1642AD2}" dt="2023-04-11T19:11:39.838" v="239"/>
        <pc:sldMkLst>
          <pc:docMk/>
          <pc:sldMk cId="167336079" sldId="270"/>
        </pc:sldMkLst>
      </pc:sldChg>
      <pc:sldChg chg="add del">
        <pc:chgData name="Sydney Smith (SHE/HER)" userId="75bd3373-d498-49ce-93fb-5eda2515e74b" providerId="ADAL" clId="{3A139305-6231-094F-A8D2-8495F1642AD2}" dt="2023-04-11T19:11:32.535" v="237"/>
        <pc:sldMkLst>
          <pc:docMk/>
          <pc:sldMk cId="1354837664" sldId="270"/>
        </pc:sldMkLst>
      </pc:sldChg>
      <pc:sldChg chg="add del">
        <pc:chgData name="Sydney Smith (SHE/HER)" userId="75bd3373-d498-49ce-93fb-5eda2515e74b" providerId="ADAL" clId="{3A139305-6231-094F-A8D2-8495F1642AD2}" dt="2023-04-11T19:11:39.838" v="239"/>
        <pc:sldMkLst>
          <pc:docMk/>
          <pc:sldMk cId="56148020" sldId="271"/>
        </pc:sldMkLst>
      </pc:sldChg>
      <pc:sldChg chg="add del">
        <pc:chgData name="Sydney Smith (SHE/HER)" userId="75bd3373-d498-49ce-93fb-5eda2515e74b" providerId="ADAL" clId="{3A139305-6231-094F-A8D2-8495F1642AD2}" dt="2023-04-11T19:11:32.535" v="237"/>
        <pc:sldMkLst>
          <pc:docMk/>
          <pc:sldMk cId="3793761653" sldId="271"/>
        </pc:sldMkLst>
      </pc:sldChg>
      <pc:sldChg chg="add del">
        <pc:chgData name="Sydney Smith (SHE/HER)" userId="75bd3373-d498-49ce-93fb-5eda2515e74b" providerId="ADAL" clId="{3A139305-6231-094F-A8D2-8495F1642AD2}" dt="2023-04-11T19:12:01.708" v="267" actId="2696"/>
        <pc:sldMkLst>
          <pc:docMk/>
          <pc:sldMk cId="2076706097" sldId="2104"/>
        </pc:sldMkLst>
      </pc:sldChg>
      <pc:sldChg chg="modSp add mod">
        <pc:chgData name="Sydney Smith (SHE/HER)" userId="75bd3373-d498-49ce-93fb-5eda2515e74b" providerId="ADAL" clId="{3A139305-6231-094F-A8D2-8495F1642AD2}" dt="2023-04-11T19:12:44.823" v="273" actId="1076"/>
        <pc:sldMkLst>
          <pc:docMk/>
          <pc:sldMk cId="331735846" sldId="2105"/>
        </pc:sldMkLst>
        <pc:spChg chg="mod">
          <ac:chgData name="Sydney Smith (SHE/HER)" userId="75bd3373-d498-49ce-93fb-5eda2515e74b" providerId="ADAL" clId="{3A139305-6231-094F-A8D2-8495F1642AD2}" dt="2023-04-11T19:12:44.823" v="273" actId="1076"/>
          <ac:spMkLst>
            <pc:docMk/>
            <pc:sldMk cId="331735846" sldId="2105"/>
            <ac:spMk id="2" creationId="{A0A81351-16EE-3204-16E1-E026668AE2B6}"/>
          </ac:spMkLst>
        </pc:spChg>
      </pc:sldChg>
      <pc:sldChg chg="add del">
        <pc:chgData name="Sydney Smith (SHE/HER)" userId="75bd3373-d498-49ce-93fb-5eda2515e74b" providerId="ADAL" clId="{3A139305-6231-094F-A8D2-8495F1642AD2}" dt="2023-04-11T19:11:51.520" v="245"/>
        <pc:sldMkLst>
          <pc:docMk/>
          <pc:sldMk cId="446936119" sldId="2105"/>
        </pc:sldMkLst>
      </pc:sldChg>
      <pc:sldChg chg="modSp add del mod">
        <pc:chgData name="Sydney Smith (SHE/HER)" userId="75bd3373-d498-49ce-93fb-5eda2515e74b" providerId="ADAL" clId="{3A139305-6231-094F-A8D2-8495F1642AD2}" dt="2023-04-11T19:11:51.520" v="245"/>
        <pc:sldMkLst>
          <pc:docMk/>
          <pc:sldMk cId="47400658" sldId="2106"/>
        </pc:sldMkLst>
        <pc:spChg chg="mod">
          <ac:chgData name="Sydney Smith (SHE/HER)" userId="75bd3373-d498-49ce-93fb-5eda2515e74b" providerId="ADAL" clId="{3A139305-6231-094F-A8D2-8495F1642AD2}" dt="2023-04-11T19:11:51.520" v="245"/>
          <ac:spMkLst>
            <pc:docMk/>
            <pc:sldMk cId="47400658" sldId="2106"/>
            <ac:spMk id="3" creationId="{A28F22AC-B4F4-11B5-8AAF-6CB30C722434}"/>
          </ac:spMkLst>
        </pc:spChg>
      </pc:sldChg>
      <pc:sldChg chg="modSp add del mod">
        <pc:chgData name="Sydney Smith (SHE/HER)" userId="75bd3373-d498-49ce-93fb-5eda2515e74b" providerId="ADAL" clId="{3A139305-6231-094F-A8D2-8495F1642AD2}" dt="2023-04-11T19:47:10.513" v="486" actId="2696"/>
        <pc:sldMkLst>
          <pc:docMk/>
          <pc:sldMk cId="1523588990" sldId="2106"/>
        </pc:sldMkLst>
        <pc:spChg chg="mod">
          <ac:chgData name="Sydney Smith (SHE/HER)" userId="75bd3373-d498-49ce-93fb-5eda2515e74b" providerId="ADAL" clId="{3A139305-6231-094F-A8D2-8495F1642AD2}" dt="2023-04-11T19:45:33.044" v="354" actId="27636"/>
          <ac:spMkLst>
            <pc:docMk/>
            <pc:sldMk cId="1523588990" sldId="2106"/>
            <ac:spMk id="3" creationId="{A28F22AC-B4F4-11B5-8AAF-6CB30C722434}"/>
          </ac:spMkLst>
        </pc:spChg>
      </pc:sldChg>
      <pc:sldChg chg="add del">
        <pc:chgData name="Sydney Smith (SHE/HER)" userId="75bd3373-d498-49ce-93fb-5eda2515e74b" providerId="ADAL" clId="{3A139305-6231-094F-A8D2-8495F1642AD2}" dt="2023-04-11T19:53:15.857" v="692" actId="2696"/>
        <pc:sldMkLst>
          <pc:docMk/>
          <pc:sldMk cId="1687586210" sldId="2107"/>
        </pc:sldMkLst>
      </pc:sldChg>
      <pc:sldChg chg="modSp add del mod">
        <pc:chgData name="Sydney Smith (SHE/HER)" userId="75bd3373-d498-49ce-93fb-5eda2515e74b" providerId="ADAL" clId="{3A139305-6231-094F-A8D2-8495F1642AD2}" dt="2023-04-11T19:11:51.520" v="245"/>
        <pc:sldMkLst>
          <pc:docMk/>
          <pc:sldMk cId="3976644004" sldId="2107"/>
        </pc:sldMkLst>
        <pc:spChg chg="mod">
          <ac:chgData name="Sydney Smith (SHE/HER)" userId="75bd3373-d498-49ce-93fb-5eda2515e74b" providerId="ADAL" clId="{3A139305-6231-094F-A8D2-8495F1642AD2}" dt="2023-04-11T19:11:51.520" v="245"/>
          <ac:spMkLst>
            <pc:docMk/>
            <pc:sldMk cId="3976644004" sldId="2107"/>
            <ac:spMk id="3" creationId="{2329C313-6071-159D-D2F4-23F822E82F2D}"/>
          </ac:spMkLst>
        </pc:spChg>
      </pc:sldChg>
      <pc:sldChg chg="add del">
        <pc:chgData name="Sydney Smith (SHE/HER)" userId="75bd3373-d498-49ce-93fb-5eda2515e74b" providerId="ADAL" clId="{3A139305-6231-094F-A8D2-8495F1642AD2}" dt="2023-04-11T19:51:09.327" v="620" actId="2696"/>
        <pc:sldMkLst>
          <pc:docMk/>
          <pc:sldMk cId="1878117947" sldId="2108"/>
        </pc:sldMkLst>
      </pc:sldChg>
      <pc:sldChg chg="add del">
        <pc:chgData name="Sydney Smith (SHE/HER)" userId="75bd3373-d498-49ce-93fb-5eda2515e74b" providerId="ADAL" clId="{3A139305-6231-094F-A8D2-8495F1642AD2}" dt="2023-04-11T19:11:51.520" v="245"/>
        <pc:sldMkLst>
          <pc:docMk/>
          <pc:sldMk cId="2303749454" sldId="2108"/>
        </pc:sldMkLst>
      </pc:sldChg>
      <pc:sldChg chg="add del">
        <pc:chgData name="Sydney Smith (SHE/HER)" userId="75bd3373-d498-49ce-93fb-5eda2515e74b" providerId="ADAL" clId="{3A139305-6231-094F-A8D2-8495F1642AD2}" dt="2023-04-11T19:51:45.942" v="633" actId="2696"/>
        <pc:sldMkLst>
          <pc:docMk/>
          <pc:sldMk cId="1034126541" sldId="2109"/>
        </pc:sldMkLst>
      </pc:sldChg>
      <pc:sldChg chg="add del">
        <pc:chgData name="Sydney Smith (SHE/HER)" userId="75bd3373-d498-49ce-93fb-5eda2515e74b" providerId="ADAL" clId="{3A139305-6231-094F-A8D2-8495F1642AD2}" dt="2023-04-11T19:11:51.520" v="245"/>
        <pc:sldMkLst>
          <pc:docMk/>
          <pc:sldMk cId="3142567762" sldId="2109"/>
        </pc:sldMkLst>
      </pc:sldChg>
      <pc:sldChg chg="add del">
        <pc:chgData name="Sydney Smith (SHE/HER)" userId="75bd3373-d498-49ce-93fb-5eda2515e74b" providerId="ADAL" clId="{3A139305-6231-094F-A8D2-8495F1642AD2}" dt="2023-04-11T19:11:51.520" v="245"/>
        <pc:sldMkLst>
          <pc:docMk/>
          <pc:sldMk cId="3545151388" sldId="2110"/>
        </pc:sldMkLst>
      </pc:sldChg>
      <pc:sldChg chg="add del">
        <pc:chgData name="Sydney Smith (SHE/HER)" userId="75bd3373-d498-49ce-93fb-5eda2515e74b" providerId="ADAL" clId="{3A139305-6231-094F-A8D2-8495F1642AD2}" dt="2023-04-11T19:51:48.269" v="634" actId="2696"/>
        <pc:sldMkLst>
          <pc:docMk/>
          <pc:sldMk cId="4049119615" sldId="2110"/>
        </pc:sldMkLst>
      </pc:sldChg>
      <pc:sldChg chg="add del">
        <pc:chgData name="Sydney Smith (SHE/HER)" userId="75bd3373-d498-49ce-93fb-5eda2515e74b" providerId="ADAL" clId="{3A139305-6231-094F-A8D2-8495F1642AD2}" dt="2023-04-11T19:52:43.087" v="652" actId="2696"/>
        <pc:sldMkLst>
          <pc:docMk/>
          <pc:sldMk cId="718745453" sldId="2111"/>
        </pc:sldMkLst>
      </pc:sldChg>
      <pc:sldChg chg="modSp add del mod">
        <pc:chgData name="Sydney Smith (SHE/HER)" userId="75bd3373-d498-49ce-93fb-5eda2515e74b" providerId="ADAL" clId="{3A139305-6231-094F-A8D2-8495F1642AD2}" dt="2023-04-11T19:11:51.520" v="245"/>
        <pc:sldMkLst>
          <pc:docMk/>
          <pc:sldMk cId="1380549661" sldId="2111"/>
        </pc:sldMkLst>
        <pc:spChg chg="mod">
          <ac:chgData name="Sydney Smith (SHE/HER)" userId="75bd3373-d498-49ce-93fb-5eda2515e74b" providerId="ADAL" clId="{3A139305-6231-094F-A8D2-8495F1642AD2}" dt="2023-04-11T19:11:51.520" v="245"/>
          <ac:spMkLst>
            <pc:docMk/>
            <pc:sldMk cId="1380549661" sldId="2111"/>
            <ac:spMk id="3" creationId="{1541B54B-0C2B-C8A8-C65B-5E88C17ECA64}"/>
          </ac:spMkLst>
        </pc:spChg>
      </pc:sldChg>
      <pc:sldChg chg="add del">
        <pc:chgData name="Sydney Smith (SHE/HER)" userId="75bd3373-d498-49ce-93fb-5eda2515e74b" providerId="ADAL" clId="{3A139305-6231-094F-A8D2-8495F1642AD2}" dt="2023-04-11T19:53:14.091" v="691" actId="2696"/>
        <pc:sldMkLst>
          <pc:docMk/>
          <pc:sldMk cId="159579202" sldId="2112"/>
        </pc:sldMkLst>
      </pc:sldChg>
      <pc:sldChg chg="add del">
        <pc:chgData name="Sydney Smith (SHE/HER)" userId="75bd3373-d498-49ce-93fb-5eda2515e74b" providerId="ADAL" clId="{3A139305-6231-094F-A8D2-8495F1642AD2}" dt="2023-04-11T19:11:51.520" v="245"/>
        <pc:sldMkLst>
          <pc:docMk/>
          <pc:sldMk cId="2249244366" sldId="2112"/>
        </pc:sldMkLst>
      </pc:sldChg>
      <pc:sldChg chg="modSp new mod">
        <pc:chgData name="Sydney Smith (SHE/HER)" userId="75bd3373-d498-49ce-93fb-5eda2515e74b" providerId="ADAL" clId="{3A139305-6231-094F-A8D2-8495F1642AD2}" dt="2023-04-11T19:19:23.698" v="334" actId="20577"/>
        <pc:sldMkLst>
          <pc:docMk/>
          <pc:sldMk cId="1141124697" sldId="2113"/>
        </pc:sldMkLst>
        <pc:spChg chg="mod">
          <ac:chgData name="Sydney Smith (SHE/HER)" userId="75bd3373-d498-49ce-93fb-5eda2515e74b" providerId="ADAL" clId="{3A139305-6231-094F-A8D2-8495F1642AD2}" dt="2023-04-11T19:13:16.564" v="291" actId="20577"/>
          <ac:spMkLst>
            <pc:docMk/>
            <pc:sldMk cId="1141124697" sldId="2113"/>
            <ac:spMk id="2" creationId="{87CC5E15-C065-A986-1468-FA811C832BC1}"/>
          </ac:spMkLst>
        </pc:spChg>
        <pc:spChg chg="mod">
          <ac:chgData name="Sydney Smith (SHE/HER)" userId="75bd3373-d498-49ce-93fb-5eda2515e74b" providerId="ADAL" clId="{3A139305-6231-094F-A8D2-8495F1642AD2}" dt="2023-04-11T19:19:23.698" v="334" actId="20577"/>
          <ac:spMkLst>
            <pc:docMk/>
            <pc:sldMk cId="1141124697" sldId="2113"/>
            <ac:spMk id="3" creationId="{7AEBB0C6-CF17-FBD3-FCC5-92D9FC2334DD}"/>
          </ac:spMkLst>
        </pc:spChg>
      </pc:sldChg>
      <pc:sldChg chg="modSp add mod">
        <pc:chgData name="Sydney Smith (SHE/HER)" userId="75bd3373-d498-49ce-93fb-5eda2515e74b" providerId="ADAL" clId="{3A139305-6231-094F-A8D2-8495F1642AD2}" dt="2023-04-11T19:58:59.757" v="751" actId="27636"/>
        <pc:sldMkLst>
          <pc:docMk/>
          <pc:sldMk cId="4098203041" sldId="2114"/>
        </pc:sldMkLst>
        <pc:spChg chg="mod">
          <ac:chgData name="Sydney Smith (SHE/HER)" userId="75bd3373-d498-49ce-93fb-5eda2515e74b" providerId="ADAL" clId="{3A139305-6231-094F-A8D2-8495F1642AD2}" dt="2023-04-11T19:53:43.774" v="715" actId="20577"/>
          <ac:spMkLst>
            <pc:docMk/>
            <pc:sldMk cId="4098203041" sldId="2114"/>
            <ac:spMk id="2" creationId="{87CC5E15-C065-A986-1468-FA811C832BC1}"/>
          </ac:spMkLst>
        </pc:spChg>
        <pc:spChg chg="mod">
          <ac:chgData name="Sydney Smith (SHE/HER)" userId="75bd3373-d498-49ce-93fb-5eda2515e74b" providerId="ADAL" clId="{3A139305-6231-094F-A8D2-8495F1642AD2}" dt="2023-04-11T19:58:59.757" v="751" actId="27636"/>
          <ac:spMkLst>
            <pc:docMk/>
            <pc:sldMk cId="4098203041" sldId="2114"/>
            <ac:spMk id="3" creationId="{7AEBB0C6-CF17-FBD3-FCC5-92D9FC2334DD}"/>
          </ac:spMkLst>
        </pc:spChg>
      </pc:sldChg>
      <pc:sldChg chg="modSp add mod">
        <pc:chgData name="Sydney Smith (SHE/HER)" userId="75bd3373-d498-49ce-93fb-5eda2515e74b" providerId="ADAL" clId="{3A139305-6231-094F-A8D2-8495F1642AD2}" dt="2023-04-11T19:59:32.891" v="845" actId="20577"/>
        <pc:sldMkLst>
          <pc:docMk/>
          <pc:sldMk cId="44827731" sldId="2115"/>
        </pc:sldMkLst>
        <pc:spChg chg="mod">
          <ac:chgData name="Sydney Smith (SHE/HER)" userId="75bd3373-d498-49ce-93fb-5eda2515e74b" providerId="ADAL" clId="{3A139305-6231-094F-A8D2-8495F1642AD2}" dt="2023-04-11T19:53:49.231" v="726" actId="20577"/>
          <ac:spMkLst>
            <pc:docMk/>
            <pc:sldMk cId="44827731" sldId="2115"/>
            <ac:spMk id="2" creationId="{87CC5E15-C065-A986-1468-FA811C832BC1}"/>
          </ac:spMkLst>
        </pc:spChg>
        <pc:spChg chg="mod">
          <ac:chgData name="Sydney Smith (SHE/HER)" userId="75bd3373-d498-49ce-93fb-5eda2515e74b" providerId="ADAL" clId="{3A139305-6231-094F-A8D2-8495F1642AD2}" dt="2023-04-11T19:59:32.891" v="845" actId="20577"/>
          <ac:spMkLst>
            <pc:docMk/>
            <pc:sldMk cId="44827731" sldId="2115"/>
            <ac:spMk id="3" creationId="{7AEBB0C6-CF17-FBD3-FCC5-92D9FC2334DD}"/>
          </ac:spMkLst>
        </pc:spChg>
      </pc:sldChg>
      <pc:sldChg chg="modSp new mod">
        <pc:chgData name="Sydney Smith (SHE/HER)" userId="75bd3373-d498-49ce-93fb-5eda2515e74b" providerId="ADAL" clId="{3A139305-6231-094F-A8D2-8495F1642AD2}" dt="2023-04-11T20:04:18.100" v="957" actId="20577"/>
        <pc:sldMkLst>
          <pc:docMk/>
          <pc:sldMk cId="3584292883" sldId="2116"/>
        </pc:sldMkLst>
        <pc:spChg chg="mod">
          <ac:chgData name="Sydney Smith (SHE/HER)" userId="75bd3373-d498-49ce-93fb-5eda2515e74b" providerId="ADAL" clId="{3A139305-6231-094F-A8D2-8495F1642AD2}" dt="2023-04-11T19:56:45.608" v="749" actId="20577"/>
          <ac:spMkLst>
            <pc:docMk/>
            <pc:sldMk cId="3584292883" sldId="2116"/>
            <ac:spMk id="2" creationId="{09B992AC-FAC0-7710-AC21-290F4F76F67F}"/>
          </ac:spMkLst>
        </pc:spChg>
        <pc:spChg chg="mod">
          <ac:chgData name="Sydney Smith (SHE/HER)" userId="75bd3373-d498-49ce-93fb-5eda2515e74b" providerId="ADAL" clId="{3A139305-6231-094F-A8D2-8495F1642AD2}" dt="2023-04-11T20:04:18.100" v="957" actId="20577"/>
          <ac:spMkLst>
            <pc:docMk/>
            <pc:sldMk cId="3584292883" sldId="2116"/>
            <ac:spMk id="3" creationId="{A0BDC9B2-9442-F9A7-563B-4C8BDBE9F688}"/>
          </ac:spMkLst>
        </pc:spChg>
      </pc:sldChg>
      <pc:sldChg chg="addSp delSp modSp new mod modClrScheme chgLayout">
        <pc:chgData name="Sydney Smith (SHE/HER)" userId="75bd3373-d498-49ce-93fb-5eda2515e74b" providerId="ADAL" clId="{3A139305-6231-094F-A8D2-8495F1642AD2}" dt="2023-04-11T20:00:54.436" v="860" actId="20577"/>
        <pc:sldMkLst>
          <pc:docMk/>
          <pc:sldMk cId="2415264021" sldId="2117"/>
        </pc:sldMkLst>
        <pc:spChg chg="del">
          <ac:chgData name="Sydney Smith (SHE/HER)" userId="75bd3373-d498-49ce-93fb-5eda2515e74b" providerId="ADAL" clId="{3A139305-6231-094F-A8D2-8495F1642AD2}" dt="2023-04-11T20:00:46.301" v="847" actId="700"/>
          <ac:spMkLst>
            <pc:docMk/>
            <pc:sldMk cId="2415264021" sldId="2117"/>
            <ac:spMk id="2" creationId="{AF612B86-2DDB-79D6-5418-E7C09F267D34}"/>
          </ac:spMkLst>
        </pc:spChg>
        <pc:spChg chg="del">
          <ac:chgData name="Sydney Smith (SHE/HER)" userId="75bd3373-d498-49ce-93fb-5eda2515e74b" providerId="ADAL" clId="{3A139305-6231-094F-A8D2-8495F1642AD2}" dt="2023-04-11T20:00:46.301" v="847" actId="700"/>
          <ac:spMkLst>
            <pc:docMk/>
            <pc:sldMk cId="2415264021" sldId="2117"/>
            <ac:spMk id="3" creationId="{7BA6EA62-D305-C25D-D83F-0A5DAC8C3C97}"/>
          </ac:spMkLst>
        </pc:spChg>
        <pc:spChg chg="add mod">
          <ac:chgData name="Sydney Smith (SHE/HER)" userId="75bd3373-d498-49ce-93fb-5eda2515e74b" providerId="ADAL" clId="{3A139305-6231-094F-A8D2-8495F1642AD2}" dt="2023-04-11T20:00:54.436" v="860" actId="20577"/>
          <ac:spMkLst>
            <pc:docMk/>
            <pc:sldMk cId="2415264021" sldId="2117"/>
            <ac:spMk id="4" creationId="{59866E82-B444-A31C-5106-F6E40859BED4}"/>
          </ac:spMkLst>
        </pc:spChg>
        <pc:spChg chg="add mod">
          <ac:chgData name="Sydney Smith (SHE/HER)" userId="75bd3373-d498-49ce-93fb-5eda2515e74b" providerId="ADAL" clId="{3A139305-6231-094F-A8D2-8495F1642AD2}" dt="2023-04-11T20:00:51.005" v="848" actId="700"/>
          <ac:spMkLst>
            <pc:docMk/>
            <pc:sldMk cId="2415264021" sldId="2117"/>
            <ac:spMk id="5" creationId="{1B04D982-227D-C47E-8AFE-41EAE689F930}"/>
          </ac:spMkLst>
        </pc:spChg>
      </pc:sldChg>
      <pc:sldMasterChg chg="del delSldLayout">
        <pc:chgData name="Sydney Smith (SHE/HER)" userId="75bd3373-d498-49ce-93fb-5eda2515e74b" providerId="ADAL" clId="{3A139305-6231-094F-A8D2-8495F1642AD2}" dt="2023-04-11T19:12:01.015" v="266" actId="2696"/>
        <pc:sldMasterMkLst>
          <pc:docMk/>
          <pc:sldMasterMk cId="3228555610" sldId="2147483648"/>
        </pc:sldMasterMkLst>
        <pc:sldLayoutChg chg="del">
          <pc:chgData name="Sydney Smith (SHE/HER)" userId="75bd3373-d498-49ce-93fb-5eda2515e74b" providerId="ADAL" clId="{3A139305-6231-094F-A8D2-8495F1642AD2}" dt="2023-04-11T19:12:01.009" v="255" actId="2696"/>
          <pc:sldLayoutMkLst>
            <pc:docMk/>
            <pc:sldMasterMk cId="3228555610" sldId="2147483648"/>
            <pc:sldLayoutMk cId="1256862066" sldId="2147483649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09" v="256" actId="2696"/>
          <pc:sldLayoutMkLst>
            <pc:docMk/>
            <pc:sldMasterMk cId="3228555610" sldId="2147483648"/>
            <pc:sldLayoutMk cId="706336100" sldId="2147483650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10" v="257" actId="2696"/>
          <pc:sldLayoutMkLst>
            <pc:docMk/>
            <pc:sldMasterMk cId="3228555610" sldId="2147483648"/>
            <pc:sldLayoutMk cId="3683124890" sldId="2147483651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10" v="258" actId="2696"/>
          <pc:sldLayoutMkLst>
            <pc:docMk/>
            <pc:sldMasterMk cId="3228555610" sldId="2147483648"/>
            <pc:sldLayoutMk cId="3982569848" sldId="2147483652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11" v="259" actId="2696"/>
          <pc:sldLayoutMkLst>
            <pc:docMk/>
            <pc:sldMasterMk cId="3228555610" sldId="2147483648"/>
            <pc:sldLayoutMk cId="2282469568" sldId="2147483653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11" v="260" actId="2696"/>
          <pc:sldLayoutMkLst>
            <pc:docMk/>
            <pc:sldMasterMk cId="3228555610" sldId="2147483648"/>
            <pc:sldLayoutMk cId="617237515" sldId="2147483654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11" v="261" actId="2696"/>
          <pc:sldLayoutMkLst>
            <pc:docMk/>
            <pc:sldMasterMk cId="3228555610" sldId="2147483648"/>
            <pc:sldLayoutMk cId="1050956969" sldId="2147483655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12" v="262" actId="2696"/>
          <pc:sldLayoutMkLst>
            <pc:docMk/>
            <pc:sldMasterMk cId="3228555610" sldId="2147483648"/>
            <pc:sldLayoutMk cId="1226585001" sldId="2147483656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13" v="263" actId="2696"/>
          <pc:sldLayoutMkLst>
            <pc:docMk/>
            <pc:sldMasterMk cId="3228555610" sldId="2147483648"/>
            <pc:sldLayoutMk cId="3193215627" sldId="2147483657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13" v="264" actId="2696"/>
          <pc:sldLayoutMkLst>
            <pc:docMk/>
            <pc:sldMasterMk cId="3228555610" sldId="2147483648"/>
            <pc:sldLayoutMk cId="3188233888" sldId="2147483658"/>
          </pc:sldLayoutMkLst>
        </pc:sldLayoutChg>
        <pc:sldLayoutChg chg="del">
          <pc:chgData name="Sydney Smith (SHE/HER)" userId="75bd3373-d498-49ce-93fb-5eda2515e74b" providerId="ADAL" clId="{3A139305-6231-094F-A8D2-8495F1642AD2}" dt="2023-04-11T19:12:01.014" v="265" actId="2696"/>
          <pc:sldLayoutMkLst>
            <pc:docMk/>
            <pc:sldMasterMk cId="3228555610" sldId="2147483648"/>
            <pc:sldLayoutMk cId="3449005301" sldId="2147483659"/>
          </pc:sldLayoutMkLst>
        </pc:sldLayoutChg>
      </pc:sldMasterChg>
    </pc:docChg>
  </pc:docChgLst>
  <pc:docChgLst>
    <pc:chgData name="Sydney Smith (SHE/HER)" userId="75bd3373-d498-49ce-93fb-5eda2515e74b" providerId="ADAL" clId="{48536920-2774-4B20-ABC3-E6AB9BDF83B0}"/>
    <pc:docChg chg="undo custSel modSld">
      <pc:chgData name="Sydney Smith (SHE/HER)" userId="75bd3373-d498-49ce-93fb-5eda2515e74b" providerId="ADAL" clId="{48536920-2774-4B20-ABC3-E6AB9BDF83B0}" dt="2023-04-24T20:16:01.096" v="98" actId="20577"/>
      <pc:docMkLst>
        <pc:docMk/>
      </pc:docMkLst>
      <pc:sldChg chg="addSp modSp mod modAnim delCm">
        <pc:chgData name="Sydney Smith (SHE/HER)" userId="75bd3373-d498-49ce-93fb-5eda2515e74b" providerId="ADAL" clId="{48536920-2774-4B20-ABC3-E6AB9BDF83B0}" dt="2023-04-24T20:15:38.276" v="95"/>
        <pc:sldMkLst>
          <pc:docMk/>
          <pc:sldMk cId="1141124697" sldId="2113"/>
        </pc:sldMkLst>
        <pc:spChg chg="mod">
          <ac:chgData name="Sydney Smith (SHE/HER)" userId="75bd3373-d498-49ce-93fb-5eda2515e74b" providerId="ADAL" clId="{48536920-2774-4B20-ABC3-E6AB9BDF83B0}" dt="2023-04-24T20:15:25.377" v="93" actId="20577"/>
          <ac:spMkLst>
            <pc:docMk/>
            <pc:sldMk cId="1141124697" sldId="2113"/>
            <ac:spMk id="3" creationId="{7AEBB0C6-CF17-FBD3-FCC5-92D9FC2334DD}"/>
          </ac:spMkLst>
        </pc:spChg>
        <pc:picChg chg="add mod">
          <ac:chgData name="Sydney Smith (SHE/HER)" userId="75bd3373-d498-49ce-93fb-5eda2515e74b" providerId="ADAL" clId="{48536920-2774-4B20-ABC3-E6AB9BDF83B0}" dt="2023-04-24T20:14:16.856" v="65" actId="1076"/>
          <ac:picMkLst>
            <pc:docMk/>
            <pc:sldMk cId="1141124697" sldId="2113"/>
            <ac:picMk id="5" creationId="{33E547EB-3AFE-FB64-3A4A-81C24B2BF04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Sydney Smith (SHE/HER)" userId="75bd3373-d498-49ce-93fb-5eda2515e74b" providerId="ADAL" clId="{48536920-2774-4B20-ABC3-E6AB9BDF83B0}" dt="2023-04-24T20:07:34.781" v="0"/>
              <pc2:cmMkLst xmlns:pc2="http://schemas.microsoft.com/office/powerpoint/2019/9/main/command">
                <pc:docMk/>
                <pc:sldMk cId="1141124697" sldId="2113"/>
                <pc2:cmMk id="{F5B632F2-9F6E-2346-A115-005CB0E61BC3}"/>
              </pc2:cmMkLst>
            </pc226:cmChg>
          </p:ext>
        </pc:extLst>
      </pc:sldChg>
      <pc:sldChg chg="modAnim">
        <pc:chgData name="Sydney Smith (SHE/HER)" userId="75bd3373-d498-49ce-93fb-5eda2515e74b" providerId="ADAL" clId="{48536920-2774-4B20-ABC3-E6AB9BDF83B0}" dt="2023-04-24T20:15:45.776" v="96"/>
        <pc:sldMkLst>
          <pc:docMk/>
          <pc:sldMk cId="4098203041" sldId="2114"/>
        </pc:sldMkLst>
      </pc:sldChg>
      <pc:sldChg chg="modAnim">
        <pc:chgData name="Sydney Smith (SHE/HER)" userId="75bd3373-d498-49ce-93fb-5eda2515e74b" providerId="ADAL" clId="{48536920-2774-4B20-ABC3-E6AB9BDF83B0}" dt="2023-04-24T20:15:51.957" v="97"/>
        <pc:sldMkLst>
          <pc:docMk/>
          <pc:sldMk cId="44827731" sldId="2115"/>
        </pc:sldMkLst>
      </pc:sldChg>
      <pc:sldChg chg="modSp mod">
        <pc:chgData name="Sydney Smith (SHE/HER)" userId="75bd3373-d498-49ce-93fb-5eda2515e74b" providerId="ADAL" clId="{48536920-2774-4B20-ABC3-E6AB9BDF83B0}" dt="2023-04-24T20:16:01.096" v="98" actId="20577"/>
        <pc:sldMkLst>
          <pc:docMk/>
          <pc:sldMk cId="3584292883" sldId="2116"/>
        </pc:sldMkLst>
        <pc:spChg chg="mod">
          <ac:chgData name="Sydney Smith (SHE/HER)" userId="75bd3373-d498-49ce-93fb-5eda2515e74b" providerId="ADAL" clId="{48536920-2774-4B20-ABC3-E6AB9BDF83B0}" dt="2023-04-24T20:16:01.096" v="98" actId="20577"/>
          <ac:spMkLst>
            <pc:docMk/>
            <pc:sldMk cId="3584292883" sldId="2116"/>
            <ac:spMk id="3" creationId="{A0BDC9B2-9442-F9A7-563B-4C8BDBE9F6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9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7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5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2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5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1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blogs.microsoft.com/powershell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1351-16EE-3204-16E1-E026668AE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18" y="629152"/>
            <a:ext cx="10488322" cy="2541431"/>
          </a:xfrm>
        </p:spPr>
        <p:txBody>
          <a:bodyPr>
            <a:normAutofit/>
          </a:bodyPr>
          <a:lstStyle/>
          <a:p>
            <a:r>
              <a:rPr lang="en-US" sz="4800"/>
              <a:t>A year of improvements to your PowerShell Editing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11D0B-03E2-A500-2F80-EEF52F946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Andy (they/them) and Sydney (she/her)</a:t>
            </a:r>
          </a:p>
        </p:txBody>
      </p:sp>
    </p:spTree>
    <p:extLst>
      <p:ext uri="{BB962C8B-B14F-4D97-AF65-F5344CB8AC3E}">
        <p14:creationId xmlns:p14="http://schemas.microsoft.com/office/powerpoint/2010/main" val="33173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E15-C065-A986-1468-FA811C83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a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B0C6-CF17-FBD3-FCC5-92D9FC23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12 stable releases</a:t>
            </a:r>
          </a:p>
          <a:p>
            <a:r>
              <a:rPr lang="en-US" sz="2400" dirty="0"/>
              <a:t>36 preview releases  </a:t>
            </a:r>
          </a:p>
          <a:p>
            <a:r>
              <a:rPr lang="en-US" sz="2400" dirty="0"/>
              <a:t>380,000 monthly users (13,000 preview users)</a:t>
            </a:r>
          </a:p>
          <a:p>
            <a:r>
              <a:rPr lang="en-US" sz="2400" dirty="0"/>
              <a:t>8.1 million total installs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547EB-3AFE-FB64-3A4A-81C24B2B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59" y="2015732"/>
            <a:ext cx="6638791" cy="35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E15-C065-A986-1468-FA811C83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At a high level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B0C6-CF17-FBD3-FCC5-92D9FC23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Rewrite of PowerShell pipeline execution with cancellable and ordered tasks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Improved user interface with built-in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</a:rPr>
              <a:t>Codicons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 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Loads of debugger reliability </a:t>
            </a:r>
            <a:r>
              <a:rPr lang="en-US" dirty="0">
                <a:solidFill>
                  <a:srgbClr val="333333"/>
                </a:solidFill>
              </a:rPr>
              <a:t>and usability 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improvements</a:t>
            </a:r>
          </a:p>
          <a:p>
            <a:r>
              <a:rPr lang="en-US" sz="2100" b="1" dirty="0">
                <a:solidFill>
                  <a:srgbClr val="333333"/>
                </a:solidFill>
                <a:latin typeface="Gill Sans MT"/>
                <a:cs typeface="Arial"/>
              </a:rPr>
              <a:t>Variable expansion in debugger is significantly improved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333333"/>
                </a:solidFill>
                <a:effectLst/>
              </a:rPr>
              <a:t>ReadKey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 fix (including better pasting on macOS and Linux, and a whole bunch of other bugs!)</a:t>
            </a:r>
          </a:p>
          <a:p>
            <a:r>
              <a:rPr lang="en-US" b="1" dirty="0">
                <a:solidFill>
                  <a:srgbClr val="333333"/>
                </a:solidFill>
              </a:rPr>
              <a:t>Tons of testing improvements (lots of regression tests)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Modernized built in snippets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E15-C065-A986-1468-FA811C83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At a high level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B0C6-CF17-FBD3-FCC5-92D9FC23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IntelliSense improvements </a:t>
            </a:r>
          </a:p>
          <a:p>
            <a:r>
              <a:rPr lang="en-US" dirty="0">
                <a:solidFill>
                  <a:srgbClr val="333333"/>
                </a:solidFill>
              </a:rPr>
              <a:t>R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ename the “PowerShell Integrated Console” to the “PowerShell Extension Terminal”</a:t>
            </a:r>
          </a:p>
          <a:p>
            <a:r>
              <a:rPr lang="en-US" dirty="0">
                <a:solidFill>
                  <a:srgbClr val="333333"/>
                </a:solidFill>
              </a:rPr>
              <a:t>A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u="none" strike="noStrike" dirty="0">
                <a:solidFill>
                  <a:srgbClr val="333333"/>
                </a:solidFill>
                <a:effectLst/>
              </a:rPr>
              <a:t>walkthrough </a:t>
            </a:r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experience for getting started with PowerShell in VS Code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A major LSP client library update (and other important compliance work)</a:t>
            </a:r>
          </a:p>
          <a:p>
            <a:r>
              <a:rPr lang="en-US" dirty="0"/>
              <a:t>Major performance improvements across all features</a:t>
            </a:r>
          </a:p>
          <a:p>
            <a:r>
              <a:rPr lang="en-US" dirty="0"/>
              <a:t>Rewrite of all </a:t>
            </a:r>
            <a:r>
              <a:rPr lang="en-US" b="1" dirty="0"/>
              <a:t>symbol </a:t>
            </a:r>
            <a:r>
              <a:rPr lang="en-US" dirty="0"/>
              <a:t>logic </a:t>
            </a:r>
          </a:p>
          <a:p>
            <a:r>
              <a:rPr lang="en-US" dirty="0"/>
              <a:t>Deprecated preview extension with a </a:t>
            </a:r>
            <a:r>
              <a:rPr lang="en-US" b="1" dirty="0"/>
              <a:t>pre-release</a:t>
            </a:r>
            <a:r>
              <a:rPr lang="en-US" dirty="0"/>
              <a:t> option in the marketplace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66E82-B444-A31C-5106-F6E40859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4D982-227D-C47E-8AFE-41EAE689F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B0BEA4-B9F8-59BE-81E0-6D1A6990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76901-469B-06F9-C3C1-C713D5A7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work on Intellisense </a:t>
            </a:r>
          </a:p>
          <a:p>
            <a:r>
              <a:rPr lang="en-US" dirty="0"/>
              <a:t>Startup failure handling </a:t>
            </a:r>
          </a:p>
          <a:p>
            <a:r>
              <a:rPr lang="en-US" dirty="0"/>
              <a:t>Simpler usage of PSES for non VSCode hosts </a:t>
            </a:r>
          </a:p>
          <a:p>
            <a:r>
              <a:rPr lang="en-US" dirty="0"/>
              <a:t>5.1 Write-Output support </a:t>
            </a:r>
          </a:p>
          <a:p>
            <a:r>
              <a:rPr lang="en-US" dirty="0" err="1"/>
              <a:t>PSReadLine</a:t>
            </a:r>
            <a:r>
              <a:rPr lang="en-US" dirty="0"/>
              <a:t> Preview incorporation </a:t>
            </a:r>
          </a:p>
          <a:p>
            <a:r>
              <a:rPr lang="en-US" dirty="0"/>
              <a:t>Debugging </a:t>
            </a:r>
            <a:r>
              <a:rPr lang="en-US"/>
              <a:t>breakpoint sync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1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92AC-FAC0-7710-AC21-290F4F7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stay in 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C9B2-9442-F9A7-563B-4C8BDBE9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powershell</a:t>
            </a:r>
            <a:r>
              <a:rPr lang="en-US" dirty="0"/>
              <a:t>/</a:t>
            </a:r>
            <a:r>
              <a:rPr lang="en-US" dirty="0" err="1"/>
              <a:t>vscode-powershell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powershell</a:t>
            </a:r>
            <a:r>
              <a:rPr lang="en-US" dirty="0"/>
              <a:t>/</a:t>
            </a:r>
            <a:r>
              <a:rPr lang="en-US" dirty="0" err="1"/>
              <a:t>powershelleditorservices</a:t>
            </a:r>
            <a:endParaRPr lang="en-US" dirty="0"/>
          </a:p>
          <a:p>
            <a:r>
              <a:rPr lang="en-US" dirty="0">
                <a:hlinkClick r:id="rId2"/>
              </a:rPr>
              <a:t>https://devblogs.microsoft.com/powershell/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aka.ms</a:t>
            </a:r>
            <a:r>
              <a:rPr lang="en-US" dirty="0"/>
              <a:t>/</a:t>
            </a:r>
            <a:r>
              <a:rPr lang="en-US" dirty="0" err="1"/>
              <a:t>psdiscord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0539B-5C92-8587-CBC1-50A2C4903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10" b="93929" l="9902" r="89914">
                        <a14:foregroundMark x1="49692" y1="24762" x2="56458" y2="28869"/>
                        <a14:foregroundMark x1="56458" y1="28869" x2="57442" y2="29940"/>
                        <a14:foregroundMark x1="52829" y1="31488" x2="45141" y2="32083"/>
                        <a14:foregroundMark x1="45141" y1="32083" x2="44957" y2="35000"/>
                        <a14:foregroundMark x1="44772" y1="34881" x2="44772" y2="34881"/>
                        <a14:foregroundMark x1="59164" y1="35774" x2="55720" y2="35774"/>
                        <a14:foregroundMark x1="60763" y1="92500" x2="52522" y2="93988"/>
                        <a14:foregroundMark x1="52522" y1="93988" x2="50923" y2="90655"/>
                        <a14:foregroundMark x1="50923" y1="90476" x2="50923" y2="90476"/>
                        <a14:foregroundMark x1="53321" y1="8810" x2="49815" y2="8810"/>
                      </a14:backgroundRemoval>
                    </a14:imgEffect>
                  </a14:imgLayer>
                </a14:imgProps>
              </a:ext>
            </a:extLst>
          </a:blip>
          <a:srcRect r="-1" b="31382"/>
          <a:stretch/>
        </p:blipFill>
        <p:spPr>
          <a:xfrm>
            <a:off x="4781005" y="-326655"/>
            <a:ext cx="9128453" cy="64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28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244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 year of improvements to your PowerShell Editing Experience</vt:lpstr>
      <vt:lpstr>At a high level</vt:lpstr>
      <vt:lpstr>Features At a high level </vt:lpstr>
      <vt:lpstr>Features At a high level – Continued</vt:lpstr>
      <vt:lpstr>Demo time </vt:lpstr>
      <vt:lpstr>Upcoming Work</vt:lpstr>
      <vt:lpstr>How to stay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year of improvements to your PowerShell Editing Experience</dc:title>
  <dc:creator>Sydney Smith (SHE/HER)</dc:creator>
  <cp:lastModifiedBy>Sydney Smith (SHE/HER)</cp:lastModifiedBy>
  <cp:revision>1</cp:revision>
  <dcterms:created xsi:type="dcterms:W3CDTF">2023-03-27T21:39:04Z</dcterms:created>
  <dcterms:modified xsi:type="dcterms:W3CDTF">2023-04-25T19:38:24Z</dcterms:modified>
</cp:coreProperties>
</file>