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F3A2-7A52-4875-B8A2-B4BE2B2EB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BB4B4-E37B-4969-A580-124EA6425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47B1-A23E-4205-A735-A56EC27D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E17C-C5D4-4559-9ED3-A5347E85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DE4F-D27F-4100-9B43-134A4CC6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24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E4DC-BEA1-4745-BCAE-B2C765EA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572F5-37EE-4314-9D1A-6B139C6F9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E595-3621-4633-9A1B-A3F90450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47BA7-B184-4FA4-946A-DA17F002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A9A-6FA8-4FF1-84A9-1473D43B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5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E1F2E-AE76-4D15-9312-47188792A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34623-39CC-4AE5-A714-8F259E0DB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DE007-4427-4627-92BD-69419D3E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144C-0842-4F81-8ABB-15BA394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75B99-5649-4F85-9C47-D9D14A1E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7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13AB-2256-4716-B541-B52D1140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D225-1A64-4CD3-AB3D-FC6D0386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7E42-0C42-4082-978A-7754F1FF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35F18-6FC6-4444-BCEE-A32D0956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6B706-D8F0-4488-A5D4-EE32D5BD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36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0AC4-5397-4126-B9F9-6A9ED415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6A117-7A30-4C5C-9142-7071CCCE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461A-5F6F-4A60-B8F2-71F702E1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D948E-9845-4335-A3DE-93D01C1A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151A6-23F8-4CB3-A518-503A506E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40BE-1B9B-437E-9E73-2F31785E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1ADC-DAAF-4DC5-B3D3-5FB317044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2741-F0CB-4373-BEC4-DF55DE39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C1C23-1E65-4104-A380-96FFA123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F1957-4294-4408-90D4-C9923CEC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04489-A54E-48C8-8771-B6D48BB8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D2B9-461E-411C-99BA-FD2BED88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5666D-4926-4E67-952D-82D286EE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B9AB4-C8AE-4B01-BE4C-3EA0660F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68D26-D96D-498D-8FF6-CF1D4B440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E6750-AA48-4CD7-9ED9-C84893916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8702D-324C-4168-AA9D-02FAA322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F3B6D-1125-49DE-A178-418CE8A2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B7E41-D183-4797-BF7D-B0159CA8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01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00CF-E4C9-4D36-97AF-156AFE83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7BA6E-6572-4A49-B429-78FC32DA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C24BD-F550-44DA-8F88-5AF2B200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C0901-946D-4851-8420-90F308BB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E7FE5-D8C2-4E20-8F7B-80C089B6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181B6-9CD2-442F-B201-AFF6BCF9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80969-3A8A-4609-A9AD-BCBC131F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66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9E0B-E4D1-4D0A-BABA-C09DA736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64D6-5F84-4518-AA6A-E8FDF54D8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43E05-7ECA-4334-8627-43DDADB64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EC1D-2C5A-42E4-A699-ED94B47C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980A2-90C8-4416-B433-AF3F4FCE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DCE33-54F5-4CBA-B217-C2975185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3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89C5-6623-4544-8715-0C0C8D7F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57C70-9B0C-480B-967E-A6FCC9F0C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4778A-86CF-4381-B7B9-611DDA21F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E135B-C08C-48CF-B5F3-28B0A979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A956F-0437-487C-8BCF-FFE6FF99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EFC2F-D2F8-4546-B454-8B63AD03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3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F1C19-C24E-4D9D-A87F-42C61F2C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633C7-A779-4C1A-B007-84308BBA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720C6-F3DB-4C9F-ADCB-E1232F4EE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9A02-6414-4876-93A2-F4F5C903C78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B5DF8-4865-48AC-B5C3-908043D9E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FD91C-BEE6-4C35-88A8-E0B83CAD9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2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07581D-3A65-40E7-AAB3-F218B3253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" b="1443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260669-46A6-49FC-9A80-1AE901B3D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dirty="0"/>
              <a:t>Small Mobile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CA48B-46A3-4607-BB01-47554771B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dirty="0"/>
              <a:t>Internship Evaluation</a:t>
            </a:r>
          </a:p>
        </p:txBody>
      </p:sp>
    </p:spTree>
    <p:extLst>
      <p:ext uri="{BB962C8B-B14F-4D97-AF65-F5344CB8AC3E}">
        <p14:creationId xmlns:p14="http://schemas.microsoft.com/office/powerpoint/2010/main" val="252419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0EED234-2D93-4602-B652-158E4630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6" b="3903"/>
          <a:stretch/>
        </p:blipFill>
        <p:spPr>
          <a:xfrm>
            <a:off x="1480266" y="675908"/>
            <a:ext cx="2590545" cy="50318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768E9-D62D-4486-97A4-6807BF7ABBAD}"/>
              </a:ext>
            </a:extLst>
          </p:cNvPr>
          <p:cNvSpPr txBox="1"/>
          <p:nvPr/>
        </p:nvSpPr>
        <p:spPr>
          <a:xfrm flipH="1">
            <a:off x="5515725" y="675908"/>
            <a:ext cx="53569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This is the home screen which the user will get when he/she opens the app for first time.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you may use any AC image.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b="1" dirty="0"/>
              <a:t>Add AC </a:t>
            </a:r>
            <a:r>
              <a:rPr lang="en-IN" sz="2400" dirty="0"/>
              <a:t>button must be active.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On tapping it user should land to the next screen.</a:t>
            </a:r>
          </a:p>
        </p:txBody>
      </p:sp>
      <p:sp>
        <p:nvSpPr>
          <p:cNvPr id="2" name="Heptagon 1">
            <a:extLst>
              <a:ext uri="{FF2B5EF4-FFF2-40B4-BE49-F238E27FC236}">
                <a16:creationId xmlns:a16="http://schemas.microsoft.com/office/drawing/2014/main" id="{F482EAFB-D59D-4A05-B6A9-927756EC15B5}"/>
              </a:ext>
            </a:extLst>
          </p:cNvPr>
          <p:cNvSpPr/>
          <p:nvPr/>
        </p:nvSpPr>
        <p:spPr>
          <a:xfrm>
            <a:off x="510139" y="675908"/>
            <a:ext cx="462013" cy="44062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920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09C0957B-31E0-4706-821E-AAB07F6C6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1"/>
          <a:stretch/>
        </p:blipFill>
        <p:spPr>
          <a:xfrm>
            <a:off x="1385325" y="503895"/>
            <a:ext cx="2590545" cy="5203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2C26F8-56D0-4615-AB89-6D1185240702}"/>
              </a:ext>
            </a:extLst>
          </p:cNvPr>
          <p:cNvSpPr txBox="1"/>
          <p:nvPr/>
        </p:nvSpPr>
        <p:spPr>
          <a:xfrm>
            <a:off x="5288826" y="675908"/>
            <a:ext cx="541197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This screen will allow the user to add ACs.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Once user fills this form and taps on </a:t>
            </a:r>
            <a:r>
              <a:rPr lang="en-IN" sz="2400" b="1" dirty="0"/>
              <a:t>Add AC </a:t>
            </a:r>
            <a:r>
              <a:rPr lang="en-IN" sz="2400" dirty="0"/>
              <a:t>button he/she will go to next screen</a:t>
            </a:r>
          </a:p>
        </p:txBody>
      </p:sp>
      <p:sp>
        <p:nvSpPr>
          <p:cNvPr id="4" name="Heptagon 3">
            <a:extLst>
              <a:ext uri="{FF2B5EF4-FFF2-40B4-BE49-F238E27FC236}">
                <a16:creationId xmlns:a16="http://schemas.microsoft.com/office/drawing/2014/main" id="{94DC8A08-B200-4CEF-9CF5-4E491B7021B2}"/>
              </a:ext>
            </a:extLst>
          </p:cNvPr>
          <p:cNvSpPr/>
          <p:nvPr/>
        </p:nvSpPr>
        <p:spPr>
          <a:xfrm>
            <a:off x="510139" y="675908"/>
            <a:ext cx="462013" cy="44062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8FBABFC-301B-4A10-945C-7FEABD9DA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53553"/>
              </p:ext>
            </p:extLst>
          </p:nvPr>
        </p:nvGraphicFramePr>
        <p:xfrm>
          <a:off x="5288826" y="2995236"/>
          <a:ext cx="57490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488">
                  <a:extLst>
                    <a:ext uri="{9D8B030D-6E8A-4147-A177-3AD203B41FA5}">
                      <a16:colId xmlns:a16="http://schemas.microsoft.com/office/drawing/2014/main" val="252790719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50167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1538110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CONTROL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CONTROL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4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dropdown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Window, Split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Serial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3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Purchase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6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Installed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Purchased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05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65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AF324C-2890-4D7C-86BA-72F6F542B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0" b="5202"/>
          <a:stretch/>
        </p:blipFill>
        <p:spPr>
          <a:xfrm>
            <a:off x="1578856" y="738200"/>
            <a:ext cx="2590545" cy="50122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A91AE9-6234-4903-AA64-5DEBED8D5B0F}"/>
              </a:ext>
            </a:extLst>
          </p:cNvPr>
          <p:cNvSpPr txBox="1"/>
          <p:nvPr/>
        </p:nvSpPr>
        <p:spPr>
          <a:xfrm>
            <a:off x="5267487" y="1116531"/>
            <a:ext cx="482718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This is the updated home screen after some ACs have been added.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User can see the details of the AC added by them.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You can use representative pictures for Window and Split AC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Tapping on Add AC button here will take the user back to Screen-2</a:t>
            </a:r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2047C5BC-25BB-43AF-BF9A-CAEA01A53135}"/>
              </a:ext>
            </a:extLst>
          </p:cNvPr>
          <p:cNvSpPr/>
          <p:nvPr/>
        </p:nvSpPr>
        <p:spPr>
          <a:xfrm>
            <a:off x="510139" y="675908"/>
            <a:ext cx="462013" cy="44062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6359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D239-F11C-4B8D-8EC0-8284AEFB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21203-BC74-4492-BDD1-13E1AE45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develop app on either Android or iOS platforms</a:t>
            </a:r>
          </a:p>
          <a:p>
            <a:r>
              <a:rPr lang="en-IN" dirty="0"/>
              <a:t>The app should be developed using native technology</a:t>
            </a:r>
          </a:p>
          <a:p>
            <a:r>
              <a:rPr lang="en-IN" dirty="0"/>
              <a:t>Project submission last date is 19th June’21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12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Small Mobile Project</vt:lpstr>
      <vt:lpstr>PowerPoint Presentation</vt:lpstr>
      <vt:lpstr>PowerPoint Presentation</vt:lpstr>
      <vt:lpstr>PowerPoint Presentation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Elina Taneja</dc:creator>
  <cp:lastModifiedBy>Elina Taneja</cp:lastModifiedBy>
  <cp:revision>8</cp:revision>
  <dcterms:created xsi:type="dcterms:W3CDTF">2021-06-16T11:00:14Z</dcterms:created>
  <dcterms:modified xsi:type="dcterms:W3CDTF">2021-06-16T12:27:31Z</dcterms:modified>
</cp:coreProperties>
</file>