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2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49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17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51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2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95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12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97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332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21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52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22" y="2126350"/>
            <a:ext cx="7266006" cy="4122248"/>
          </a:xfrm>
        </p:spPr>
      </p:pic>
      <p:sp>
        <p:nvSpPr>
          <p:cNvPr id="5" name="CuadroTexto 4"/>
          <p:cNvSpPr txBox="1"/>
          <p:nvPr/>
        </p:nvSpPr>
        <p:spPr>
          <a:xfrm>
            <a:off x="1425146" y="988541"/>
            <a:ext cx="98771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/>
              <a:t>Application</a:t>
            </a:r>
            <a:r>
              <a:rPr lang="es-MX" sz="4000" b="1" dirty="0"/>
              <a:t> </a:t>
            </a:r>
            <a:r>
              <a:rPr lang="es-MX" sz="4000" b="1" dirty="0" err="1"/>
              <a:t>Development</a:t>
            </a:r>
            <a:r>
              <a:rPr lang="es-MX" sz="4000" b="1" dirty="0"/>
              <a:t> </a:t>
            </a:r>
            <a:r>
              <a:rPr lang="es-MX" sz="4000" b="1" dirty="0" err="1"/>
              <a:t>for</a:t>
            </a:r>
            <a:r>
              <a:rPr lang="es-MX" sz="4000" b="1" dirty="0"/>
              <a:t> </a:t>
            </a:r>
            <a:r>
              <a:rPr lang="es-MX" sz="4000" b="1" dirty="0" err="1"/>
              <a:t>Movile</a:t>
            </a:r>
            <a:r>
              <a:rPr lang="es-MX" sz="4000" b="1" dirty="0"/>
              <a:t> </a:t>
            </a:r>
            <a:r>
              <a:rPr lang="es-MX" sz="4000" b="1" dirty="0" err="1"/>
              <a:t>Devices</a:t>
            </a:r>
            <a:endParaRPr lang="es-MX" sz="4000" b="1" dirty="0"/>
          </a:p>
          <a:p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20129" y="2899719"/>
            <a:ext cx="314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-Juan Hernández Montalvo</a:t>
            </a:r>
          </a:p>
          <a:p>
            <a:r>
              <a:rPr lang="es-MX" dirty="0"/>
              <a:t>-3CM1</a:t>
            </a:r>
          </a:p>
        </p:txBody>
      </p:sp>
    </p:spTree>
    <p:extLst>
      <p:ext uri="{BB962C8B-B14F-4D97-AF65-F5344CB8AC3E}">
        <p14:creationId xmlns:p14="http://schemas.microsoft.com/office/powerpoint/2010/main" val="99041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87" y="525677"/>
            <a:ext cx="7665347" cy="309897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886465" y="4217773"/>
            <a:ext cx="808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Aloja elementos HTML, CSS y JavaScript para tu sitio web, así como otros activos suministrados por el programador, como los gráficos, las fuentes y los íconos.</a:t>
            </a:r>
          </a:p>
        </p:txBody>
      </p:sp>
    </p:spTree>
    <p:extLst>
      <p:ext uri="{BB962C8B-B14F-4D97-AF65-F5344CB8AC3E}">
        <p14:creationId xmlns:p14="http://schemas.microsoft.com/office/powerpoint/2010/main" val="212573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90832" y="914400"/>
            <a:ext cx="6450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Ahora iniciamos con hacer la aplicación.</a:t>
            </a:r>
          </a:p>
          <a:p>
            <a:r>
              <a:rPr lang="es-MX" dirty="0"/>
              <a:t>Empezamos con lo principal </a:t>
            </a:r>
          </a:p>
          <a:p>
            <a:r>
              <a:rPr lang="es-MX" dirty="0"/>
              <a:t>-Abrir Android </a:t>
            </a:r>
            <a:r>
              <a:rPr lang="es-MX" dirty="0" err="1"/>
              <a:t>studio</a:t>
            </a:r>
            <a:endParaRPr lang="es-MX" dirty="0"/>
          </a:p>
          <a:p>
            <a:r>
              <a:rPr lang="es-MX" dirty="0"/>
              <a:t>--Ir a la parte de TOOLS </a:t>
            </a:r>
          </a:p>
          <a:p>
            <a:r>
              <a:rPr lang="es-MX" dirty="0"/>
              <a:t>---Abrir firebase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10" y="325614"/>
            <a:ext cx="4387035" cy="593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6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832021"/>
            <a:ext cx="5762625" cy="5353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7810" y="1917695"/>
            <a:ext cx="3977228" cy="1450757"/>
          </a:xfrm>
        </p:spPr>
        <p:txBody>
          <a:bodyPr>
            <a:normAutofit fontScale="90000"/>
          </a:bodyPr>
          <a:lstStyle/>
          <a:p>
            <a:r>
              <a:rPr lang="es-MX" dirty="0"/>
              <a:t>Conectamos a nuestra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412803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1" y="131805"/>
            <a:ext cx="4918944" cy="61289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66" y="270624"/>
            <a:ext cx="7057767" cy="58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2" y="927915"/>
            <a:ext cx="5876925" cy="51339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85878" y="486033"/>
            <a:ext cx="598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Ahora vamos al </a:t>
            </a:r>
            <a:r>
              <a:rPr lang="es-MX" dirty="0" err="1"/>
              <a:t>main_Activity</a:t>
            </a:r>
            <a:r>
              <a:rPr lang="es-MX" dirty="0"/>
              <a:t> y agregamos el siguiente </a:t>
            </a:r>
            <a:r>
              <a:rPr lang="es-MX" dirty="0" err="1"/>
              <a:t>codigo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3731741" y="1037968"/>
            <a:ext cx="65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234</a:t>
            </a:r>
          </a:p>
        </p:txBody>
      </p:sp>
    </p:spTree>
    <p:extLst>
      <p:ext uri="{BB962C8B-B14F-4D97-AF65-F5344CB8AC3E}">
        <p14:creationId xmlns:p14="http://schemas.microsoft.com/office/powerpoint/2010/main" val="117440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59178" y="4761470"/>
            <a:ext cx="6516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 </a:t>
            </a:r>
            <a:r>
              <a:rPr lang="es-MX" dirty="0" err="1"/>
              <a:t>intent</a:t>
            </a:r>
            <a:r>
              <a:rPr lang="es-MX" dirty="0"/>
              <a:t> está formado por una acción, datos (que se representan mediante </a:t>
            </a:r>
            <a:r>
              <a:rPr lang="es-MX" dirty="0" err="1"/>
              <a:t>URIs</a:t>
            </a:r>
            <a:r>
              <a:rPr lang="es-MX" dirty="0"/>
              <a:t>), datos extra en pares clave/valor y un nombre de clase explícito, llamado nombre del componente.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021492" y="963827"/>
            <a:ext cx="467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Ahora agregamos una función y la agregamos al IF del </a:t>
            </a:r>
            <a:r>
              <a:rPr lang="es-MX" dirty="0" err="1"/>
              <a:t>onClick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43" y="1906930"/>
            <a:ext cx="71628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0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Ahora vamos a una </a:t>
            </a:r>
            <a:r>
              <a:rPr lang="es-MX" sz="2800" dirty="0" err="1"/>
              <a:t>árte</a:t>
            </a:r>
            <a:r>
              <a:rPr lang="es-MX" sz="2800" dirty="0"/>
              <a:t> del código y apretamos </a:t>
            </a:r>
            <a:r>
              <a:rPr lang="es-MX" sz="2800" dirty="0" err="1"/>
              <a:t>Alt+insert</a:t>
            </a:r>
            <a:r>
              <a:rPr lang="es-MX" sz="2800" dirty="0"/>
              <a:t> y </a:t>
            </a:r>
            <a:r>
              <a:rPr lang="es-MX" sz="2800" dirty="0" err="1"/>
              <a:t>precionamos</a:t>
            </a:r>
            <a:r>
              <a:rPr lang="es-MX" sz="2800" dirty="0"/>
              <a:t> </a:t>
            </a:r>
            <a:r>
              <a:rPr lang="es-MX" sz="2800" dirty="0" err="1"/>
              <a:t>Overryde</a:t>
            </a:r>
            <a:r>
              <a:rPr lang="es-MX" sz="2800" dirty="0"/>
              <a:t> </a:t>
            </a:r>
            <a:r>
              <a:rPr lang="es-MX" sz="2800" dirty="0" err="1"/>
              <a:t>Methods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19" y="1772645"/>
            <a:ext cx="1545496" cy="17648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54875" y="1956229"/>
            <a:ext cx="35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 solo buscamos </a:t>
            </a:r>
            <a:r>
              <a:rPr lang="es-MX" dirty="0" err="1"/>
              <a:t>onActivityResult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946" y="2544430"/>
            <a:ext cx="2207486" cy="33775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59611" y="2655073"/>
            <a:ext cx="198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 se agrega el siguiente código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611" y="3635260"/>
            <a:ext cx="5459627" cy="103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26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7367" y="1481089"/>
            <a:ext cx="10058400" cy="1056165"/>
          </a:xfrm>
        </p:spPr>
        <p:txBody>
          <a:bodyPr>
            <a:normAutofit fontScale="90000"/>
          </a:bodyPr>
          <a:lstStyle/>
          <a:p>
            <a:r>
              <a:rPr lang="es-MX" sz="1600" dirty="0"/>
              <a:t>Ahora agregamos lo siguiente:</a:t>
            </a:r>
            <a:br>
              <a:rPr lang="es-MX" sz="1600" dirty="0"/>
            </a:br>
            <a:br>
              <a:rPr lang="es-MX" sz="1600" dirty="0"/>
            </a:br>
            <a:br>
              <a:rPr lang="es-MX" sz="1600" dirty="0"/>
            </a:br>
            <a:br>
              <a:rPr lang="es-MX" sz="1600" dirty="0"/>
            </a:br>
            <a:r>
              <a:rPr lang="es-MX" sz="1600" dirty="0"/>
              <a:t>Y agregamos el siguiente código adentro de la función que creamos con el </a:t>
            </a:r>
            <a:r>
              <a:rPr lang="es-MX" sz="1600" dirty="0" err="1"/>
              <a:t>override</a:t>
            </a:r>
            <a:br>
              <a:rPr lang="es-MX" sz="1600" dirty="0"/>
            </a:br>
            <a:br>
              <a:rPr lang="es-MX" dirty="0"/>
            </a:b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15" y="1021634"/>
            <a:ext cx="1504950" cy="1619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7" y="1761804"/>
            <a:ext cx="7591425" cy="318913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07308" y="5387546"/>
            <a:ext cx="597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Bitmap</a:t>
            </a:r>
            <a:r>
              <a:rPr lang="es-MX" dirty="0"/>
              <a:t>=</a:t>
            </a:r>
            <a:r>
              <a:rPr lang="es-MX" b="1" dirty="0"/>
              <a:t>Cargar fotografías grandes de forma eficiente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118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EB9ECF-96E7-444C-AD11-2BDB6D81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0" y="1892983"/>
            <a:ext cx="3206192" cy="36097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9B4E46C-209E-48C5-A41D-91F04EC8A62B}"/>
              </a:ext>
            </a:extLst>
          </p:cNvPr>
          <p:cNvSpPr txBox="1"/>
          <p:nvPr/>
        </p:nvSpPr>
        <p:spPr>
          <a:xfrm>
            <a:off x="777319" y="1170634"/>
            <a:ext cx="2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Copiamos el 3er paso.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27F463-B962-496B-B604-98FFBF4B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952" y="1892983"/>
            <a:ext cx="3192318" cy="18758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1C97F7-456D-46A8-A8BD-51A70E69E4CF}"/>
              </a:ext>
            </a:extLst>
          </p:cNvPr>
          <p:cNvSpPr txBox="1"/>
          <p:nvPr/>
        </p:nvSpPr>
        <p:spPr>
          <a:xfrm>
            <a:off x="3299846" y="1032134"/>
            <a:ext cx="362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Ahora lo instanciamos dentro del </a:t>
            </a:r>
            <a:r>
              <a:rPr lang="es-MX" dirty="0" err="1"/>
              <a:t>Oncreate</a:t>
            </a:r>
            <a:r>
              <a:rPr lang="es-MX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A79351-D7D7-4907-BACA-A38FAA9E4FA4}"/>
              </a:ext>
            </a:extLst>
          </p:cNvPr>
          <p:cNvSpPr txBox="1"/>
          <p:nvPr/>
        </p:nvSpPr>
        <p:spPr>
          <a:xfrm>
            <a:off x="8414951" y="708969"/>
            <a:ext cx="2900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Agregamos un nuevo método y pegamos el 4to paso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2D471AD-DEEE-45D6-AAA0-28E34570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44" y="1892983"/>
            <a:ext cx="5447064" cy="33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3DDB190-FDD0-4071-AF08-B79FE026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61" y="1155614"/>
            <a:ext cx="5191125" cy="6667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E8A29F6-751C-4594-AC01-B09793974D5F}"/>
              </a:ext>
            </a:extLst>
          </p:cNvPr>
          <p:cNvSpPr txBox="1"/>
          <p:nvPr/>
        </p:nvSpPr>
        <p:spPr>
          <a:xfrm>
            <a:off x="753762" y="556054"/>
            <a:ext cx="318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Adentro del </a:t>
            </a:r>
            <a:r>
              <a:rPr lang="es-MX" dirty="0" err="1"/>
              <a:t>if</a:t>
            </a:r>
            <a:r>
              <a:rPr lang="es-MX" dirty="0"/>
              <a:t>  agregamos lo siguiente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4127FA-75F4-474F-8B8B-B78EC104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912" y="2834075"/>
            <a:ext cx="6038850" cy="13239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86C973-D63B-4A0E-8A4C-D9CD94DB7CD0}"/>
              </a:ext>
            </a:extLst>
          </p:cNvPr>
          <p:cNvSpPr txBox="1"/>
          <p:nvPr/>
        </p:nvSpPr>
        <p:spPr>
          <a:xfrm>
            <a:off x="1655805" y="2199503"/>
            <a:ext cx="607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Agregamos lo siguiente (Progreso, cargando)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2DB9AF-F180-4563-9CC5-84C5C5B73553}"/>
              </a:ext>
            </a:extLst>
          </p:cNvPr>
          <p:cNvSpPr txBox="1"/>
          <p:nvPr/>
        </p:nvSpPr>
        <p:spPr>
          <a:xfrm>
            <a:off x="3472249" y="4534930"/>
            <a:ext cx="507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Adentro del </a:t>
            </a:r>
            <a:r>
              <a:rPr lang="es-MX" dirty="0" err="1"/>
              <a:t>onProgress</a:t>
            </a:r>
            <a:r>
              <a:rPr lang="es-MX" dirty="0"/>
              <a:t> agregamos lo siguiente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7BFA81-2231-4DA4-A3F7-A1DF2B098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804" y="4904262"/>
            <a:ext cx="7624120" cy="13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Cloud Storage es básicamente guardar tus archivos en internet en lugar de utilizar el disco duro de tu computadora o discos externos como </a:t>
            </a:r>
            <a:r>
              <a:rPr lang="es-MX" dirty="0" err="1"/>
              <a:t>USBs</a:t>
            </a:r>
            <a:r>
              <a:rPr lang="es-MX" dirty="0"/>
              <a:t>. Es una manera de tener toda tu información disponible desde cualquier dispositivo que esté conectado a internet y desde cualquier lugar</a:t>
            </a:r>
          </a:p>
        </p:txBody>
      </p:sp>
    </p:spTree>
    <p:extLst>
      <p:ext uri="{BB962C8B-B14F-4D97-AF65-F5344CB8AC3E}">
        <p14:creationId xmlns:p14="http://schemas.microsoft.com/office/powerpoint/2010/main" val="400493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27C704-8032-4628-B97F-C8723A433122}"/>
              </a:ext>
            </a:extLst>
          </p:cNvPr>
          <p:cNvSpPr txBox="1"/>
          <p:nvPr/>
        </p:nvSpPr>
        <p:spPr>
          <a:xfrm>
            <a:off x="1000897" y="518984"/>
            <a:ext cx="271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Agregamos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AAD547-82DA-423F-8234-70FAA7FC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2" y="1140168"/>
            <a:ext cx="5181600" cy="895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0C9A392-B9F9-4503-8E4A-F665D1FD5E98}"/>
              </a:ext>
            </a:extLst>
          </p:cNvPr>
          <p:cNvSpPr txBox="1"/>
          <p:nvPr/>
        </p:nvSpPr>
        <p:spPr>
          <a:xfrm>
            <a:off x="2360140" y="2335427"/>
            <a:ext cx="441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Dentro del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 </a:t>
            </a:r>
            <a:r>
              <a:rPr lang="es-MX" dirty="0" err="1"/>
              <a:t>onSuccess</a:t>
            </a:r>
            <a:r>
              <a:rPr lang="es-MX" dirty="0"/>
              <a:t> agregamos lo siguiente: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78C235-5FF5-4627-9D6A-CCCE90D16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6" y="3233574"/>
            <a:ext cx="6753225" cy="9810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93457CC-6D3D-4718-8AD4-B4C5BFE080CA}"/>
              </a:ext>
            </a:extLst>
          </p:cNvPr>
          <p:cNvSpPr txBox="1"/>
          <p:nvPr/>
        </p:nvSpPr>
        <p:spPr>
          <a:xfrm>
            <a:off x="4300151" y="4621427"/>
            <a:ext cx="485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También en </a:t>
            </a:r>
            <a:r>
              <a:rPr lang="es-MX" dirty="0" err="1"/>
              <a:t>onFailure</a:t>
            </a:r>
            <a:r>
              <a:rPr lang="es-MX" dirty="0"/>
              <a:t> agregamos lol siguiente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7CADCB-CD76-4EAC-8F1F-7DDB2FD9A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868" y="5217769"/>
            <a:ext cx="70675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3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A3A4E9-DF5A-4D22-A989-ED70854A876C}"/>
              </a:ext>
            </a:extLst>
          </p:cNvPr>
          <p:cNvSpPr txBox="1"/>
          <p:nvPr/>
        </p:nvSpPr>
        <p:spPr>
          <a:xfrm>
            <a:off x="1025611" y="593124"/>
            <a:ext cx="542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Ahora agregamos el método ya creado en el </a:t>
            </a:r>
            <a:r>
              <a:rPr lang="es-MX" dirty="0" err="1"/>
              <a:t>onClick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AC24A8-8087-43EC-8AB8-F423BEAC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80" y="1138367"/>
            <a:ext cx="2695575" cy="17145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48CBF3-E7DB-4A8C-920D-542A51E57634}"/>
              </a:ext>
            </a:extLst>
          </p:cNvPr>
          <p:cNvSpPr txBox="1"/>
          <p:nvPr/>
        </p:nvSpPr>
        <p:spPr>
          <a:xfrm>
            <a:off x="3645243" y="1672451"/>
            <a:ext cx="626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Después vamos a </a:t>
            </a:r>
            <a:r>
              <a:rPr lang="es-MX" dirty="0" err="1"/>
              <a:t>firebase</a:t>
            </a:r>
            <a:r>
              <a:rPr lang="es-MX" dirty="0"/>
              <a:t> –&gt; Consola</a:t>
            </a:r>
            <a:r>
              <a:rPr lang="es-MX" dirty="0">
                <a:sym typeface="Wingdings" panose="05000000000000000000" pitchFamily="2" charset="2"/>
              </a:rPr>
              <a:t> Nuestro proyecto entramos y buscamos Storage</a:t>
            </a:r>
            <a:r>
              <a:rPr lang="es-MX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33F946-A0F1-4996-8B12-ED9AC55B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078" y="2393717"/>
            <a:ext cx="6689382" cy="36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4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580AF7-5C08-4C86-B8B2-373259148222}"/>
              </a:ext>
            </a:extLst>
          </p:cNvPr>
          <p:cNvSpPr txBox="1"/>
          <p:nvPr/>
        </p:nvSpPr>
        <p:spPr>
          <a:xfrm>
            <a:off x="600074" y="469557"/>
            <a:ext cx="348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Vamos a reglas y nos muestra lo siguiente.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DED0D3-D17E-4F8A-A815-CECCAB4D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151623"/>
            <a:ext cx="5495925" cy="17621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E271F8D-E513-459D-9960-3AECB20B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858" y="3991877"/>
            <a:ext cx="4819650" cy="1714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BFF44BD-ADF3-432A-BAC7-C4E55D3C768C}"/>
              </a:ext>
            </a:extLst>
          </p:cNvPr>
          <p:cNvSpPr txBox="1"/>
          <p:nvPr/>
        </p:nvSpPr>
        <p:spPr>
          <a:xfrm>
            <a:off x="3225114" y="3534032"/>
            <a:ext cx="64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Solo eliminamos y ponemos en TRUE; y terminamos con publicar.</a:t>
            </a:r>
          </a:p>
        </p:txBody>
      </p:sp>
    </p:spTree>
    <p:extLst>
      <p:ext uri="{BB962C8B-B14F-4D97-AF65-F5344CB8AC3E}">
        <p14:creationId xmlns:p14="http://schemas.microsoft.com/office/powerpoint/2010/main" val="4016309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079A5F4-7595-4924-AEF5-6AF506A5947B}"/>
              </a:ext>
            </a:extLst>
          </p:cNvPr>
          <p:cNvSpPr txBox="1"/>
          <p:nvPr/>
        </p:nvSpPr>
        <p:spPr>
          <a:xfrm>
            <a:off x="1062681" y="568411"/>
            <a:ext cx="43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Resultado: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3C2D7E-7CF5-43A7-872D-8E8490D6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1" y="1371986"/>
            <a:ext cx="3064476" cy="4657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938C47-2B51-47B7-870A-BD0BA0286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10" y="1594407"/>
            <a:ext cx="7764002" cy="42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b="1" dirty="0"/>
              <a:t>Cloud Storage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5008604"/>
            <a:ext cx="10058400" cy="590015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Juan Hernández Montalvo</a:t>
            </a:r>
          </a:p>
          <a:p>
            <a:r>
              <a:rPr lang="es-MX" dirty="0"/>
              <a:t>3cm1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-97783"/>
            <a:ext cx="9753600" cy="488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Cloud Storage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Cloud Storage para Firebase es un servicio de almacenamiento de objetos potente, simple y rentable construido para la escala de Google. Los SDK de Firebase para Cloud Storage agregan la seguridad de Google a las operaciones de carga y descarga de archivos para tus </a:t>
            </a:r>
            <a:r>
              <a:rPr lang="es-MX" dirty="0" err="1"/>
              <a:t>App’s</a:t>
            </a:r>
            <a:r>
              <a:rPr lang="es-MX" dirty="0"/>
              <a:t> de Firebase, sin importar la calidad de la red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Puedes usar los SDK para almacenar imágenes, audio, video y otros tipos de contenido generado por el usuario. En el servidor, puedes usar google cloud storage para acceder a los mismos archivos.</a:t>
            </a:r>
          </a:p>
        </p:txBody>
      </p:sp>
    </p:spTree>
    <p:extLst>
      <p:ext uri="{BB962C8B-B14F-4D97-AF65-F5344CB8AC3E}">
        <p14:creationId xmlns:p14="http://schemas.microsoft.com/office/powerpoint/2010/main" val="124493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clave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3087542" cy="736282"/>
          </a:xfrm>
        </p:spPr>
        <p:txBody>
          <a:bodyPr/>
          <a:lstStyle/>
          <a:p>
            <a:r>
              <a:rPr lang="es-MX" dirty="0"/>
              <a:t>Gran escalabilidad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3087542" cy="3378200"/>
          </a:xfrm>
        </p:spPr>
        <p:txBody>
          <a:bodyPr/>
          <a:lstStyle/>
          <a:p>
            <a:r>
              <a:rPr lang="es-MX" dirty="0"/>
              <a:t>Cloud Storage para Firebase está diseñado para escalar a exabytes si tu </a:t>
            </a:r>
            <a:r>
              <a:rPr lang="es-MX" dirty="0" err="1"/>
              <a:t>app</a:t>
            </a:r>
            <a:r>
              <a:rPr lang="es-MX" dirty="0"/>
              <a:t> se vuelve viral. Pasa fácilmente de la fase prototipo a la de producción con la misma infraestructura que respalda a </a:t>
            </a:r>
            <a:r>
              <a:rPr lang="es-MX" dirty="0" err="1"/>
              <a:t>Spotify</a:t>
            </a:r>
            <a:r>
              <a:rPr lang="es-MX" dirty="0"/>
              <a:t> y Google Fotos.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7458" y="1808615"/>
            <a:ext cx="2430162" cy="736282"/>
          </a:xfrm>
        </p:spPr>
        <p:txBody>
          <a:bodyPr/>
          <a:lstStyle/>
          <a:p>
            <a:r>
              <a:rPr lang="es-MX" dirty="0"/>
              <a:t>Seguridad sólida 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95567" y="2582334"/>
            <a:ext cx="3253945" cy="3378200"/>
          </a:xfrm>
        </p:spPr>
        <p:txBody>
          <a:bodyPr>
            <a:normAutofit/>
          </a:bodyPr>
          <a:lstStyle/>
          <a:p>
            <a:r>
              <a:rPr lang="es-MX" dirty="0"/>
              <a:t>Los SDK de Firebase para Cloud Storage se integran con Firebase Autenticación a fin de brindar autenticación intuitiva y sencilla para los programadores. Puedes usar nuestro modelo de seguridad declarativa para permitir el acceso según el nombre de archivo, el tamaño, el tipo de contenido y otros metadatos.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814486" y="2150075"/>
            <a:ext cx="275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Operaciones robustas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8814486" y="2784389"/>
            <a:ext cx="28091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SDK de Firebase para Cloud Storage realizan las operaciones de carga y descarga sin importar la calidad de la red. Las cargas y descargas son robustas, lo que significa que se reinician en el punto en el que se interrumpieron para así ahorrar tiempo y ancho de banda a los usuarios.</a:t>
            </a:r>
          </a:p>
        </p:txBody>
      </p:sp>
    </p:spTree>
    <p:extLst>
      <p:ext uri="{BB962C8B-B14F-4D97-AF65-F5344CB8AC3E}">
        <p14:creationId xmlns:p14="http://schemas.microsoft.com/office/powerpoint/2010/main" val="325706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2868" y="344266"/>
            <a:ext cx="10058400" cy="1450757"/>
          </a:xfrm>
        </p:spPr>
        <p:txBody>
          <a:bodyPr/>
          <a:lstStyle/>
          <a:p>
            <a:r>
              <a:rPr lang="es-MX" dirty="0"/>
              <a:t>Almacenar otro tipo de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46" y="2359754"/>
            <a:ext cx="3954033" cy="26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02" y="555086"/>
            <a:ext cx="9580605" cy="295014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42984" y="4160108"/>
            <a:ext cx="776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una base de datos flexible y escalable para el desarrollo en servidores, dispositivos móviles y la Web desde Firebase y Google Cloud </a:t>
            </a:r>
            <a:r>
              <a:rPr lang="es-MX" dirty="0" err="1"/>
              <a:t>Platform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53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59" y="280088"/>
            <a:ext cx="9753600" cy="345989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240692" y="4333103"/>
            <a:ext cx="743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Almacena datos de aplicación JSON, como estados de juego o mensajes de chat, y sincroniza los cambios en todos los dispositivos conectados en forma instantánea. Para obtener más información sobre las diferencias entre opciones de bases de datos.</a:t>
            </a:r>
          </a:p>
        </p:txBody>
      </p:sp>
    </p:spTree>
    <p:extLst>
      <p:ext uri="{BB962C8B-B14F-4D97-AF65-F5344CB8AC3E}">
        <p14:creationId xmlns:p14="http://schemas.microsoft.com/office/powerpoint/2010/main" val="380934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3" y="-408417"/>
            <a:ext cx="9772650" cy="44291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29946" y="4572000"/>
            <a:ext cx="8657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Almacena pares clave-valor especificados por el desarrollador para cambiar el comportamiento y el aspecto de tu </a:t>
            </a:r>
            <a:r>
              <a:rPr lang="es-MX" dirty="0" err="1"/>
              <a:t>app</a:t>
            </a:r>
            <a:r>
              <a:rPr lang="es-MX" dirty="0"/>
              <a:t> sin que los usuarios tengan que descargar una actualización.</a:t>
            </a:r>
          </a:p>
        </p:txBody>
      </p:sp>
    </p:spTree>
    <p:extLst>
      <p:ext uri="{BB962C8B-B14F-4D97-AF65-F5344CB8AC3E}">
        <p14:creationId xmlns:p14="http://schemas.microsoft.com/office/powerpoint/2010/main" val="985267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475</Words>
  <Application>Microsoft Office PowerPoint</Application>
  <PresentationFormat>Panorámica</PresentationFormat>
  <Paragraphs>52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Aharoni</vt:lpstr>
      <vt:lpstr>Arial</vt:lpstr>
      <vt:lpstr>Calibri</vt:lpstr>
      <vt:lpstr>Calibri Light</vt:lpstr>
      <vt:lpstr>Wingdings</vt:lpstr>
      <vt:lpstr>Retrospección</vt:lpstr>
      <vt:lpstr>Presentación de PowerPoint</vt:lpstr>
      <vt:lpstr>¿Que es?</vt:lpstr>
      <vt:lpstr>Cloud Storage  </vt:lpstr>
      <vt:lpstr>Cloud Storage</vt:lpstr>
      <vt:lpstr>Funciones clave </vt:lpstr>
      <vt:lpstr>Almacenar otro tipo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Conectamos a nuestra base de datos</vt:lpstr>
      <vt:lpstr>Presentación de PowerPoint</vt:lpstr>
      <vt:lpstr>Presentación de PowerPoint</vt:lpstr>
      <vt:lpstr>Presentación de PowerPoint</vt:lpstr>
      <vt:lpstr>Ahora vamos a una árte del código y apretamos Alt+insert y precionamos Overryde Methods</vt:lpstr>
      <vt:lpstr>Ahora agregamos lo siguiente:    Y agregamos el siguiente código adentro de la función que creamos con el override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 Storage</dc:title>
  <dc:creator>Alumno</dc:creator>
  <cp:lastModifiedBy>Dons</cp:lastModifiedBy>
  <cp:revision>17</cp:revision>
  <dcterms:created xsi:type="dcterms:W3CDTF">2018-10-29T17:44:56Z</dcterms:created>
  <dcterms:modified xsi:type="dcterms:W3CDTF">2018-10-31T13:07:47Z</dcterms:modified>
</cp:coreProperties>
</file>