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Syncopate"/>
      <p:regular r:id="rId15"/>
      <p:bold r:id="rId16"/>
    </p:embeddedFont>
  </p:embeddedFontLst>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Syncopate-regular.fntdata"/><Relationship Id="rId14" Type="http://schemas.openxmlformats.org/officeDocument/2006/relationships/slide" Target="slides/slide10.xml"/><Relationship Id="rId16" Type="http://schemas.openxmlformats.org/officeDocument/2006/relationships/font" Target="fonts/Syncopate-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 name="Shape 49"/>
        <p:cNvGrpSpPr/>
        <p:nvPr/>
      </p:nvGrpSpPr>
      <p:grpSpPr>
        <a:xfrm>
          <a:off x="0" y="0"/>
          <a:ext cx="0" cy="0"/>
          <a:chOff x="0" y="0"/>
          <a:chExt cx="0" cy="0"/>
        </a:xfrm>
      </p:grpSpPr>
      <p:sp>
        <p:nvSpPr>
          <p:cNvPr id="50" name="Shape 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1" name="Shape 5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1" name="Shape 15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0" name="Shape 6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4" name="Shape 7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0" name="Shape 8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6" name="Shape 11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3" name="Shape 12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0" name="Shape 13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7" name="Shape 13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4" name="Shape 14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txBox="1"/>
          <p:nvPr>
            <p:ph type="ctrTitle"/>
          </p:nvPr>
        </p:nvSpPr>
        <p:spPr>
          <a:xfrm>
            <a:off x="311708" y="744575"/>
            <a:ext cx="8520599" cy="2052599"/>
          </a:xfrm>
          <a:prstGeom prst="rect">
            <a:avLst/>
          </a:prstGeom>
        </p:spPr>
        <p:txBody>
          <a:bodyPr anchorCtr="0" anchor="b" bIns="91425" lIns="91425" rIns="91425" tIns="91425"/>
          <a:lstStyle>
            <a:lvl1pPr algn="ctr">
              <a:spcBef>
                <a:spcPts val="0"/>
              </a:spcBef>
              <a:buSzPct val="100000"/>
              <a:defRPr sz="5200"/>
            </a:lvl1pPr>
            <a:lvl2pPr algn="ctr">
              <a:spcBef>
                <a:spcPts val="0"/>
              </a:spcBef>
              <a:buSzPct val="100000"/>
              <a:defRPr sz="5200"/>
            </a:lvl2pPr>
            <a:lvl3pPr algn="ctr">
              <a:spcBef>
                <a:spcPts val="0"/>
              </a:spcBef>
              <a:buSzPct val="100000"/>
              <a:defRPr sz="5200"/>
            </a:lvl3pPr>
            <a:lvl4pPr algn="ctr">
              <a:spcBef>
                <a:spcPts val="0"/>
              </a:spcBef>
              <a:buSzPct val="100000"/>
              <a:defRPr sz="5200"/>
            </a:lvl4pPr>
            <a:lvl5pPr algn="ctr">
              <a:spcBef>
                <a:spcPts val="0"/>
              </a:spcBef>
              <a:buSzPct val="100000"/>
              <a:defRPr sz="5200"/>
            </a:lvl5pPr>
            <a:lvl6pPr algn="ctr">
              <a:spcBef>
                <a:spcPts val="0"/>
              </a:spcBef>
              <a:buSzPct val="100000"/>
              <a:defRPr sz="5200"/>
            </a:lvl6pPr>
            <a:lvl7pPr algn="ctr">
              <a:spcBef>
                <a:spcPts val="0"/>
              </a:spcBef>
              <a:buSzPct val="100000"/>
              <a:defRPr sz="5200"/>
            </a:lvl7pPr>
            <a:lvl8pPr algn="ctr">
              <a:spcBef>
                <a:spcPts val="0"/>
              </a:spcBef>
              <a:buSzPct val="100000"/>
              <a:defRPr sz="5200"/>
            </a:lvl8pPr>
            <a:lvl9pPr algn="ctr">
              <a:spcBef>
                <a:spcPts val="0"/>
              </a:spcBef>
              <a:buSzPct val="100000"/>
              <a:defRPr sz="5200"/>
            </a:lvl9pPr>
          </a:lstStyle>
          <a:p/>
        </p:txBody>
      </p:sp>
      <p:sp>
        <p:nvSpPr>
          <p:cNvPr id="10" name="Shape 10"/>
          <p:cNvSpPr txBox="1"/>
          <p:nvPr>
            <p:ph idx="1" type="subTitle"/>
          </p:nvPr>
        </p:nvSpPr>
        <p:spPr>
          <a:xfrm>
            <a:off x="311700" y="2834125"/>
            <a:ext cx="8520599" cy="792600"/>
          </a:xfrm>
          <a:prstGeom prst="rect">
            <a:avLst/>
          </a:prstGeom>
        </p:spPr>
        <p:txBody>
          <a:bodyPr anchorCtr="0" anchor="t" bIns="91425" lIns="91425" rIns="91425" tIns="91425"/>
          <a:lstStyle>
            <a:lvl1pPr algn="ctr">
              <a:lnSpc>
                <a:spcPct val="100000"/>
              </a:lnSpc>
              <a:spcBef>
                <a:spcPts val="0"/>
              </a:spcBef>
              <a:spcAft>
                <a:spcPts val="0"/>
              </a:spcAft>
              <a:buSzPct val="100000"/>
              <a:buNone/>
              <a:defRPr sz="2800"/>
            </a:lvl1pPr>
            <a:lvl2pPr algn="ctr">
              <a:lnSpc>
                <a:spcPct val="100000"/>
              </a:lnSpc>
              <a:spcBef>
                <a:spcPts val="0"/>
              </a:spcBef>
              <a:spcAft>
                <a:spcPts val="0"/>
              </a:spcAft>
              <a:buSzPct val="100000"/>
              <a:buNone/>
              <a:defRPr sz="2800"/>
            </a:lvl2pPr>
            <a:lvl3pPr algn="ctr">
              <a:lnSpc>
                <a:spcPct val="100000"/>
              </a:lnSpc>
              <a:spcBef>
                <a:spcPts val="0"/>
              </a:spcBef>
              <a:spcAft>
                <a:spcPts val="0"/>
              </a:spcAft>
              <a:buSzPct val="100000"/>
              <a:buNone/>
              <a:defRPr sz="2800"/>
            </a:lvl3pPr>
            <a:lvl4pPr algn="ctr">
              <a:lnSpc>
                <a:spcPct val="100000"/>
              </a:lnSpc>
              <a:spcBef>
                <a:spcPts val="0"/>
              </a:spcBef>
              <a:spcAft>
                <a:spcPts val="0"/>
              </a:spcAft>
              <a:buSzPct val="100000"/>
              <a:buNone/>
              <a:defRPr sz="2800"/>
            </a:lvl4pPr>
            <a:lvl5pPr algn="ctr">
              <a:lnSpc>
                <a:spcPct val="100000"/>
              </a:lnSpc>
              <a:spcBef>
                <a:spcPts val="0"/>
              </a:spcBef>
              <a:spcAft>
                <a:spcPts val="0"/>
              </a:spcAft>
              <a:buSzPct val="100000"/>
              <a:buNone/>
              <a:defRPr sz="2800"/>
            </a:lvl5pPr>
            <a:lvl6pPr algn="ctr">
              <a:lnSpc>
                <a:spcPct val="100000"/>
              </a:lnSpc>
              <a:spcBef>
                <a:spcPts val="0"/>
              </a:spcBef>
              <a:spcAft>
                <a:spcPts val="0"/>
              </a:spcAft>
              <a:buSzPct val="100000"/>
              <a:buNone/>
              <a:defRPr sz="2800"/>
            </a:lvl6pPr>
            <a:lvl7pPr algn="ctr">
              <a:lnSpc>
                <a:spcPct val="100000"/>
              </a:lnSpc>
              <a:spcBef>
                <a:spcPts val="0"/>
              </a:spcBef>
              <a:spcAft>
                <a:spcPts val="0"/>
              </a:spcAft>
              <a:buSzPct val="100000"/>
              <a:buNone/>
              <a:defRPr sz="2800"/>
            </a:lvl7pPr>
            <a:lvl8pPr algn="ctr">
              <a:lnSpc>
                <a:spcPct val="100000"/>
              </a:lnSpc>
              <a:spcBef>
                <a:spcPts val="0"/>
              </a:spcBef>
              <a:spcAft>
                <a:spcPts val="0"/>
              </a:spcAft>
              <a:buSzPct val="100000"/>
              <a:buNone/>
              <a:defRPr sz="2800"/>
            </a:lvl8pPr>
            <a:lvl9pPr algn="ctr">
              <a:lnSpc>
                <a:spcPct val="100000"/>
              </a:lnSpc>
              <a:spcBef>
                <a:spcPts val="0"/>
              </a:spcBef>
              <a:spcAft>
                <a:spcPts val="0"/>
              </a:spcAft>
              <a:buSzPct val="100000"/>
              <a:buNone/>
              <a:defRPr sz="2800"/>
            </a:lvl9pPr>
          </a:lstStyle>
          <a:p/>
        </p:txBody>
      </p:sp>
      <p:sp>
        <p:nvSpPr>
          <p:cNvPr id="11" name="Shape 11"/>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3" name="Shape 43"/>
        <p:cNvGrpSpPr/>
        <p:nvPr/>
      </p:nvGrpSpPr>
      <p:grpSpPr>
        <a:xfrm>
          <a:off x="0" y="0"/>
          <a:ext cx="0" cy="0"/>
          <a:chOff x="0" y="0"/>
          <a:chExt cx="0" cy="0"/>
        </a:xfrm>
      </p:grpSpPr>
      <p:sp>
        <p:nvSpPr>
          <p:cNvPr id="44" name="Shape 44"/>
          <p:cNvSpPr txBox="1"/>
          <p:nvPr>
            <p:ph type="title"/>
          </p:nvPr>
        </p:nvSpPr>
        <p:spPr>
          <a:xfrm>
            <a:off x="311700" y="1106125"/>
            <a:ext cx="8520599" cy="1963500"/>
          </a:xfrm>
          <a:prstGeom prst="rect">
            <a:avLst/>
          </a:prstGeom>
        </p:spPr>
        <p:txBody>
          <a:bodyPr anchorCtr="0" anchor="b" bIns="91425" lIns="91425" rIns="91425" tIns="91425"/>
          <a:lstStyle>
            <a:lvl1pPr algn="ctr">
              <a:spcBef>
                <a:spcPts val="0"/>
              </a:spcBef>
              <a:buSzPct val="100000"/>
              <a:defRPr sz="12000"/>
            </a:lvl1pPr>
            <a:lvl2pPr algn="ctr">
              <a:spcBef>
                <a:spcPts val="0"/>
              </a:spcBef>
              <a:buSzPct val="100000"/>
              <a:defRPr sz="12000"/>
            </a:lvl2pPr>
            <a:lvl3pPr algn="ctr">
              <a:spcBef>
                <a:spcPts val="0"/>
              </a:spcBef>
              <a:buSzPct val="100000"/>
              <a:defRPr sz="12000"/>
            </a:lvl3pPr>
            <a:lvl4pPr algn="ctr">
              <a:spcBef>
                <a:spcPts val="0"/>
              </a:spcBef>
              <a:buSzPct val="100000"/>
              <a:defRPr sz="12000"/>
            </a:lvl4pPr>
            <a:lvl5pPr algn="ctr">
              <a:spcBef>
                <a:spcPts val="0"/>
              </a:spcBef>
              <a:buSzPct val="100000"/>
              <a:defRPr sz="12000"/>
            </a:lvl5pPr>
            <a:lvl6pPr algn="ctr">
              <a:spcBef>
                <a:spcPts val="0"/>
              </a:spcBef>
              <a:buSzPct val="100000"/>
              <a:defRPr sz="12000"/>
            </a:lvl6pPr>
            <a:lvl7pPr algn="ctr">
              <a:spcBef>
                <a:spcPts val="0"/>
              </a:spcBef>
              <a:buSzPct val="100000"/>
              <a:defRPr sz="12000"/>
            </a:lvl7pPr>
            <a:lvl8pPr algn="ctr">
              <a:spcBef>
                <a:spcPts val="0"/>
              </a:spcBef>
              <a:buSzPct val="100000"/>
              <a:defRPr sz="12000"/>
            </a:lvl8pPr>
            <a:lvl9pPr algn="ctr">
              <a:spcBef>
                <a:spcPts val="0"/>
              </a:spcBef>
              <a:buSzPct val="100000"/>
              <a:defRPr sz="12000"/>
            </a:lvl9pPr>
          </a:lstStyle>
          <a:p/>
        </p:txBody>
      </p:sp>
      <p:sp>
        <p:nvSpPr>
          <p:cNvPr id="45" name="Shape 45"/>
          <p:cNvSpPr txBox="1"/>
          <p:nvPr>
            <p:ph idx="1" type="body"/>
          </p:nvPr>
        </p:nvSpPr>
        <p:spPr>
          <a:xfrm>
            <a:off x="311700" y="3152225"/>
            <a:ext cx="8520599" cy="1300800"/>
          </a:xfrm>
          <a:prstGeom prst="rect">
            <a:avLst/>
          </a:prstGeom>
        </p:spPr>
        <p:txBody>
          <a:bodyPr anchorCtr="0" anchor="t" bIns="91425" lIns="91425" rIns="91425" tIns="91425"/>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p:txBody>
      </p:sp>
      <p:sp>
        <p:nvSpPr>
          <p:cNvPr id="46" name="Shape 46"/>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7" name="Shape 47"/>
        <p:cNvGrpSpPr/>
        <p:nvPr/>
      </p:nvGrpSpPr>
      <p:grpSpPr>
        <a:xfrm>
          <a:off x="0" y="0"/>
          <a:ext cx="0" cy="0"/>
          <a:chOff x="0" y="0"/>
          <a:chExt cx="0" cy="0"/>
        </a:xfrm>
      </p:grpSpPr>
      <p:sp>
        <p:nvSpPr>
          <p:cNvPr id="48" name="Shape 48"/>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title">
    <p:spTree>
      <p:nvGrpSpPr>
        <p:cNvPr id="12" name="Shape 12"/>
        <p:cNvGrpSpPr/>
        <p:nvPr/>
      </p:nvGrpSpPr>
      <p:grpSpPr>
        <a:xfrm>
          <a:off x="0" y="0"/>
          <a:ext cx="0" cy="0"/>
          <a:chOff x="0" y="0"/>
          <a:chExt cx="0" cy="0"/>
        </a:xfrm>
      </p:grpSpPr>
      <p:sp>
        <p:nvSpPr>
          <p:cNvPr id="13" name="Shape 13"/>
          <p:cNvSpPr txBox="1"/>
          <p:nvPr>
            <p:ph type="title"/>
          </p:nvPr>
        </p:nvSpPr>
        <p:spPr>
          <a:xfrm>
            <a:off x="311700" y="2150850"/>
            <a:ext cx="8520599" cy="841800"/>
          </a:xfrm>
          <a:prstGeom prst="rect">
            <a:avLst/>
          </a:prstGeom>
        </p:spPr>
        <p:txBody>
          <a:bodyPr anchorCtr="0" anchor="ctr" bIns="91425" lIns="91425" rIns="91425" tIns="91425"/>
          <a:lstStyle>
            <a:lvl1pPr algn="ctr">
              <a:spcBef>
                <a:spcPts val="0"/>
              </a:spcBef>
              <a:buSzPct val="100000"/>
              <a:defRPr sz="3600"/>
            </a:lvl1pPr>
            <a:lvl2pPr algn="ctr">
              <a:spcBef>
                <a:spcPts val="0"/>
              </a:spcBef>
              <a:buSzPct val="100000"/>
              <a:defRPr sz="3600"/>
            </a:lvl2pPr>
            <a:lvl3pPr algn="ctr">
              <a:spcBef>
                <a:spcPts val="0"/>
              </a:spcBef>
              <a:buSzPct val="100000"/>
              <a:defRPr sz="3600"/>
            </a:lvl3pPr>
            <a:lvl4pPr algn="ctr">
              <a:spcBef>
                <a:spcPts val="0"/>
              </a:spcBef>
              <a:buSzPct val="100000"/>
              <a:defRPr sz="3600"/>
            </a:lvl4pPr>
            <a:lvl5pPr algn="ctr">
              <a:spcBef>
                <a:spcPts val="0"/>
              </a:spcBef>
              <a:buSzPct val="100000"/>
              <a:defRPr sz="3600"/>
            </a:lvl5pPr>
            <a:lvl6pPr algn="ctr">
              <a:spcBef>
                <a:spcPts val="0"/>
              </a:spcBef>
              <a:buSzPct val="100000"/>
              <a:defRPr sz="3600"/>
            </a:lvl6pPr>
            <a:lvl7pPr algn="ctr">
              <a:spcBef>
                <a:spcPts val="0"/>
              </a:spcBef>
              <a:buSzPct val="100000"/>
              <a:defRPr sz="3600"/>
            </a:lvl7pPr>
            <a:lvl8pPr algn="ctr">
              <a:spcBef>
                <a:spcPts val="0"/>
              </a:spcBef>
              <a:buSzPct val="100000"/>
              <a:defRPr sz="3600"/>
            </a:lvl8pPr>
            <a:lvl9pPr algn="ctr">
              <a:spcBef>
                <a:spcPts val="0"/>
              </a:spcBef>
              <a:buSzPct val="100000"/>
              <a:defRPr sz="3600"/>
            </a:lvl9pPr>
          </a:lstStyle>
          <a:p/>
        </p:txBody>
      </p:sp>
      <p:sp>
        <p:nvSpPr>
          <p:cNvPr id="14" name="Shape 14"/>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txBox="1"/>
          <p:nvPr>
            <p:ph type="title"/>
          </p:nvPr>
        </p:nvSpPr>
        <p:spPr>
          <a:xfrm>
            <a:off x="311700" y="445025"/>
            <a:ext cx="8520599" cy="572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7" name="Shape 17"/>
          <p:cNvSpPr txBox="1"/>
          <p:nvPr>
            <p:ph idx="1" type="body"/>
          </p:nvPr>
        </p:nvSpPr>
        <p:spPr>
          <a:xfrm>
            <a:off x="311700" y="1152475"/>
            <a:ext cx="8520599" cy="34164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9" name="Shape 19"/>
        <p:cNvGrpSpPr/>
        <p:nvPr/>
      </p:nvGrpSpPr>
      <p:grpSpPr>
        <a:xfrm>
          <a:off x="0" y="0"/>
          <a:ext cx="0" cy="0"/>
          <a:chOff x="0" y="0"/>
          <a:chExt cx="0" cy="0"/>
        </a:xfrm>
      </p:grpSpPr>
      <p:sp>
        <p:nvSpPr>
          <p:cNvPr id="20" name="Shape 20"/>
          <p:cNvSpPr txBox="1"/>
          <p:nvPr>
            <p:ph type="title"/>
          </p:nvPr>
        </p:nvSpPr>
        <p:spPr>
          <a:xfrm>
            <a:off x="311700" y="445025"/>
            <a:ext cx="8520599" cy="572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1" name="Shape 21"/>
          <p:cNvSpPr txBox="1"/>
          <p:nvPr>
            <p:ph idx="1" type="body"/>
          </p:nvPr>
        </p:nvSpPr>
        <p:spPr>
          <a:xfrm>
            <a:off x="311700" y="1152475"/>
            <a:ext cx="3999899" cy="3416400"/>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22" name="Shape 22"/>
          <p:cNvSpPr txBox="1"/>
          <p:nvPr>
            <p:ph idx="2" type="body"/>
          </p:nvPr>
        </p:nvSpPr>
        <p:spPr>
          <a:xfrm>
            <a:off x="4832400" y="1152475"/>
            <a:ext cx="3999899" cy="3416400"/>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23" name="Shape 23"/>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599" cy="572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6" name="Shape 26"/>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7" name="Shape 27"/>
        <p:cNvGrpSpPr/>
        <p:nvPr/>
      </p:nvGrpSpPr>
      <p:grpSpPr>
        <a:xfrm>
          <a:off x="0" y="0"/>
          <a:ext cx="0" cy="0"/>
          <a:chOff x="0" y="0"/>
          <a:chExt cx="0" cy="0"/>
        </a:xfrm>
      </p:grpSpPr>
      <p:sp>
        <p:nvSpPr>
          <p:cNvPr id="28" name="Shape 28"/>
          <p:cNvSpPr txBox="1"/>
          <p:nvPr>
            <p:ph type="title"/>
          </p:nvPr>
        </p:nvSpPr>
        <p:spPr>
          <a:xfrm>
            <a:off x="311700" y="555600"/>
            <a:ext cx="2807999" cy="755699"/>
          </a:xfrm>
          <a:prstGeom prst="rect">
            <a:avLst/>
          </a:prstGeom>
        </p:spPr>
        <p:txBody>
          <a:bodyPr anchorCtr="0" anchor="b" bIns="91425" lIns="91425" rIns="91425" tIns="91425"/>
          <a:lstStyle>
            <a:lvl1pPr>
              <a:spcBef>
                <a:spcPts val="0"/>
              </a:spcBef>
              <a:buSzPct val="100000"/>
              <a:defRPr sz="2400"/>
            </a:lvl1pPr>
            <a:lvl2pPr>
              <a:spcBef>
                <a:spcPts val="0"/>
              </a:spcBef>
              <a:buSzPct val="100000"/>
              <a:defRPr sz="2400"/>
            </a:lvl2pPr>
            <a:lvl3pPr>
              <a:spcBef>
                <a:spcPts val="0"/>
              </a:spcBef>
              <a:buSzPct val="100000"/>
              <a:defRPr sz="2400"/>
            </a:lvl3pPr>
            <a:lvl4pPr>
              <a:spcBef>
                <a:spcPts val="0"/>
              </a:spcBef>
              <a:buSzPct val="100000"/>
              <a:defRPr sz="2400"/>
            </a:lvl4pPr>
            <a:lvl5pPr>
              <a:spcBef>
                <a:spcPts val="0"/>
              </a:spcBef>
              <a:buSzPct val="100000"/>
              <a:defRPr sz="2400"/>
            </a:lvl5pPr>
            <a:lvl6pPr>
              <a:spcBef>
                <a:spcPts val="0"/>
              </a:spcBef>
              <a:buSzPct val="100000"/>
              <a:defRPr sz="2400"/>
            </a:lvl6pPr>
            <a:lvl7pPr>
              <a:spcBef>
                <a:spcPts val="0"/>
              </a:spcBef>
              <a:buSzPct val="100000"/>
              <a:defRPr sz="2400"/>
            </a:lvl7pPr>
            <a:lvl8pPr>
              <a:spcBef>
                <a:spcPts val="0"/>
              </a:spcBef>
              <a:buSzPct val="100000"/>
              <a:defRPr sz="2400"/>
            </a:lvl8pPr>
            <a:lvl9pPr>
              <a:spcBef>
                <a:spcPts val="0"/>
              </a:spcBef>
              <a:buSzPct val="100000"/>
              <a:defRPr sz="2400"/>
            </a:lvl9pPr>
          </a:lstStyle>
          <a:p/>
        </p:txBody>
      </p:sp>
      <p:sp>
        <p:nvSpPr>
          <p:cNvPr id="29" name="Shape 29"/>
          <p:cNvSpPr txBox="1"/>
          <p:nvPr>
            <p:ph idx="1" type="body"/>
          </p:nvPr>
        </p:nvSpPr>
        <p:spPr>
          <a:xfrm>
            <a:off x="311700" y="1389600"/>
            <a:ext cx="2807999" cy="3179400"/>
          </a:xfrm>
          <a:prstGeom prst="rect">
            <a:avLst/>
          </a:prstGeom>
        </p:spPr>
        <p:txBody>
          <a:bodyPr anchorCtr="0" anchor="t" bIns="91425" lIns="91425" rIns="91425" tIns="91425"/>
          <a:lstStyle>
            <a:lvl1pPr>
              <a:spcBef>
                <a:spcPts val="0"/>
              </a:spcBef>
              <a:buSzPct val="100000"/>
              <a:defRPr sz="12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30" name="Shape 30"/>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1" name="Shape 31"/>
        <p:cNvGrpSpPr/>
        <p:nvPr/>
      </p:nvGrpSpPr>
      <p:grpSpPr>
        <a:xfrm>
          <a:off x="0" y="0"/>
          <a:ext cx="0" cy="0"/>
          <a:chOff x="0" y="0"/>
          <a:chExt cx="0" cy="0"/>
        </a:xfrm>
      </p:grpSpPr>
      <p:sp>
        <p:nvSpPr>
          <p:cNvPr id="32" name="Shape 32"/>
          <p:cNvSpPr txBox="1"/>
          <p:nvPr>
            <p:ph type="title"/>
          </p:nvPr>
        </p:nvSpPr>
        <p:spPr>
          <a:xfrm>
            <a:off x="490250" y="450150"/>
            <a:ext cx="6367800" cy="4090800"/>
          </a:xfrm>
          <a:prstGeom prst="rect">
            <a:avLst/>
          </a:prstGeom>
        </p:spPr>
        <p:txBody>
          <a:bodyPr anchorCtr="0" anchor="ctr" bIns="91425" lIns="91425" rIns="91425" tIns="91425"/>
          <a:lstStyle>
            <a:lvl1pPr>
              <a:spcBef>
                <a:spcPts val="0"/>
              </a:spcBef>
              <a:buSzPct val="100000"/>
              <a:defRPr sz="4800"/>
            </a:lvl1pPr>
            <a:lvl2pPr>
              <a:spcBef>
                <a:spcPts val="0"/>
              </a:spcBef>
              <a:buSzPct val="100000"/>
              <a:defRPr sz="4800"/>
            </a:lvl2pPr>
            <a:lvl3pPr>
              <a:spcBef>
                <a:spcPts val="0"/>
              </a:spcBef>
              <a:buSzPct val="100000"/>
              <a:defRPr sz="4800"/>
            </a:lvl3pPr>
            <a:lvl4pPr>
              <a:spcBef>
                <a:spcPts val="0"/>
              </a:spcBef>
              <a:buSzPct val="100000"/>
              <a:defRPr sz="4800"/>
            </a:lvl4pPr>
            <a:lvl5pPr>
              <a:spcBef>
                <a:spcPts val="0"/>
              </a:spcBef>
              <a:buSzPct val="100000"/>
              <a:defRPr sz="4800"/>
            </a:lvl5pPr>
            <a:lvl6pPr>
              <a:spcBef>
                <a:spcPts val="0"/>
              </a:spcBef>
              <a:buSzPct val="100000"/>
              <a:defRPr sz="4800"/>
            </a:lvl6pPr>
            <a:lvl7pPr>
              <a:spcBef>
                <a:spcPts val="0"/>
              </a:spcBef>
              <a:buSzPct val="100000"/>
              <a:defRPr sz="4800"/>
            </a:lvl7pPr>
            <a:lvl8pPr>
              <a:spcBef>
                <a:spcPts val="0"/>
              </a:spcBef>
              <a:buSzPct val="100000"/>
              <a:defRPr sz="4800"/>
            </a:lvl8pPr>
            <a:lvl9pPr>
              <a:spcBef>
                <a:spcPts val="0"/>
              </a:spcBef>
              <a:buSzPct val="100000"/>
              <a:defRPr sz="4800"/>
            </a:lvl9pPr>
          </a:lstStyle>
          <a:p/>
        </p:txBody>
      </p:sp>
      <p:sp>
        <p:nvSpPr>
          <p:cNvPr id="33" name="Shape 33"/>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4" name="Shape 34"/>
        <p:cNvGrpSpPr/>
        <p:nvPr/>
      </p:nvGrpSpPr>
      <p:grpSpPr>
        <a:xfrm>
          <a:off x="0" y="0"/>
          <a:ext cx="0" cy="0"/>
          <a:chOff x="0" y="0"/>
          <a:chExt cx="0" cy="0"/>
        </a:xfrm>
      </p:grpSpPr>
      <p:sp>
        <p:nvSpPr>
          <p:cNvPr id="35" name="Shape 35"/>
          <p:cNvSpPr/>
          <p:nvPr/>
        </p:nvSpPr>
        <p:spPr>
          <a:xfrm>
            <a:off x="4572000" y="-125"/>
            <a:ext cx="4572000" cy="5143499"/>
          </a:xfrm>
          <a:prstGeom prst="rect">
            <a:avLst/>
          </a:prstGeom>
          <a:solidFill>
            <a:schemeClr val="lt2"/>
          </a:solidFill>
          <a:ln>
            <a:noFill/>
          </a:ln>
        </p:spPr>
        <p:txBody>
          <a:bodyPr anchorCtr="0" anchor="ctr" bIns="91425" lIns="91425" rIns="91425" tIns="91425">
            <a:noAutofit/>
          </a:bodyPr>
          <a:lstStyle/>
          <a:p>
            <a:pPr>
              <a:spcBef>
                <a:spcPts val="0"/>
              </a:spcBef>
              <a:buNone/>
            </a:pPr>
            <a:r>
              <a:t/>
            </a:r>
            <a:endParaRPr/>
          </a:p>
        </p:txBody>
      </p:sp>
      <p:sp>
        <p:nvSpPr>
          <p:cNvPr id="36" name="Shape 36"/>
          <p:cNvSpPr txBox="1"/>
          <p:nvPr>
            <p:ph type="title"/>
          </p:nvPr>
        </p:nvSpPr>
        <p:spPr>
          <a:xfrm>
            <a:off x="265500" y="1233175"/>
            <a:ext cx="4045199" cy="1482300"/>
          </a:xfrm>
          <a:prstGeom prst="rect">
            <a:avLst/>
          </a:prstGeom>
        </p:spPr>
        <p:txBody>
          <a:bodyPr anchorCtr="0" anchor="b" bIns="91425" lIns="91425" rIns="91425" tIns="91425"/>
          <a:lstStyle>
            <a:lvl1pPr algn="ctr">
              <a:spcBef>
                <a:spcPts val="0"/>
              </a:spcBef>
              <a:buSzPct val="100000"/>
              <a:defRPr sz="4200"/>
            </a:lvl1pPr>
            <a:lvl2pPr algn="ctr">
              <a:spcBef>
                <a:spcPts val="0"/>
              </a:spcBef>
              <a:buSzPct val="100000"/>
              <a:defRPr sz="4200"/>
            </a:lvl2pPr>
            <a:lvl3pPr algn="ctr">
              <a:spcBef>
                <a:spcPts val="0"/>
              </a:spcBef>
              <a:buSzPct val="100000"/>
              <a:defRPr sz="4200"/>
            </a:lvl3pPr>
            <a:lvl4pPr algn="ctr">
              <a:spcBef>
                <a:spcPts val="0"/>
              </a:spcBef>
              <a:buSzPct val="100000"/>
              <a:defRPr sz="4200"/>
            </a:lvl4pPr>
            <a:lvl5pPr algn="ctr">
              <a:spcBef>
                <a:spcPts val="0"/>
              </a:spcBef>
              <a:buSzPct val="100000"/>
              <a:defRPr sz="4200"/>
            </a:lvl5pPr>
            <a:lvl6pPr algn="ctr">
              <a:spcBef>
                <a:spcPts val="0"/>
              </a:spcBef>
              <a:buSzPct val="100000"/>
              <a:defRPr sz="4200"/>
            </a:lvl6pPr>
            <a:lvl7pPr algn="ctr">
              <a:spcBef>
                <a:spcPts val="0"/>
              </a:spcBef>
              <a:buSzPct val="100000"/>
              <a:defRPr sz="4200"/>
            </a:lvl7pPr>
            <a:lvl8pPr algn="ctr">
              <a:spcBef>
                <a:spcPts val="0"/>
              </a:spcBef>
              <a:buSzPct val="100000"/>
              <a:defRPr sz="4200"/>
            </a:lvl8pPr>
            <a:lvl9pPr algn="ctr">
              <a:spcBef>
                <a:spcPts val="0"/>
              </a:spcBef>
              <a:buSzPct val="100000"/>
              <a:defRPr sz="4200"/>
            </a:lvl9pPr>
          </a:lstStyle>
          <a:p/>
        </p:txBody>
      </p:sp>
      <p:sp>
        <p:nvSpPr>
          <p:cNvPr id="37" name="Shape 37"/>
          <p:cNvSpPr txBox="1"/>
          <p:nvPr>
            <p:ph idx="1" type="subTitle"/>
          </p:nvPr>
        </p:nvSpPr>
        <p:spPr>
          <a:xfrm>
            <a:off x="265500" y="2803075"/>
            <a:ext cx="4045199" cy="1235100"/>
          </a:xfrm>
          <a:prstGeom prst="rect">
            <a:avLst/>
          </a:prstGeom>
        </p:spPr>
        <p:txBody>
          <a:bodyPr anchorCtr="0" anchor="t" bIns="91425" lIns="91425" rIns="91425" tIns="91425"/>
          <a:lstStyle>
            <a:lvl1pPr algn="ctr">
              <a:lnSpc>
                <a:spcPct val="100000"/>
              </a:lnSpc>
              <a:spcBef>
                <a:spcPts val="0"/>
              </a:spcBef>
              <a:spcAft>
                <a:spcPts val="0"/>
              </a:spcAft>
              <a:buSzPct val="100000"/>
              <a:buNone/>
              <a:defRPr sz="2100"/>
            </a:lvl1pPr>
            <a:lvl2pPr algn="ctr">
              <a:lnSpc>
                <a:spcPct val="100000"/>
              </a:lnSpc>
              <a:spcBef>
                <a:spcPts val="0"/>
              </a:spcBef>
              <a:spcAft>
                <a:spcPts val="0"/>
              </a:spcAft>
              <a:buSzPct val="100000"/>
              <a:buNone/>
              <a:defRPr sz="2100"/>
            </a:lvl2pPr>
            <a:lvl3pPr algn="ctr">
              <a:lnSpc>
                <a:spcPct val="100000"/>
              </a:lnSpc>
              <a:spcBef>
                <a:spcPts val="0"/>
              </a:spcBef>
              <a:spcAft>
                <a:spcPts val="0"/>
              </a:spcAft>
              <a:buSzPct val="100000"/>
              <a:buNone/>
              <a:defRPr sz="2100"/>
            </a:lvl3pPr>
            <a:lvl4pPr algn="ctr">
              <a:lnSpc>
                <a:spcPct val="100000"/>
              </a:lnSpc>
              <a:spcBef>
                <a:spcPts val="0"/>
              </a:spcBef>
              <a:spcAft>
                <a:spcPts val="0"/>
              </a:spcAft>
              <a:buSzPct val="100000"/>
              <a:buNone/>
              <a:defRPr sz="2100"/>
            </a:lvl4pPr>
            <a:lvl5pPr algn="ctr">
              <a:lnSpc>
                <a:spcPct val="100000"/>
              </a:lnSpc>
              <a:spcBef>
                <a:spcPts val="0"/>
              </a:spcBef>
              <a:spcAft>
                <a:spcPts val="0"/>
              </a:spcAft>
              <a:buSzPct val="100000"/>
              <a:buNone/>
              <a:defRPr sz="2100"/>
            </a:lvl5pPr>
            <a:lvl6pPr algn="ctr">
              <a:lnSpc>
                <a:spcPct val="100000"/>
              </a:lnSpc>
              <a:spcBef>
                <a:spcPts val="0"/>
              </a:spcBef>
              <a:spcAft>
                <a:spcPts val="0"/>
              </a:spcAft>
              <a:buSzPct val="100000"/>
              <a:buNone/>
              <a:defRPr sz="2100"/>
            </a:lvl6pPr>
            <a:lvl7pPr algn="ctr">
              <a:lnSpc>
                <a:spcPct val="100000"/>
              </a:lnSpc>
              <a:spcBef>
                <a:spcPts val="0"/>
              </a:spcBef>
              <a:spcAft>
                <a:spcPts val="0"/>
              </a:spcAft>
              <a:buSzPct val="100000"/>
              <a:buNone/>
              <a:defRPr sz="2100"/>
            </a:lvl7pPr>
            <a:lvl8pPr algn="ctr">
              <a:lnSpc>
                <a:spcPct val="100000"/>
              </a:lnSpc>
              <a:spcBef>
                <a:spcPts val="0"/>
              </a:spcBef>
              <a:spcAft>
                <a:spcPts val="0"/>
              </a:spcAft>
              <a:buSzPct val="100000"/>
              <a:buNone/>
              <a:defRPr sz="2100"/>
            </a:lvl8pPr>
            <a:lvl9pPr algn="ctr">
              <a:lnSpc>
                <a:spcPct val="100000"/>
              </a:lnSpc>
              <a:spcBef>
                <a:spcPts val="0"/>
              </a:spcBef>
              <a:spcAft>
                <a:spcPts val="0"/>
              </a:spcAft>
              <a:buSzPct val="100000"/>
              <a:buNone/>
              <a:defRPr sz="2100"/>
            </a:lvl9pPr>
          </a:lstStyle>
          <a:p/>
        </p:txBody>
      </p:sp>
      <p:sp>
        <p:nvSpPr>
          <p:cNvPr id="38" name="Shape 38"/>
          <p:cNvSpPr txBox="1"/>
          <p:nvPr>
            <p:ph idx="2" type="body"/>
          </p:nvPr>
        </p:nvSpPr>
        <p:spPr>
          <a:xfrm>
            <a:off x="4939500" y="724075"/>
            <a:ext cx="3837000" cy="3695099"/>
          </a:xfrm>
          <a:prstGeom prst="rect">
            <a:avLst/>
          </a:prstGeom>
        </p:spPr>
        <p:txBody>
          <a:bodyPr anchorCtr="0" anchor="ctr"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9" name="Shape 39"/>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0" name="Shape 40"/>
        <p:cNvGrpSpPr/>
        <p:nvPr/>
      </p:nvGrpSpPr>
      <p:grpSpPr>
        <a:xfrm>
          <a:off x="0" y="0"/>
          <a:ext cx="0" cy="0"/>
          <a:chOff x="0" y="0"/>
          <a:chExt cx="0" cy="0"/>
        </a:xfrm>
      </p:grpSpPr>
      <p:sp>
        <p:nvSpPr>
          <p:cNvPr id="41" name="Shape 41"/>
          <p:cNvSpPr txBox="1"/>
          <p:nvPr>
            <p:ph idx="1" type="body"/>
          </p:nvPr>
        </p:nvSpPr>
        <p:spPr>
          <a:xfrm>
            <a:off x="311700" y="4230575"/>
            <a:ext cx="5998800" cy="605100"/>
          </a:xfrm>
          <a:prstGeom prst="rect">
            <a:avLst/>
          </a:prstGeom>
        </p:spPr>
        <p:txBody>
          <a:bodyPr anchorCtr="0" anchor="ctr" bIns="91425" lIns="91425" rIns="91425" tIns="91425"/>
          <a:lstStyle>
            <a:lvl1pPr>
              <a:lnSpc>
                <a:spcPct val="100000"/>
              </a:lnSpc>
              <a:spcBef>
                <a:spcPts val="0"/>
              </a:spcBef>
              <a:spcAft>
                <a:spcPts val="0"/>
              </a:spcAft>
              <a:buNone/>
              <a:defRPr/>
            </a:lvl1pPr>
          </a:lstStyle>
          <a:p/>
        </p:txBody>
      </p:sp>
      <p:sp>
        <p:nvSpPr>
          <p:cNvPr id="42" name="Shape 42"/>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0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1">
            <a:alphaModFix/>
          </a:blip>
          <a:stretch>
            <a:fillRect/>
          </a:stretch>
        </a:blipFill>
      </p:bgPr>
    </p:bg>
    <p:spTree>
      <p:nvGrpSpPr>
        <p:cNvPr id="4" name="Shape 4"/>
        <p:cNvGrpSpPr/>
        <p:nvPr/>
      </p:nvGrpSpPr>
      <p:grpSpPr>
        <a:xfrm>
          <a:off x="0" y="0"/>
          <a:ext cx="0" cy="0"/>
          <a:chOff x="0" y="0"/>
          <a:chExt cx="0" cy="0"/>
        </a:xfrm>
      </p:grpSpPr>
      <p:sp>
        <p:nvSpPr>
          <p:cNvPr id="5" name="Shape 5"/>
          <p:cNvSpPr txBox="1"/>
          <p:nvPr>
            <p:ph type="title"/>
          </p:nvPr>
        </p:nvSpPr>
        <p:spPr>
          <a:xfrm>
            <a:off x="311700" y="445025"/>
            <a:ext cx="8520599" cy="572699"/>
          </a:xfrm>
          <a:prstGeom prst="rect">
            <a:avLst/>
          </a:prstGeom>
          <a:noFill/>
          <a:ln>
            <a:noFill/>
          </a:ln>
        </p:spPr>
        <p:txBody>
          <a:bodyPr anchorCtr="0" anchor="t" bIns="91425" lIns="91425" rIns="91425" tIns="91425"/>
          <a:lstStyle>
            <a:lvl1pPr>
              <a:spcBef>
                <a:spcPts val="0"/>
              </a:spcBef>
              <a:buClr>
                <a:schemeClr val="dk1"/>
              </a:buClr>
              <a:buSzPct val="100000"/>
              <a:buNone/>
              <a:defRPr sz="2800">
                <a:solidFill>
                  <a:schemeClr val="dk1"/>
                </a:solidFill>
              </a:defRPr>
            </a:lvl1pPr>
            <a:lvl2pPr>
              <a:spcBef>
                <a:spcPts val="0"/>
              </a:spcBef>
              <a:buClr>
                <a:schemeClr val="dk1"/>
              </a:buClr>
              <a:buSzPct val="100000"/>
              <a:buNone/>
              <a:defRPr sz="2800">
                <a:solidFill>
                  <a:schemeClr val="dk1"/>
                </a:solidFill>
              </a:defRPr>
            </a:lvl2pPr>
            <a:lvl3pPr>
              <a:spcBef>
                <a:spcPts val="0"/>
              </a:spcBef>
              <a:buClr>
                <a:schemeClr val="dk1"/>
              </a:buClr>
              <a:buSzPct val="100000"/>
              <a:buNone/>
              <a:defRPr sz="2800">
                <a:solidFill>
                  <a:schemeClr val="dk1"/>
                </a:solidFill>
              </a:defRPr>
            </a:lvl3pPr>
            <a:lvl4pPr>
              <a:spcBef>
                <a:spcPts val="0"/>
              </a:spcBef>
              <a:buClr>
                <a:schemeClr val="dk1"/>
              </a:buClr>
              <a:buSzPct val="100000"/>
              <a:buNone/>
              <a:defRPr sz="2800">
                <a:solidFill>
                  <a:schemeClr val="dk1"/>
                </a:solidFill>
              </a:defRPr>
            </a:lvl4pPr>
            <a:lvl5pPr>
              <a:spcBef>
                <a:spcPts val="0"/>
              </a:spcBef>
              <a:buClr>
                <a:schemeClr val="dk1"/>
              </a:buClr>
              <a:buSzPct val="100000"/>
              <a:buNone/>
              <a:defRPr sz="2800">
                <a:solidFill>
                  <a:schemeClr val="dk1"/>
                </a:solidFill>
              </a:defRPr>
            </a:lvl5pPr>
            <a:lvl6pPr>
              <a:spcBef>
                <a:spcPts val="0"/>
              </a:spcBef>
              <a:buClr>
                <a:schemeClr val="dk1"/>
              </a:buClr>
              <a:buSzPct val="100000"/>
              <a:buNone/>
              <a:defRPr sz="2800">
                <a:solidFill>
                  <a:schemeClr val="dk1"/>
                </a:solidFill>
              </a:defRPr>
            </a:lvl6pPr>
            <a:lvl7pPr>
              <a:spcBef>
                <a:spcPts val="0"/>
              </a:spcBef>
              <a:buClr>
                <a:schemeClr val="dk1"/>
              </a:buClr>
              <a:buSzPct val="100000"/>
              <a:buNone/>
              <a:defRPr sz="2800">
                <a:solidFill>
                  <a:schemeClr val="dk1"/>
                </a:solidFill>
              </a:defRPr>
            </a:lvl7pPr>
            <a:lvl8pPr>
              <a:spcBef>
                <a:spcPts val="0"/>
              </a:spcBef>
              <a:buClr>
                <a:schemeClr val="dk1"/>
              </a:buClr>
              <a:buSzPct val="100000"/>
              <a:buNone/>
              <a:defRPr sz="2800">
                <a:solidFill>
                  <a:schemeClr val="dk1"/>
                </a:solidFill>
              </a:defRPr>
            </a:lvl8pPr>
            <a:lvl9pPr>
              <a:spcBef>
                <a:spcPts val="0"/>
              </a:spcBef>
              <a:buClr>
                <a:schemeClr val="dk1"/>
              </a:buClr>
              <a:buSzPct val="100000"/>
              <a:buNone/>
              <a:defRPr sz="2800">
                <a:solidFill>
                  <a:schemeClr val="dk1"/>
                </a:solidFill>
              </a:defRPr>
            </a:lvl9pPr>
          </a:lstStyle>
          <a:p/>
        </p:txBody>
      </p:sp>
      <p:sp>
        <p:nvSpPr>
          <p:cNvPr id="6" name="Shape 6"/>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a:lnSpc>
                <a:spcPct val="115000"/>
              </a:lnSpc>
              <a:spcBef>
                <a:spcPts val="0"/>
              </a:spcBef>
              <a:spcAft>
                <a:spcPts val="1600"/>
              </a:spcAft>
              <a:buClr>
                <a:schemeClr val="dk2"/>
              </a:buClr>
              <a:buSzPct val="100000"/>
              <a:defRPr sz="1800">
                <a:solidFill>
                  <a:schemeClr val="dk2"/>
                </a:solidFill>
              </a:defRPr>
            </a:lvl1pPr>
            <a:lvl2pPr>
              <a:lnSpc>
                <a:spcPct val="115000"/>
              </a:lnSpc>
              <a:spcBef>
                <a:spcPts val="0"/>
              </a:spcBef>
              <a:spcAft>
                <a:spcPts val="1600"/>
              </a:spcAft>
              <a:buClr>
                <a:schemeClr val="dk2"/>
              </a:buClr>
              <a:defRPr>
                <a:solidFill>
                  <a:schemeClr val="dk2"/>
                </a:solidFill>
              </a:defRPr>
            </a:lvl2pPr>
            <a:lvl3pPr>
              <a:lnSpc>
                <a:spcPct val="115000"/>
              </a:lnSpc>
              <a:spcBef>
                <a:spcPts val="0"/>
              </a:spcBef>
              <a:spcAft>
                <a:spcPts val="1600"/>
              </a:spcAft>
              <a:buClr>
                <a:schemeClr val="dk2"/>
              </a:buClr>
              <a:defRPr>
                <a:solidFill>
                  <a:schemeClr val="dk2"/>
                </a:solidFill>
              </a:defRPr>
            </a:lvl3pPr>
            <a:lvl4pPr>
              <a:lnSpc>
                <a:spcPct val="115000"/>
              </a:lnSpc>
              <a:spcBef>
                <a:spcPts val="0"/>
              </a:spcBef>
              <a:spcAft>
                <a:spcPts val="1600"/>
              </a:spcAft>
              <a:buClr>
                <a:schemeClr val="dk2"/>
              </a:buClr>
              <a:defRPr>
                <a:solidFill>
                  <a:schemeClr val="dk2"/>
                </a:solidFill>
              </a:defRPr>
            </a:lvl4pPr>
            <a:lvl5pPr>
              <a:lnSpc>
                <a:spcPct val="115000"/>
              </a:lnSpc>
              <a:spcBef>
                <a:spcPts val="0"/>
              </a:spcBef>
              <a:spcAft>
                <a:spcPts val="1600"/>
              </a:spcAft>
              <a:buClr>
                <a:schemeClr val="dk2"/>
              </a:buClr>
              <a:defRPr>
                <a:solidFill>
                  <a:schemeClr val="dk2"/>
                </a:solidFill>
              </a:defRPr>
            </a:lvl5pPr>
            <a:lvl6pPr>
              <a:lnSpc>
                <a:spcPct val="115000"/>
              </a:lnSpc>
              <a:spcBef>
                <a:spcPts val="0"/>
              </a:spcBef>
              <a:spcAft>
                <a:spcPts val="1600"/>
              </a:spcAft>
              <a:buClr>
                <a:schemeClr val="dk2"/>
              </a:buClr>
              <a:defRPr>
                <a:solidFill>
                  <a:schemeClr val="dk2"/>
                </a:solidFill>
              </a:defRPr>
            </a:lvl6pPr>
            <a:lvl7pPr>
              <a:lnSpc>
                <a:spcPct val="115000"/>
              </a:lnSpc>
              <a:spcBef>
                <a:spcPts val="0"/>
              </a:spcBef>
              <a:spcAft>
                <a:spcPts val="1600"/>
              </a:spcAft>
              <a:buClr>
                <a:schemeClr val="dk2"/>
              </a:buClr>
              <a:defRPr>
                <a:solidFill>
                  <a:schemeClr val="dk2"/>
                </a:solidFill>
              </a:defRPr>
            </a:lvl7pPr>
            <a:lvl8pPr>
              <a:lnSpc>
                <a:spcPct val="115000"/>
              </a:lnSpc>
              <a:spcBef>
                <a:spcPts val="0"/>
              </a:spcBef>
              <a:spcAft>
                <a:spcPts val="1600"/>
              </a:spcAft>
              <a:buClr>
                <a:schemeClr val="dk2"/>
              </a:buClr>
              <a:defRPr>
                <a:solidFill>
                  <a:schemeClr val="dk2"/>
                </a:solidFill>
              </a:defRPr>
            </a:lvl8pPr>
            <a:lvl9pPr>
              <a:lnSpc>
                <a:spcPct val="115000"/>
              </a:lnSpc>
              <a:spcBef>
                <a:spcPts val="0"/>
              </a:spcBef>
              <a:spcAft>
                <a:spcPts val="1600"/>
              </a:spcAft>
              <a:buClr>
                <a:schemeClr val="dk2"/>
              </a:buClr>
              <a:defRPr>
                <a:solidFill>
                  <a:schemeClr val="dk2"/>
                </a:solidFill>
              </a:defRPr>
            </a:lvl9pPr>
          </a:lstStyle>
          <a:p/>
        </p:txBody>
      </p:sp>
      <p:sp>
        <p:nvSpPr>
          <p:cNvPr id="7" name="Shape 7"/>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0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0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0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0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0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0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 name="Shape 52"/>
        <p:cNvGrpSpPr/>
        <p:nvPr/>
      </p:nvGrpSpPr>
      <p:grpSpPr>
        <a:xfrm>
          <a:off x="0" y="0"/>
          <a:ext cx="0" cy="0"/>
          <a:chOff x="0" y="0"/>
          <a:chExt cx="0" cy="0"/>
        </a:xfrm>
      </p:grpSpPr>
      <p:sp>
        <p:nvSpPr>
          <p:cNvPr id="53" name="Shape 53"/>
          <p:cNvSpPr txBox="1"/>
          <p:nvPr/>
        </p:nvSpPr>
        <p:spPr>
          <a:xfrm>
            <a:off x="685800" y="441975"/>
            <a:ext cx="7741800" cy="1127700"/>
          </a:xfrm>
          <a:prstGeom prst="rect">
            <a:avLst/>
          </a:prstGeom>
          <a:noFill/>
          <a:ln>
            <a:noFill/>
          </a:ln>
        </p:spPr>
        <p:txBody>
          <a:bodyPr anchorCtr="0" anchor="t" bIns="91425" lIns="91425" rIns="91425" tIns="91425">
            <a:noAutofit/>
          </a:bodyPr>
          <a:lstStyle/>
          <a:p>
            <a:pPr lvl="0" rtl="0">
              <a:spcBef>
                <a:spcPts val="0"/>
              </a:spcBef>
              <a:buNone/>
            </a:pPr>
            <a:r>
              <a:rPr b="1" lang="en" sz="4800">
                <a:solidFill>
                  <a:srgbClr val="FFFFFF"/>
                </a:solidFill>
                <a:latin typeface="Syncopate"/>
                <a:ea typeface="Syncopate"/>
                <a:cs typeface="Syncopate"/>
                <a:sym typeface="Syncopate"/>
              </a:rPr>
              <a:t>Don’t Drop That</a:t>
            </a:r>
          </a:p>
        </p:txBody>
      </p:sp>
      <p:sp>
        <p:nvSpPr>
          <p:cNvPr id="54" name="Shape 54"/>
          <p:cNvSpPr txBox="1"/>
          <p:nvPr/>
        </p:nvSpPr>
        <p:spPr>
          <a:xfrm>
            <a:off x="3528000" y="3032675"/>
            <a:ext cx="2087999" cy="777299"/>
          </a:xfrm>
          <a:prstGeom prst="rect">
            <a:avLst/>
          </a:prstGeom>
          <a:noFill/>
          <a:ln>
            <a:noFill/>
          </a:ln>
        </p:spPr>
        <p:txBody>
          <a:bodyPr anchorCtr="0" anchor="t" bIns="91425" lIns="91425" rIns="91425" tIns="91425">
            <a:noAutofit/>
          </a:bodyPr>
          <a:lstStyle/>
          <a:p>
            <a:pPr lvl="0" rtl="0">
              <a:spcBef>
                <a:spcPts val="0"/>
              </a:spcBef>
              <a:buNone/>
            </a:pPr>
            <a:r>
              <a:rPr b="1" lang="en" sz="3600">
                <a:solidFill>
                  <a:srgbClr val="FFFFFF"/>
                </a:solidFill>
                <a:latin typeface="Syncopate"/>
                <a:ea typeface="Syncopate"/>
                <a:cs typeface="Syncopate"/>
                <a:sym typeface="Syncopate"/>
              </a:rPr>
              <a:t>EK327</a:t>
            </a:r>
          </a:p>
        </p:txBody>
      </p:sp>
      <p:sp>
        <p:nvSpPr>
          <p:cNvPr id="55" name="Shape 55"/>
          <p:cNvSpPr txBox="1"/>
          <p:nvPr/>
        </p:nvSpPr>
        <p:spPr>
          <a:xfrm>
            <a:off x="-45750" y="3672825"/>
            <a:ext cx="8747699" cy="701100"/>
          </a:xfrm>
          <a:prstGeom prst="rect">
            <a:avLst/>
          </a:prstGeom>
          <a:noFill/>
          <a:ln>
            <a:noFill/>
          </a:ln>
        </p:spPr>
        <p:txBody>
          <a:bodyPr anchorCtr="0" anchor="t" bIns="91425" lIns="91425" rIns="91425" tIns="91425">
            <a:noAutofit/>
          </a:bodyPr>
          <a:lstStyle/>
          <a:p>
            <a:pPr lvl="0" rtl="0">
              <a:spcBef>
                <a:spcPts val="0"/>
              </a:spcBef>
              <a:buNone/>
            </a:pPr>
            <a:r>
              <a:rPr lang="en" sz="2400">
                <a:latin typeface="Times New Roman"/>
                <a:ea typeface="Times New Roman"/>
                <a:cs typeface="Times New Roman"/>
                <a:sym typeface="Times New Roman"/>
              </a:rPr>
              <a:t>      </a:t>
            </a:r>
            <a:r>
              <a:rPr lang="en" sz="2400">
                <a:solidFill>
                  <a:srgbClr val="FFFFFF"/>
                </a:solidFill>
                <a:latin typeface="Times New Roman"/>
                <a:ea typeface="Times New Roman"/>
                <a:cs typeface="Times New Roman"/>
                <a:sym typeface="Times New Roman"/>
              </a:rPr>
              <a:t>                    </a:t>
            </a:r>
            <a:r>
              <a:rPr b="1" lang="en" sz="2400">
                <a:solidFill>
                  <a:srgbClr val="FFFFFF"/>
                </a:solidFill>
                <a:latin typeface="Times New Roman"/>
                <a:ea typeface="Times New Roman"/>
                <a:cs typeface="Times New Roman"/>
                <a:sym typeface="Times New Roman"/>
              </a:rPr>
              <a:t>   Adam Surette, Duruvan Saravanan</a:t>
            </a:r>
            <a:r>
              <a:rPr lang="en" sz="2400">
                <a:solidFill>
                  <a:srgbClr val="FFFFFF"/>
                </a:solidFill>
                <a:latin typeface="Times New Roman"/>
                <a:ea typeface="Times New Roman"/>
                <a:cs typeface="Times New Roman"/>
                <a:sym typeface="Times New Roman"/>
              </a:rPr>
              <a:t> </a:t>
            </a:r>
            <a:r>
              <a:rPr lang="en" sz="2400">
                <a:solidFill>
                  <a:srgbClr val="FFFFFF"/>
                </a:solidFill>
                <a:latin typeface="Syncopate"/>
                <a:ea typeface="Syncopate"/>
                <a:cs typeface="Syncopate"/>
                <a:sym typeface="Syncopate"/>
              </a:rPr>
              <a:t>   </a:t>
            </a:r>
            <a:r>
              <a:rPr lang="en" sz="2400">
                <a:solidFill>
                  <a:schemeClr val="dk1"/>
                </a:solidFill>
                <a:latin typeface="Syncopate"/>
                <a:ea typeface="Syncopate"/>
                <a:cs typeface="Syncopate"/>
                <a:sym typeface="Syncopate"/>
              </a:rPr>
              <a:t>           </a:t>
            </a:r>
          </a:p>
        </p:txBody>
      </p:sp>
      <p:sp>
        <p:nvSpPr>
          <p:cNvPr id="56" name="Shape 56"/>
          <p:cNvSpPr txBox="1"/>
          <p:nvPr/>
        </p:nvSpPr>
        <p:spPr>
          <a:xfrm>
            <a:off x="1143000" y="4145225"/>
            <a:ext cx="6827399" cy="518100"/>
          </a:xfrm>
          <a:prstGeom prst="rect">
            <a:avLst/>
          </a:prstGeom>
          <a:noFill/>
          <a:ln>
            <a:noFill/>
          </a:ln>
        </p:spPr>
        <p:txBody>
          <a:bodyPr anchorCtr="0" anchor="t" bIns="91425" lIns="91425" rIns="91425" tIns="91425">
            <a:noAutofit/>
          </a:bodyPr>
          <a:lstStyle/>
          <a:p>
            <a:pPr lvl="0" rtl="0">
              <a:spcBef>
                <a:spcPts val="0"/>
              </a:spcBef>
              <a:buNone/>
            </a:pPr>
            <a:r>
              <a:rPr lang="en" sz="2400">
                <a:solidFill>
                  <a:schemeClr val="dk1"/>
                </a:solidFill>
                <a:latin typeface="Times New Roman"/>
                <a:ea typeface="Times New Roman"/>
                <a:cs typeface="Times New Roman"/>
                <a:sym typeface="Times New Roman"/>
              </a:rPr>
              <a:t>          </a:t>
            </a:r>
            <a:r>
              <a:rPr lang="en" sz="2400">
                <a:solidFill>
                  <a:srgbClr val="FFFFFF"/>
                </a:solidFill>
                <a:latin typeface="Times New Roman"/>
                <a:ea typeface="Times New Roman"/>
                <a:cs typeface="Times New Roman"/>
                <a:sym typeface="Times New Roman"/>
              </a:rPr>
              <a:t>Zhen  “</a:t>
            </a:r>
            <a:r>
              <a:rPr b="1" lang="en" sz="2400">
                <a:solidFill>
                  <a:srgbClr val="FFFFFF"/>
                </a:solidFill>
                <a:latin typeface="Times New Roman"/>
                <a:ea typeface="Times New Roman"/>
                <a:cs typeface="Times New Roman"/>
                <a:sym typeface="Times New Roman"/>
              </a:rPr>
              <a:t>Isabelle” Yang, Qingru “Mirah” Xu</a:t>
            </a:r>
            <a:r>
              <a:rPr lang="en" sz="2400">
                <a:solidFill>
                  <a:srgbClr val="FFFFFF"/>
                </a:solidFill>
                <a:latin typeface="Times New Roman"/>
                <a:ea typeface="Times New Roman"/>
                <a:cs typeface="Times New Roman"/>
                <a:sym typeface="Times New Roman"/>
              </a:rPr>
              <a:t> </a:t>
            </a:r>
          </a:p>
        </p:txBody>
      </p:sp>
      <p:pic>
        <p:nvPicPr>
          <p:cNvPr id="57" name="Shape 57"/>
          <p:cNvPicPr preferRelativeResize="0"/>
          <p:nvPr/>
        </p:nvPicPr>
        <p:blipFill>
          <a:blip r:embed="rId3">
            <a:alphaModFix/>
          </a:blip>
          <a:stretch>
            <a:fillRect/>
          </a:stretch>
        </p:blipFill>
        <p:spPr>
          <a:xfrm>
            <a:off x="3657600" y="1322050"/>
            <a:ext cx="1645924" cy="1645924"/>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solidFill>
                  <a:srgbClr val="FFFFFF"/>
                </a:solidFill>
              </a:rPr>
              <a:t>Game Over</a:t>
            </a:r>
          </a:p>
        </p:txBody>
      </p:sp>
      <p:sp>
        <p:nvSpPr>
          <p:cNvPr id="154" name="Shape 154"/>
          <p:cNvSpPr txBox="1"/>
          <p:nvPr>
            <p:ph idx="1" type="body"/>
          </p:nvPr>
        </p:nvSpPr>
        <p:spPr>
          <a:xfrm>
            <a:off x="311700" y="1152475"/>
            <a:ext cx="3999899" cy="3416400"/>
          </a:xfrm>
          <a:prstGeom prst="rect">
            <a:avLst/>
          </a:prstGeom>
        </p:spPr>
        <p:txBody>
          <a:bodyPr anchorCtr="0" anchor="t" bIns="91425" lIns="91425" rIns="91425" tIns="91425">
            <a:noAutofit/>
          </a:bodyPr>
          <a:lstStyle/>
          <a:p>
            <a:pPr lvl="0" rtl="0">
              <a:spcBef>
                <a:spcPts val="0"/>
              </a:spcBef>
              <a:buNone/>
            </a:pPr>
            <a:r>
              <a:rPr lang="en">
                <a:solidFill>
                  <a:srgbClr val="FFFFFF"/>
                </a:solidFill>
              </a:rPr>
              <a:t>At the bottom of the pop-up there is a “restart” and an “exit” button. </a:t>
            </a:r>
          </a:p>
          <a:p>
            <a:pPr lvl="0" rtl="0">
              <a:spcBef>
                <a:spcPts val="0"/>
              </a:spcBef>
              <a:buNone/>
            </a:pPr>
            <a:r>
              <a:rPr lang="en">
                <a:solidFill>
                  <a:srgbClr val="FFFFFF"/>
                </a:solidFill>
              </a:rPr>
              <a:t>If the “restart” is clicked, the user will be taken to the start of the play screen. If “exit” is clicked, the user will be taken to the start screen. </a:t>
            </a:r>
          </a:p>
          <a:p>
            <a:pPr lvl="0">
              <a:spcBef>
                <a:spcPts val="0"/>
              </a:spcBef>
              <a:buClr>
                <a:schemeClr val="dk1"/>
              </a:buClr>
              <a:buSzPct val="78571"/>
              <a:buFont typeface="Arial"/>
              <a:buNone/>
            </a:pPr>
            <a:r>
              <a:rPr lang="en">
                <a:solidFill>
                  <a:srgbClr val="FFFFFF"/>
                </a:solidFill>
              </a:rPr>
              <a:t>Both buttons were created in the main java file and linked to different pages by the OnClickListener method.</a:t>
            </a:r>
          </a:p>
        </p:txBody>
      </p:sp>
      <p:pic>
        <p:nvPicPr>
          <p:cNvPr id="155" name="Shape 155"/>
          <p:cNvPicPr preferRelativeResize="0"/>
          <p:nvPr/>
        </p:nvPicPr>
        <p:blipFill>
          <a:blip r:embed="rId3">
            <a:alphaModFix/>
          </a:blip>
          <a:stretch>
            <a:fillRect/>
          </a:stretch>
        </p:blipFill>
        <p:spPr>
          <a:xfrm>
            <a:off x="4612925" y="1701399"/>
            <a:ext cx="4121923" cy="2318573"/>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nvSpPr>
        <p:spPr>
          <a:xfrm>
            <a:off x="426725" y="304800"/>
            <a:ext cx="3688200" cy="1051499"/>
          </a:xfrm>
          <a:prstGeom prst="rect">
            <a:avLst/>
          </a:prstGeom>
          <a:noFill/>
          <a:ln>
            <a:noFill/>
          </a:ln>
        </p:spPr>
        <p:txBody>
          <a:bodyPr anchorCtr="0" anchor="t" bIns="91425" lIns="91425" rIns="91425" tIns="91425">
            <a:noAutofit/>
          </a:bodyPr>
          <a:lstStyle/>
          <a:p>
            <a:pPr>
              <a:spcBef>
                <a:spcPts val="0"/>
              </a:spcBef>
              <a:buNone/>
            </a:pPr>
            <a:r>
              <a:rPr lang="en" sz="3600">
                <a:solidFill>
                  <a:srgbClr val="FFFFFF"/>
                </a:solidFill>
              </a:rPr>
              <a:t>Introduction</a:t>
            </a:r>
          </a:p>
        </p:txBody>
      </p:sp>
      <p:sp>
        <p:nvSpPr>
          <p:cNvPr id="63" name="Shape 63"/>
          <p:cNvSpPr txBox="1"/>
          <p:nvPr/>
        </p:nvSpPr>
        <p:spPr>
          <a:xfrm>
            <a:off x="990600" y="1493525"/>
            <a:ext cx="7345800" cy="2819400"/>
          </a:xfrm>
          <a:prstGeom prst="rect">
            <a:avLst/>
          </a:prstGeom>
          <a:noFill/>
          <a:ln>
            <a:noFill/>
          </a:ln>
        </p:spPr>
        <p:txBody>
          <a:bodyPr anchorCtr="0" anchor="t" bIns="91425" lIns="91425" rIns="91425" tIns="91425">
            <a:noAutofit/>
          </a:bodyPr>
          <a:lstStyle/>
          <a:p>
            <a:pPr indent="-342900" lvl="0" marL="457200" rtl="0">
              <a:spcBef>
                <a:spcPts val="0"/>
              </a:spcBef>
              <a:buClr>
                <a:srgbClr val="FFFFFF"/>
              </a:buClr>
              <a:buSzPct val="100000"/>
              <a:buChar char="●"/>
            </a:pPr>
            <a:r>
              <a:rPr lang="en" sz="1800">
                <a:solidFill>
                  <a:srgbClr val="FFFFFF"/>
                </a:solidFill>
              </a:rPr>
              <a:t>Don’t Drop That is a physics based game</a:t>
            </a:r>
          </a:p>
          <a:p>
            <a:pPr indent="-342900" lvl="0" marL="457200" rtl="0">
              <a:spcBef>
                <a:spcPts val="0"/>
              </a:spcBef>
              <a:buClr>
                <a:srgbClr val="FFFFFF"/>
              </a:buClr>
              <a:buSzPct val="100000"/>
              <a:buChar char="●"/>
            </a:pPr>
            <a:r>
              <a:rPr lang="en" sz="1800">
                <a:solidFill>
                  <a:srgbClr val="FFFFFF"/>
                </a:solidFill>
              </a:rPr>
              <a:t>The objective is simple : tilt the screen to move the ball and avoid all holes</a:t>
            </a:r>
          </a:p>
          <a:p>
            <a:pPr indent="-342900" lvl="0" marL="457200">
              <a:spcBef>
                <a:spcPts val="0"/>
              </a:spcBef>
              <a:buClr>
                <a:srgbClr val="FFFFFF"/>
              </a:buClr>
              <a:buSzPct val="100000"/>
              <a:buChar char="●"/>
            </a:pPr>
            <a:r>
              <a:rPr lang="en" sz="1800">
                <a:solidFill>
                  <a:srgbClr val="FFFFFF"/>
                </a:solidFill>
              </a:rPr>
              <a:t>Try to survive as long as you can!</a:t>
            </a:r>
          </a:p>
        </p:txBody>
      </p:sp>
      <p:sp>
        <p:nvSpPr>
          <p:cNvPr id="64" name="Shape 64"/>
          <p:cNvSpPr/>
          <p:nvPr/>
        </p:nvSpPr>
        <p:spPr>
          <a:xfrm>
            <a:off x="0" y="4084325"/>
            <a:ext cx="426599" cy="426599"/>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65" name="Shape 65"/>
          <p:cNvSpPr/>
          <p:nvPr/>
        </p:nvSpPr>
        <p:spPr>
          <a:xfrm>
            <a:off x="426725" y="4716900"/>
            <a:ext cx="426599" cy="426599"/>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66" name="Shape 66"/>
          <p:cNvSpPr/>
          <p:nvPr/>
        </p:nvSpPr>
        <p:spPr>
          <a:xfrm>
            <a:off x="76300" y="4510925"/>
            <a:ext cx="426599" cy="426599"/>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67" name="Shape 67"/>
          <p:cNvSpPr/>
          <p:nvPr/>
        </p:nvSpPr>
        <p:spPr>
          <a:xfrm>
            <a:off x="853325" y="4716900"/>
            <a:ext cx="426599" cy="426599"/>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68" name="Shape 68"/>
          <p:cNvSpPr/>
          <p:nvPr/>
        </p:nvSpPr>
        <p:spPr>
          <a:xfrm>
            <a:off x="7772900" y="0"/>
            <a:ext cx="426599" cy="426599"/>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69" name="Shape 69"/>
          <p:cNvSpPr/>
          <p:nvPr/>
        </p:nvSpPr>
        <p:spPr>
          <a:xfrm>
            <a:off x="8565125" y="213350"/>
            <a:ext cx="426599" cy="426599"/>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70" name="Shape 70"/>
          <p:cNvSpPr/>
          <p:nvPr/>
        </p:nvSpPr>
        <p:spPr>
          <a:xfrm>
            <a:off x="8199500" y="0"/>
            <a:ext cx="426599" cy="426599"/>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71" name="Shape 71"/>
          <p:cNvSpPr/>
          <p:nvPr/>
        </p:nvSpPr>
        <p:spPr>
          <a:xfrm>
            <a:off x="8717400" y="617250"/>
            <a:ext cx="426599" cy="426599"/>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buClr>
                <a:srgbClr val="FFFFFF"/>
              </a:buClr>
            </a:pPr>
            <a:r>
              <a:rPr lang="en">
                <a:solidFill>
                  <a:srgbClr val="FFFFFF"/>
                </a:solidFill>
              </a:rPr>
              <a:t>The motivation to create this game came from the fact that the best games in the app market take a minute to understand but a lifetime to master</a:t>
            </a:r>
          </a:p>
          <a:p>
            <a:pPr indent="-228600" lvl="0" marL="457200" rtl="0">
              <a:spcBef>
                <a:spcPts val="0"/>
              </a:spcBef>
              <a:buClr>
                <a:srgbClr val="FFFFFF"/>
              </a:buClr>
            </a:pPr>
            <a:r>
              <a:rPr lang="en">
                <a:solidFill>
                  <a:srgbClr val="FFFFFF"/>
                </a:solidFill>
              </a:rPr>
              <a:t>We also wanted the game to be interactive and absorbing - hence the tilt screen mechanics</a:t>
            </a:r>
          </a:p>
          <a:p>
            <a:pPr indent="-228600" lvl="0" marL="457200" rtl="0">
              <a:spcBef>
                <a:spcPts val="0"/>
              </a:spcBef>
              <a:buClr>
                <a:srgbClr val="FFFFFF"/>
              </a:buClr>
            </a:pPr>
            <a:r>
              <a:rPr lang="en">
                <a:solidFill>
                  <a:srgbClr val="FFFFFF"/>
                </a:solidFill>
              </a:rPr>
              <a:t>We envisioned the game as a fun way to take a small break from work or study (although, we don’t mind our users playing it for hours!)</a:t>
            </a:r>
          </a:p>
        </p:txBody>
      </p:sp>
      <p:sp>
        <p:nvSpPr>
          <p:cNvPr id="77" name="Shape 77"/>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solidFill>
                  <a:srgbClr val="FFFFFF"/>
                </a:solidFill>
              </a:rPr>
              <a:t>Objectives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type="title"/>
          </p:nvPr>
        </p:nvSpPr>
        <p:spPr>
          <a:xfrm>
            <a:off x="311700" y="128575"/>
            <a:ext cx="8520599" cy="572699"/>
          </a:xfrm>
          <a:prstGeom prst="rect">
            <a:avLst/>
          </a:prstGeom>
        </p:spPr>
        <p:txBody>
          <a:bodyPr anchorCtr="0" anchor="t" bIns="91425" lIns="91425" rIns="91425" tIns="91425">
            <a:noAutofit/>
          </a:bodyPr>
          <a:lstStyle/>
          <a:p>
            <a:pPr>
              <a:spcBef>
                <a:spcPts val="0"/>
              </a:spcBef>
              <a:buNone/>
            </a:pPr>
            <a:r>
              <a:rPr lang="en">
                <a:solidFill>
                  <a:srgbClr val="FFFFFF"/>
                </a:solidFill>
              </a:rPr>
              <a:t>Game Flow-chart</a:t>
            </a:r>
          </a:p>
        </p:txBody>
      </p:sp>
      <p:sp>
        <p:nvSpPr>
          <p:cNvPr id="83" name="Shape 83"/>
          <p:cNvSpPr/>
          <p:nvPr/>
        </p:nvSpPr>
        <p:spPr>
          <a:xfrm>
            <a:off x="2511350" y="1017725"/>
            <a:ext cx="1340999" cy="481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Activity Starts</a:t>
            </a:r>
          </a:p>
        </p:txBody>
      </p:sp>
      <p:sp>
        <p:nvSpPr>
          <p:cNvPr id="84" name="Shape 84"/>
          <p:cNvSpPr/>
          <p:nvPr/>
        </p:nvSpPr>
        <p:spPr>
          <a:xfrm>
            <a:off x="2511350" y="1908362"/>
            <a:ext cx="1340999" cy="520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Load welcome screen</a:t>
            </a:r>
          </a:p>
        </p:txBody>
      </p:sp>
      <p:sp>
        <p:nvSpPr>
          <p:cNvPr id="85" name="Shape 85"/>
          <p:cNvSpPr/>
          <p:nvPr/>
        </p:nvSpPr>
        <p:spPr>
          <a:xfrm>
            <a:off x="2511350" y="4105325"/>
            <a:ext cx="1340999" cy="520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Start new activity</a:t>
            </a:r>
          </a:p>
        </p:txBody>
      </p:sp>
      <p:sp>
        <p:nvSpPr>
          <p:cNvPr id="86" name="Shape 86"/>
          <p:cNvSpPr/>
          <p:nvPr/>
        </p:nvSpPr>
        <p:spPr>
          <a:xfrm>
            <a:off x="2687175" y="2655012"/>
            <a:ext cx="1049100" cy="10491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algn="ctr">
              <a:spcBef>
                <a:spcPts val="0"/>
              </a:spcBef>
              <a:buNone/>
            </a:pPr>
            <a:r>
              <a:rPr lang="en"/>
              <a:t>Wait for user input</a:t>
            </a:r>
          </a:p>
        </p:txBody>
      </p:sp>
      <p:sp>
        <p:nvSpPr>
          <p:cNvPr id="87" name="Shape 87"/>
          <p:cNvSpPr/>
          <p:nvPr/>
        </p:nvSpPr>
        <p:spPr>
          <a:xfrm>
            <a:off x="3053300" y="1506550"/>
            <a:ext cx="257099" cy="394200"/>
          </a:xfrm>
          <a:prstGeom prst="down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88" name="Shape 88"/>
          <p:cNvCxnSpPr/>
          <p:nvPr/>
        </p:nvCxnSpPr>
        <p:spPr>
          <a:xfrm flipH="1" rot="10800000">
            <a:off x="2827050" y="1815375"/>
            <a:ext cx="56699" cy="104099"/>
          </a:xfrm>
          <a:prstGeom prst="straightConnector1">
            <a:avLst/>
          </a:prstGeom>
          <a:noFill/>
          <a:ln cap="flat" cmpd="sng" w="9525">
            <a:solidFill>
              <a:schemeClr val="dk2"/>
            </a:solidFill>
            <a:prstDash val="solid"/>
            <a:round/>
            <a:headEnd len="lg" w="lg" type="none"/>
            <a:tailEnd len="lg" w="lg" type="triangle"/>
          </a:ln>
        </p:spPr>
      </p:cxnSp>
      <p:sp>
        <p:nvSpPr>
          <p:cNvPr id="89" name="Shape 89"/>
          <p:cNvSpPr/>
          <p:nvPr/>
        </p:nvSpPr>
        <p:spPr>
          <a:xfrm>
            <a:off x="3074600" y="3733175"/>
            <a:ext cx="214500" cy="394200"/>
          </a:xfrm>
          <a:prstGeom prst="down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90" name="Shape 90"/>
          <p:cNvSpPr/>
          <p:nvPr/>
        </p:nvSpPr>
        <p:spPr>
          <a:xfrm>
            <a:off x="3074600" y="2444550"/>
            <a:ext cx="214500" cy="254399"/>
          </a:xfrm>
          <a:prstGeom prst="down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91" name="Shape 91"/>
          <p:cNvSpPr/>
          <p:nvPr/>
        </p:nvSpPr>
        <p:spPr>
          <a:xfrm>
            <a:off x="5609575" y="4168625"/>
            <a:ext cx="1578900" cy="394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algn="ctr">
              <a:spcBef>
                <a:spcPts val="0"/>
              </a:spcBef>
              <a:buNone/>
            </a:pPr>
            <a:r>
              <a:rPr lang="en"/>
              <a:t>Play the game</a:t>
            </a:r>
          </a:p>
        </p:txBody>
      </p:sp>
      <p:sp>
        <p:nvSpPr>
          <p:cNvPr id="92" name="Shape 92"/>
          <p:cNvSpPr/>
          <p:nvPr/>
        </p:nvSpPr>
        <p:spPr>
          <a:xfrm>
            <a:off x="3852350" y="4280675"/>
            <a:ext cx="1757099" cy="170099"/>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93" name="Shape 93"/>
          <p:cNvSpPr/>
          <p:nvPr/>
        </p:nvSpPr>
        <p:spPr>
          <a:xfrm>
            <a:off x="5678487" y="2788962"/>
            <a:ext cx="1399199" cy="9198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algn="ctr">
              <a:spcBef>
                <a:spcPts val="0"/>
              </a:spcBef>
              <a:buNone/>
            </a:pPr>
            <a:r>
              <a:rPr lang="en"/>
              <a:t>Play until fail condition met</a:t>
            </a:r>
          </a:p>
        </p:txBody>
      </p:sp>
      <p:sp>
        <p:nvSpPr>
          <p:cNvPr id="94" name="Shape 94"/>
          <p:cNvSpPr/>
          <p:nvPr/>
        </p:nvSpPr>
        <p:spPr>
          <a:xfrm>
            <a:off x="6332875" y="3710325"/>
            <a:ext cx="132300" cy="281400"/>
          </a:xfrm>
          <a:prstGeom prst="up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95" name="Shape 95"/>
          <p:cNvSpPr/>
          <p:nvPr/>
        </p:nvSpPr>
        <p:spPr>
          <a:xfrm>
            <a:off x="5692925" y="1985075"/>
            <a:ext cx="1654500" cy="520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algn="ctr">
              <a:spcBef>
                <a:spcPts val="0"/>
              </a:spcBef>
              <a:buNone/>
            </a:pPr>
            <a:r>
              <a:rPr lang="en"/>
              <a:t>Score Screen</a:t>
            </a:r>
          </a:p>
        </p:txBody>
      </p:sp>
      <p:sp>
        <p:nvSpPr>
          <p:cNvPr id="96" name="Shape 96"/>
          <p:cNvSpPr/>
          <p:nvPr/>
        </p:nvSpPr>
        <p:spPr>
          <a:xfrm>
            <a:off x="7210000" y="2952450"/>
            <a:ext cx="1340999" cy="520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algn="ctr">
              <a:spcBef>
                <a:spcPts val="0"/>
              </a:spcBef>
              <a:buNone/>
            </a:pPr>
            <a:r>
              <a:rPr lang="en"/>
              <a:t>Restart Button</a:t>
            </a:r>
          </a:p>
        </p:txBody>
      </p:sp>
      <p:sp>
        <p:nvSpPr>
          <p:cNvPr id="97" name="Shape 97"/>
          <p:cNvSpPr/>
          <p:nvPr/>
        </p:nvSpPr>
        <p:spPr>
          <a:xfrm rot="5400000">
            <a:off x="7330925" y="2167500"/>
            <a:ext cx="841499" cy="808499"/>
          </a:xfrm>
          <a:prstGeom prst="bentArrow">
            <a:avLst>
              <a:gd fmla="val 17887" name="adj1"/>
              <a:gd fmla="val 25000" name="adj2"/>
              <a:gd fmla="val 25000" name="adj3"/>
              <a:gd fmla="val 43750" name="adj4"/>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98" name="Shape 98"/>
          <p:cNvSpPr/>
          <p:nvPr/>
        </p:nvSpPr>
        <p:spPr>
          <a:xfrm rot="10800000">
            <a:off x="7188600" y="3473225"/>
            <a:ext cx="959999" cy="1125299"/>
          </a:xfrm>
          <a:prstGeom prst="bentArrow">
            <a:avLst>
              <a:gd fmla="val 18632" name="adj1"/>
              <a:gd fmla="val 25000" name="adj2"/>
              <a:gd fmla="val 25000" name="adj3"/>
              <a:gd fmla="val 43750" name="adj4"/>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99" name="Shape 99"/>
          <p:cNvSpPr/>
          <p:nvPr/>
        </p:nvSpPr>
        <p:spPr>
          <a:xfrm>
            <a:off x="6316600" y="2505875"/>
            <a:ext cx="123000" cy="274199"/>
          </a:xfrm>
          <a:prstGeom prst="up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00" name="Shape 100"/>
          <p:cNvSpPr/>
          <p:nvPr/>
        </p:nvSpPr>
        <p:spPr>
          <a:xfrm>
            <a:off x="4332826" y="2151000"/>
            <a:ext cx="572999" cy="481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algn="ctr">
              <a:spcBef>
                <a:spcPts val="0"/>
              </a:spcBef>
              <a:buNone/>
            </a:pPr>
            <a:r>
              <a:rPr lang="en"/>
              <a:t>Exit</a:t>
            </a:r>
          </a:p>
        </p:txBody>
      </p:sp>
      <p:sp>
        <p:nvSpPr>
          <p:cNvPr id="101" name="Shape 101"/>
          <p:cNvSpPr/>
          <p:nvPr/>
        </p:nvSpPr>
        <p:spPr>
          <a:xfrm>
            <a:off x="4925725" y="2263750"/>
            <a:ext cx="747299" cy="170099"/>
          </a:xfrm>
          <a:prstGeom prst="lef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02" name="Shape 102"/>
          <p:cNvSpPr/>
          <p:nvPr/>
        </p:nvSpPr>
        <p:spPr>
          <a:xfrm rot="10800000">
            <a:off x="3753125" y="2632275"/>
            <a:ext cx="959999" cy="722999"/>
          </a:xfrm>
          <a:prstGeom prst="bentArrow">
            <a:avLst>
              <a:gd fmla="val 15359" name="adj1"/>
              <a:gd fmla="val 27602" name="adj2"/>
              <a:gd fmla="val 25000" name="adj3"/>
              <a:gd fmla="val 43750" name="adj4"/>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03" name="Shape 103"/>
          <p:cNvSpPr/>
          <p:nvPr/>
        </p:nvSpPr>
        <p:spPr>
          <a:xfrm>
            <a:off x="1505000" y="2961075"/>
            <a:ext cx="747299" cy="394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rPr lang="en"/>
              <a:t>Popup</a:t>
            </a:r>
          </a:p>
        </p:txBody>
      </p:sp>
      <p:sp>
        <p:nvSpPr>
          <p:cNvPr id="104" name="Shape 104"/>
          <p:cNvSpPr/>
          <p:nvPr/>
        </p:nvSpPr>
        <p:spPr>
          <a:xfrm>
            <a:off x="2252300" y="3030975"/>
            <a:ext cx="434999" cy="254399"/>
          </a:xfrm>
          <a:prstGeom prst="lef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05" name="Shape 105"/>
          <p:cNvSpPr/>
          <p:nvPr/>
        </p:nvSpPr>
        <p:spPr>
          <a:xfrm>
            <a:off x="1180300" y="3073125"/>
            <a:ext cx="324599" cy="170099"/>
          </a:xfrm>
          <a:prstGeom prst="lef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06" name="Shape 106"/>
          <p:cNvSpPr/>
          <p:nvPr/>
        </p:nvSpPr>
        <p:spPr>
          <a:xfrm>
            <a:off x="226475" y="2699300"/>
            <a:ext cx="959999" cy="9198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algn="ctr">
              <a:spcBef>
                <a:spcPts val="0"/>
              </a:spcBef>
              <a:buNone/>
            </a:pPr>
            <a:r>
              <a:rPr lang="en"/>
              <a:t>Wait for user input</a:t>
            </a:r>
          </a:p>
        </p:txBody>
      </p:sp>
      <p:sp>
        <p:nvSpPr>
          <p:cNvPr id="107" name="Shape 107"/>
          <p:cNvSpPr/>
          <p:nvPr/>
        </p:nvSpPr>
        <p:spPr>
          <a:xfrm>
            <a:off x="4111387" y="3355350"/>
            <a:ext cx="1399200" cy="620050"/>
          </a:xfrm>
          <a:prstGeom prst="flowChartDecision">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rPr lang="en" sz="900"/>
              <a:t>Get data based on phone tilt </a:t>
            </a:r>
          </a:p>
        </p:txBody>
      </p:sp>
      <p:cxnSp>
        <p:nvCxnSpPr>
          <p:cNvPr id="108" name="Shape 108"/>
          <p:cNvCxnSpPr>
            <a:stCxn id="91" idx="0"/>
            <a:endCxn id="107" idx="2"/>
          </p:cNvCxnSpPr>
          <p:nvPr/>
        </p:nvCxnSpPr>
        <p:spPr>
          <a:xfrm rot="10800000">
            <a:off x="4811125" y="3975425"/>
            <a:ext cx="1587900" cy="193200"/>
          </a:xfrm>
          <a:prstGeom prst="straightConnector1">
            <a:avLst/>
          </a:prstGeom>
          <a:noFill/>
          <a:ln cap="flat" cmpd="sng" w="28575">
            <a:solidFill>
              <a:srgbClr val="FFFFFF"/>
            </a:solidFill>
            <a:prstDash val="dashDot"/>
            <a:round/>
            <a:headEnd len="lg" w="lg" type="none"/>
            <a:tailEnd len="lg" w="lg" type="triangle"/>
          </a:ln>
        </p:spPr>
      </p:cxnSp>
      <p:cxnSp>
        <p:nvCxnSpPr>
          <p:cNvPr id="109" name="Shape 109"/>
          <p:cNvCxnSpPr>
            <a:stCxn id="107" idx="0"/>
            <a:endCxn id="93" idx="2"/>
          </p:cNvCxnSpPr>
          <p:nvPr/>
        </p:nvCxnSpPr>
        <p:spPr>
          <a:xfrm flipH="1" rot="10800000">
            <a:off x="4810987" y="3248850"/>
            <a:ext cx="867600" cy="106500"/>
          </a:xfrm>
          <a:prstGeom prst="straightConnector1">
            <a:avLst/>
          </a:prstGeom>
          <a:noFill/>
          <a:ln cap="flat" cmpd="sng" w="28575">
            <a:solidFill>
              <a:srgbClr val="FFFFFF"/>
            </a:solidFill>
            <a:prstDash val="dashDot"/>
            <a:round/>
            <a:headEnd len="lg" w="lg" type="none"/>
            <a:tailEnd len="lg" w="lg" type="triangle"/>
          </a:ln>
        </p:spPr>
      </p:cxnSp>
      <p:sp>
        <p:nvSpPr>
          <p:cNvPr id="110" name="Shape 110"/>
          <p:cNvSpPr/>
          <p:nvPr/>
        </p:nvSpPr>
        <p:spPr>
          <a:xfrm>
            <a:off x="580425" y="3621125"/>
            <a:ext cx="214500" cy="394200"/>
          </a:xfrm>
          <a:prstGeom prst="down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11" name="Shape 111"/>
          <p:cNvSpPr/>
          <p:nvPr/>
        </p:nvSpPr>
        <p:spPr>
          <a:xfrm>
            <a:off x="163125" y="4017350"/>
            <a:ext cx="1049100" cy="520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rtl="0" algn="ctr">
              <a:spcBef>
                <a:spcPts val="0"/>
              </a:spcBef>
              <a:buNone/>
            </a:pPr>
            <a:r>
              <a:rPr lang="en"/>
              <a:t>Version</a:t>
            </a:r>
          </a:p>
          <a:p>
            <a:pPr rtl="0" algn="ctr">
              <a:spcBef>
                <a:spcPts val="0"/>
              </a:spcBef>
              <a:buNone/>
            </a:pPr>
            <a:r>
              <a:rPr lang="en"/>
              <a:t>Screen </a:t>
            </a:r>
          </a:p>
        </p:txBody>
      </p:sp>
      <p:cxnSp>
        <p:nvCxnSpPr>
          <p:cNvPr id="112" name="Shape 112"/>
          <p:cNvCxnSpPr>
            <a:stCxn id="95" idx="0"/>
            <a:endCxn id="106" idx="0"/>
          </p:cNvCxnSpPr>
          <p:nvPr/>
        </p:nvCxnSpPr>
        <p:spPr>
          <a:xfrm rot="5400000">
            <a:off x="3256175" y="-564625"/>
            <a:ext cx="714300" cy="5813700"/>
          </a:xfrm>
          <a:prstGeom prst="bentConnector3">
            <a:avLst>
              <a:gd fmla="val -156629" name="adj1"/>
            </a:avLst>
          </a:prstGeom>
          <a:noFill/>
          <a:ln cap="flat" cmpd="sng" w="76200">
            <a:solidFill>
              <a:srgbClr val="FFFFFF"/>
            </a:solidFill>
            <a:prstDash val="solid"/>
            <a:round/>
            <a:headEnd len="lg" w="lg" type="none"/>
            <a:tailEnd len="lg" w="lg" type="none"/>
          </a:ln>
        </p:spPr>
      </p:cxnSp>
      <p:sp>
        <p:nvSpPr>
          <p:cNvPr id="113" name="Shape 113"/>
          <p:cNvSpPr/>
          <p:nvPr/>
        </p:nvSpPr>
        <p:spPr>
          <a:xfrm>
            <a:off x="6412925" y="1815375"/>
            <a:ext cx="214500" cy="170099"/>
          </a:xfrm>
          <a:prstGeom prst="downArrow">
            <a:avLst>
              <a:gd fmla="val 0" name="adj1"/>
              <a:gd fmla="val 59567"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311700" y="555600"/>
            <a:ext cx="2807999" cy="755699"/>
          </a:xfrm>
          <a:prstGeom prst="rect">
            <a:avLst/>
          </a:prstGeom>
        </p:spPr>
        <p:txBody>
          <a:bodyPr anchorCtr="0" anchor="b" bIns="91425" lIns="91425" rIns="91425" tIns="91425">
            <a:noAutofit/>
          </a:bodyPr>
          <a:lstStyle/>
          <a:p>
            <a:pPr>
              <a:spcBef>
                <a:spcPts val="0"/>
              </a:spcBef>
              <a:buNone/>
            </a:pPr>
            <a:r>
              <a:rPr lang="en">
                <a:solidFill>
                  <a:srgbClr val="FFFFFF"/>
                </a:solidFill>
              </a:rPr>
              <a:t>Start Screen</a:t>
            </a:r>
          </a:p>
        </p:txBody>
      </p:sp>
      <p:sp>
        <p:nvSpPr>
          <p:cNvPr id="119" name="Shape 119"/>
          <p:cNvSpPr txBox="1"/>
          <p:nvPr>
            <p:ph idx="1" type="body"/>
          </p:nvPr>
        </p:nvSpPr>
        <p:spPr>
          <a:xfrm>
            <a:off x="311700" y="1389600"/>
            <a:ext cx="2807999" cy="3179400"/>
          </a:xfrm>
          <a:prstGeom prst="rect">
            <a:avLst/>
          </a:prstGeom>
        </p:spPr>
        <p:txBody>
          <a:bodyPr anchorCtr="0" anchor="t" bIns="91425" lIns="91425" rIns="91425" tIns="91425">
            <a:noAutofit/>
          </a:bodyPr>
          <a:lstStyle/>
          <a:p>
            <a:pPr rtl="0">
              <a:spcBef>
                <a:spcPts val="0"/>
              </a:spcBef>
              <a:buNone/>
            </a:pPr>
            <a:r>
              <a:rPr lang="en">
                <a:solidFill>
                  <a:srgbClr val="FFFFFF"/>
                </a:solidFill>
              </a:rPr>
              <a:t>The start screen in the first layout that the user encounters when they start the app.</a:t>
            </a:r>
          </a:p>
          <a:p>
            <a:pPr rtl="0">
              <a:spcBef>
                <a:spcPts val="0"/>
              </a:spcBef>
              <a:buNone/>
            </a:pPr>
            <a:r>
              <a:rPr lang="en">
                <a:solidFill>
                  <a:srgbClr val="FFFFFF"/>
                </a:solidFill>
              </a:rPr>
              <a:t>It consists of three buttons, a start button, a score page button, and level scroller.</a:t>
            </a:r>
          </a:p>
          <a:p>
            <a:pPr>
              <a:spcBef>
                <a:spcPts val="0"/>
              </a:spcBef>
              <a:buNone/>
            </a:pPr>
            <a:r>
              <a:rPr lang="en">
                <a:solidFill>
                  <a:srgbClr val="FFFFFF"/>
                </a:solidFill>
              </a:rPr>
              <a:t>The play button starts the game and the score page button allows the user to view their scores.</a:t>
            </a:r>
          </a:p>
        </p:txBody>
      </p:sp>
      <p:pic>
        <p:nvPicPr>
          <p:cNvPr id="120" name="Shape 120"/>
          <p:cNvPicPr preferRelativeResize="0"/>
          <p:nvPr/>
        </p:nvPicPr>
        <p:blipFill>
          <a:blip r:embed="rId3">
            <a:alphaModFix/>
          </a:blip>
          <a:stretch>
            <a:fillRect/>
          </a:stretch>
        </p:blipFill>
        <p:spPr>
          <a:xfrm>
            <a:off x="3930725" y="1184700"/>
            <a:ext cx="4931750" cy="2774098"/>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311700" y="555600"/>
            <a:ext cx="2807999" cy="755699"/>
          </a:xfrm>
          <a:prstGeom prst="rect">
            <a:avLst/>
          </a:prstGeom>
        </p:spPr>
        <p:txBody>
          <a:bodyPr anchorCtr="0" anchor="b" bIns="91425" lIns="91425" rIns="91425" tIns="91425">
            <a:noAutofit/>
          </a:bodyPr>
          <a:lstStyle/>
          <a:p>
            <a:pPr>
              <a:spcBef>
                <a:spcPts val="0"/>
              </a:spcBef>
              <a:buNone/>
            </a:pPr>
            <a:r>
              <a:rPr lang="en">
                <a:solidFill>
                  <a:srgbClr val="FFFFFF"/>
                </a:solidFill>
              </a:rPr>
              <a:t>Score Page</a:t>
            </a:r>
          </a:p>
        </p:txBody>
      </p:sp>
      <p:sp>
        <p:nvSpPr>
          <p:cNvPr id="126" name="Shape 126"/>
          <p:cNvSpPr txBox="1"/>
          <p:nvPr>
            <p:ph idx="1" type="body"/>
          </p:nvPr>
        </p:nvSpPr>
        <p:spPr>
          <a:xfrm>
            <a:off x="311700" y="1389600"/>
            <a:ext cx="2807999" cy="3179400"/>
          </a:xfrm>
          <a:prstGeom prst="rect">
            <a:avLst/>
          </a:prstGeom>
        </p:spPr>
        <p:txBody>
          <a:bodyPr anchorCtr="0" anchor="t" bIns="91425" lIns="91425" rIns="91425" tIns="91425">
            <a:noAutofit/>
          </a:bodyPr>
          <a:lstStyle/>
          <a:p>
            <a:pPr rtl="0">
              <a:spcBef>
                <a:spcPts val="0"/>
              </a:spcBef>
              <a:buNone/>
            </a:pPr>
            <a:r>
              <a:rPr lang="en">
                <a:solidFill>
                  <a:srgbClr val="FFFFFF"/>
                </a:solidFill>
              </a:rPr>
              <a:t>The score page allows the user to view the various scores they have achieved in the game.</a:t>
            </a:r>
          </a:p>
          <a:p>
            <a:pPr>
              <a:spcBef>
                <a:spcPts val="0"/>
              </a:spcBef>
              <a:buNone/>
            </a:pPr>
            <a:r>
              <a:rPr lang="en">
                <a:solidFill>
                  <a:srgbClr val="FFFFFF"/>
                </a:solidFill>
              </a:rPr>
              <a:t>The scoreboard were implemented using adapter class, which calls the time of the score and the value of the score.</a:t>
            </a:r>
          </a:p>
        </p:txBody>
      </p:sp>
      <p:pic>
        <p:nvPicPr>
          <p:cNvPr id="127" name="Shape 127"/>
          <p:cNvPicPr preferRelativeResize="0"/>
          <p:nvPr/>
        </p:nvPicPr>
        <p:blipFill>
          <a:blip r:embed="rId3">
            <a:alphaModFix/>
          </a:blip>
          <a:stretch>
            <a:fillRect/>
          </a:stretch>
        </p:blipFill>
        <p:spPr>
          <a:xfrm>
            <a:off x="3724975" y="1106475"/>
            <a:ext cx="4994799" cy="2815099"/>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311700" y="555600"/>
            <a:ext cx="2807999" cy="755699"/>
          </a:xfrm>
          <a:prstGeom prst="rect">
            <a:avLst/>
          </a:prstGeom>
        </p:spPr>
        <p:txBody>
          <a:bodyPr anchorCtr="0" anchor="b" bIns="91425" lIns="91425" rIns="91425" tIns="91425">
            <a:noAutofit/>
          </a:bodyPr>
          <a:lstStyle/>
          <a:p>
            <a:pPr>
              <a:spcBef>
                <a:spcPts val="0"/>
              </a:spcBef>
              <a:buNone/>
            </a:pPr>
            <a:r>
              <a:rPr lang="en">
                <a:solidFill>
                  <a:srgbClr val="FFFFFF"/>
                </a:solidFill>
              </a:rPr>
              <a:t>Play</a:t>
            </a:r>
          </a:p>
        </p:txBody>
      </p:sp>
      <p:sp>
        <p:nvSpPr>
          <p:cNvPr id="133" name="Shape 133"/>
          <p:cNvSpPr txBox="1"/>
          <p:nvPr>
            <p:ph idx="1" type="body"/>
          </p:nvPr>
        </p:nvSpPr>
        <p:spPr>
          <a:xfrm>
            <a:off x="311700" y="1389600"/>
            <a:ext cx="2807999" cy="3179400"/>
          </a:xfrm>
          <a:prstGeom prst="rect">
            <a:avLst/>
          </a:prstGeom>
        </p:spPr>
        <p:txBody>
          <a:bodyPr anchorCtr="0" anchor="t" bIns="91425" lIns="91425" rIns="91425" tIns="91425">
            <a:noAutofit/>
          </a:bodyPr>
          <a:lstStyle/>
          <a:p>
            <a:pPr rtl="0">
              <a:spcBef>
                <a:spcPts val="0"/>
              </a:spcBef>
              <a:buNone/>
            </a:pPr>
            <a:r>
              <a:rPr lang="en">
                <a:solidFill>
                  <a:srgbClr val="FFFFFF"/>
                </a:solidFill>
              </a:rPr>
              <a:t>This is the main layout of the game. It consists of two main components: the ball and the holes.</a:t>
            </a:r>
          </a:p>
          <a:p>
            <a:pPr rtl="0">
              <a:spcBef>
                <a:spcPts val="0"/>
              </a:spcBef>
              <a:buNone/>
            </a:pPr>
            <a:r>
              <a:rPr lang="en">
                <a:solidFill>
                  <a:srgbClr val="FFFFFF"/>
                </a:solidFill>
              </a:rPr>
              <a:t>The ball can be controlled by the user by simply tilting the screen.</a:t>
            </a:r>
          </a:p>
          <a:p>
            <a:pPr rtl="0">
              <a:spcBef>
                <a:spcPts val="0"/>
              </a:spcBef>
              <a:buNone/>
            </a:pPr>
            <a:r>
              <a:rPr lang="en">
                <a:solidFill>
                  <a:srgbClr val="FFFFFF"/>
                </a:solidFill>
              </a:rPr>
              <a:t>The holes are controlled internally and spawn at random locations on the screen. They change positions every 3 seconds.</a:t>
            </a:r>
          </a:p>
          <a:p>
            <a:pPr>
              <a:spcBef>
                <a:spcPts val="0"/>
              </a:spcBef>
              <a:buNone/>
            </a:pPr>
            <a:r>
              <a:rPr lang="en">
                <a:solidFill>
                  <a:srgbClr val="FFFFFF"/>
                </a:solidFill>
              </a:rPr>
              <a:t>The current score is also displayed at the top of the screen.</a:t>
            </a:r>
          </a:p>
        </p:txBody>
      </p:sp>
      <p:pic>
        <p:nvPicPr>
          <p:cNvPr id="134" name="Shape 134"/>
          <p:cNvPicPr preferRelativeResize="0"/>
          <p:nvPr/>
        </p:nvPicPr>
        <p:blipFill>
          <a:blip r:embed="rId3">
            <a:alphaModFix/>
          </a:blip>
          <a:stretch>
            <a:fillRect/>
          </a:stretch>
        </p:blipFill>
        <p:spPr>
          <a:xfrm>
            <a:off x="3920225" y="1389600"/>
            <a:ext cx="4799524" cy="2705050"/>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solidFill>
                  <a:srgbClr val="FFFFFF"/>
                </a:solidFill>
              </a:rPr>
              <a:t>The ball                                 The holes        </a:t>
            </a:r>
          </a:p>
        </p:txBody>
      </p:sp>
      <p:sp>
        <p:nvSpPr>
          <p:cNvPr id="140" name="Shape 140"/>
          <p:cNvSpPr txBox="1"/>
          <p:nvPr>
            <p:ph idx="1" type="body"/>
          </p:nvPr>
        </p:nvSpPr>
        <p:spPr>
          <a:xfrm>
            <a:off x="311700" y="1152475"/>
            <a:ext cx="3999899" cy="3416400"/>
          </a:xfrm>
          <a:prstGeom prst="rect">
            <a:avLst/>
          </a:prstGeom>
        </p:spPr>
        <p:txBody>
          <a:bodyPr anchorCtr="0" anchor="t" bIns="91425" lIns="91425" rIns="91425" tIns="91425">
            <a:noAutofit/>
          </a:bodyPr>
          <a:lstStyle/>
          <a:p>
            <a:pPr rtl="0">
              <a:spcBef>
                <a:spcPts val="0"/>
              </a:spcBef>
              <a:buNone/>
            </a:pPr>
            <a:r>
              <a:rPr lang="en">
                <a:solidFill>
                  <a:srgbClr val="FFFFFF"/>
                </a:solidFill>
              </a:rPr>
              <a:t>The ball is the main object of the game. It moves in the direction that the user tilts their phone in.</a:t>
            </a:r>
          </a:p>
          <a:p>
            <a:pPr rtl="0">
              <a:spcBef>
                <a:spcPts val="0"/>
              </a:spcBef>
              <a:buNone/>
            </a:pPr>
            <a:r>
              <a:rPr lang="en">
                <a:solidFill>
                  <a:srgbClr val="FFFFFF"/>
                </a:solidFill>
              </a:rPr>
              <a:t>The algorithm to create the ball is contained in BallView which is a class. The class is called in the main function.</a:t>
            </a:r>
          </a:p>
          <a:p>
            <a:pPr>
              <a:spcBef>
                <a:spcPts val="0"/>
              </a:spcBef>
              <a:buNone/>
            </a:pPr>
            <a:r>
              <a:rPr lang="en">
                <a:solidFill>
                  <a:srgbClr val="FFFFFF"/>
                </a:solidFill>
              </a:rPr>
              <a:t>The class accepts 4 parameters. The color is set to green.</a:t>
            </a:r>
          </a:p>
        </p:txBody>
      </p:sp>
      <p:sp>
        <p:nvSpPr>
          <p:cNvPr id="141" name="Shape 141"/>
          <p:cNvSpPr txBox="1"/>
          <p:nvPr>
            <p:ph idx="2" type="body"/>
          </p:nvPr>
        </p:nvSpPr>
        <p:spPr>
          <a:xfrm>
            <a:off x="4832400" y="1152475"/>
            <a:ext cx="3999899" cy="3416400"/>
          </a:xfrm>
          <a:prstGeom prst="rect">
            <a:avLst/>
          </a:prstGeom>
        </p:spPr>
        <p:txBody>
          <a:bodyPr anchorCtr="0" anchor="t" bIns="91425" lIns="91425" rIns="91425" tIns="91425">
            <a:noAutofit/>
          </a:bodyPr>
          <a:lstStyle/>
          <a:p>
            <a:pPr rtl="0">
              <a:spcBef>
                <a:spcPts val="0"/>
              </a:spcBef>
              <a:buNone/>
            </a:pPr>
            <a:r>
              <a:rPr lang="en">
                <a:solidFill>
                  <a:srgbClr val="FFFFFF"/>
                </a:solidFill>
              </a:rPr>
              <a:t>The holes are the other objects in the game. The instructions for the view is contained in HoleView. </a:t>
            </a:r>
          </a:p>
          <a:p>
            <a:pPr rtl="0">
              <a:spcBef>
                <a:spcPts val="0"/>
              </a:spcBef>
              <a:buNone/>
            </a:pPr>
            <a:r>
              <a:rPr lang="en">
                <a:solidFill>
                  <a:srgbClr val="FFFFFF"/>
                </a:solidFill>
              </a:rPr>
              <a:t>The HoleView class is called in GamePage and then the holes are created. </a:t>
            </a:r>
          </a:p>
          <a:p>
            <a:pPr>
              <a:spcBef>
                <a:spcPts val="0"/>
              </a:spcBef>
              <a:buNone/>
            </a:pPr>
            <a:r>
              <a:rPr lang="en">
                <a:solidFill>
                  <a:srgbClr val="FFFFFF"/>
                </a:solidFill>
              </a:rPr>
              <a:t>The instructions for the co-ordinates of the holes are contained in another dedicated class called HoleCoordinate. </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solidFill>
                  <a:srgbClr val="FFFFFF"/>
                </a:solidFill>
              </a:rPr>
              <a:t>Game Over</a:t>
            </a:r>
          </a:p>
        </p:txBody>
      </p:sp>
      <p:sp>
        <p:nvSpPr>
          <p:cNvPr id="147" name="Shape 147"/>
          <p:cNvSpPr txBox="1"/>
          <p:nvPr>
            <p:ph idx="1" type="body"/>
          </p:nvPr>
        </p:nvSpPr>
        <p:spPr>
          <a:xfrm>
            <a:off x="311700" y="1152475"/>
            <a:ext cx="4056900" cy="3416400"/>
          </a:xfrm>
          <a:prstGeom prst="rect">
            <a:avLst/>
          </a:prstGeom>
        </p:spPr>
        <p:txBody>
          <a:bodyPr anchorCtr="0" anchor="t" bIns="91425" lIns="91425" rIns="91425" tIns="91425">
            <a:noAutofit/>
          </a:bodyPr>
          <a:lstStyle/>
          <a:p>
            <a:pPr rtl="0">
              <a:spcBef>
                <a:spcPts val="0"/>
              </a:spcBef>
              <a:buNone/>
            </a:pPr>
            <a:r>
              <a:rPr lang="en">
                <a:solidFill>
                  <a:srgbClr val="FFFFFF"/>
                </a:solidFill>
              </a:rPr>
              <a:t>The game over pop is displayed after the ball has fall into a hole.</a:t>
            </a:r>
          </a:p>
          <a:p>
            <a:pPr rtl="0">
              <a:spcBef>
                <a:spcPts val="0"/>
              </a:spcBef>
              <a:buNone/>
            </a:pPr>
            <a:r>
              <a:rPr lang="en">
                <a:solidFill>
                  <a:srgbClr val="FFFFFF"/>
                </a:solidFill>
              </a:rPr>
              <a:t>If the newest score beats the highest score, it will show a “congratulations” message. If the score is lower than the high score, a “sorry” message is displayed.</a:t>
            </a:r>
          </a:p>
          <a:p>
            <a:pPr>
              <a:spcBef>
                <a:spcPts val="0"/>
              </a:spcBef>
              <a:buNone/>
            </a:pPr>
            <a:r>
              <a:rPr lang="en">
                <a:solidFill>
                  <a:srgbClr val="FFFFFF"/>
                </a:solidFill>
              </a:rPr>
              <a:t>The score was implemented by the UserData java file and called in the main java file after the failing condition has met. The score is the timer’s second multiplied by 10. </a:t>
            </a:r>
          </a:p>
        </p:txBody>
      </p:sp>
      <p:pic>
        <p:nvPicPr>
          <p:cNvPr id="148" name="Shape 148"/>
          <p:cNvPicPr preferRelativeResize="0"/>
          <p:nvPr/>
        </p:nvPicPr>
        <p:blipFill>
          <a:blip r:embed="rId3">
            <a:alphaModFix/>
          </a:blip>
          <a:stretch>
            <a:fillRect/>
          </a:stretch>
        </p:blipFill>
        <p:spPr>
          <a:xfrm>
            <a:off x="4482950" y="1483499"/>
            <a:ext cx="4207324" cy="2366625"/>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