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1" r:id="rId11"/>
    <p:sldId id="272" r:id="rId12"/>
    <p:sldId id="277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2314839-A68A-46D0-A433-B0E610841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A50CA04-5ABF-4016-8048-FC680D33B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4BCB5D2-A7A1-4A8E-9FC8-AA9A60DF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9741-D27C-448C-9047-D0ED11112ACF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3C41434-514B-4564-8203-8576391A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7A5DFF0-3057-493A-9E6C-D48FC404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A24-CE38-4D06-8D51-7CA0C6300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48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B2FF2A-7C66-4A8E-BADB-12038DCA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C6F9E07-C714-4263-B50A-641BC8FB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E70B703-B81A-420E-88E5-D94457A3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9741-D27C-448C-9047-D0ED11112ACF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97571B7-C6F2-477D-BB26-8AC93C37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9CEEDF9-65FC-4692-A957-E3307ACD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A24-CE38-4D06-8D51-7CA0C6300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14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36C3FFC5-61CB-456D-A89F-789264802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7365D41B-E18E-46E6-B54A-B096FAD8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424380A-7C23-4334-B59B-7EAE2ED0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9741-D27C-448C-9047-D0ED11112ACF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B7222C0-2146-4678-969E-FD98969A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AB8B1E2-712F-4260-8415-08D693EC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A24-CE38-4D06-8D51-7CA0C6300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7A3F31C-0A20-4135-A1CF-C33F8EB8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A8146B-12CA-4F88-9873-235A0B28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397ADD0-2EBA-4AB8-8486-CDF49DE0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9741-D27C-448C-9047-D0ED11112ACF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C899024-A1C6-4F70-9296-0EAA28CA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7F6F55B-CAC5-4BF3-ABE6-D731FA2F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A24-CE38-4D06-8D51-7CA0C6300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83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89F392-8E58-4C68-B585-3DD28A03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BE30DAB-BED6-4415-9EBC-48FD4530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13B9DCD-DFF2-4984-98D5-E143CA0F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9741-D27C-448C-9047-D0ED11112ACF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EEB0C98-F583-4BB4-BF75-C387EDF3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D562F40-9E03-48F4-8190-FA1CC017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A24-CE38-4D06-8D51-7CA0C6300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8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897752-770C-400E-A782-8ED9EF3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01709DF-6F53-44AC-B54E-C6ABD1DE2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641E80D-5787-4686-BA73-7A837140A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C0C9578-EE6D-49D9-AE4B-E34E8860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9741-D27C-448C-9047-D0ED11112ACF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337C251-E3FF-4C39-9A9F-D560FAF7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B9FF8441-094F-4901-B0B5-9327BE36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A24-CE38-4D06-8D51-7CA0C6300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1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02A9BA-52DF-4973-9E7A-B52FF0E6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5414381-E0AB-498D-AD34-37948C560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AA03BDC8-34EF-4CBD-8A03-9FAEF22F7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FF86C755-8D25-4B84-8802-F47679663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71255EB6-4B9E-4672-BBBE-8D2C7E9A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45A028D7-D068-4493-9153-C785167E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9741-D27C-448C-9047-D0ED11112ACF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6C2D19F8-D85E-4441-83EC-48DE6703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2020D319-71B1-449F-B1F6-911BF997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A24-CE38-4D06-8D51-7CA0C6300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F5105D-3EB9-4D4A-AA44-A2FEAE73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4F469EB6-1B7E-4AB1-B6F6-3D6DA53D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9741-D27C-448C-9047-D0ED11112ACF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0EA98B2-D072-4F1F-B00A-C576DDAC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C51EA9CF-BCAA-4DF9-9828-6BC2D442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A24-CE38-4D06-8D51-7CA0C6300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AADB6D49-E884-4BCF-93B5-5ED31B6C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9741-D27C-448C-9047-D0ED11112ACF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3CDB4D11-DCFA-492E-AD3C-5ABF964E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10E3F7E-9074-4A69-BBB0-48423C25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A24-CE38-4D06-8D51-7CA0C6300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4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4E3F62-01F4-42DF-A593-8D7240EE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DACB46E-4CE3-416E-A368-8ACDA64A0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871E3D8-4C18-4DED-9360-BB7E340DA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1A50566-75ED-4BB7-B514-FF617999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9741-D27C-448C-9047-D0ED11112ACF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72F145A-D240-477E-9B8A-01AF44F8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EB7DAE9-7285-4BB1-9663-E45E19DC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A24-CE38-4D06-8D51-7CA0C6300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83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96020C-8924-44DE-AA35-B1287022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DA40D628-6F73-43FE-B325-BDF6270B3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D2E5C552-588D-4D71-82C7-848982835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3E2C4D3-5F98-4823-9EBD-0353ABB6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9741-D27C-448C-9047-D0ED11112ACF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6F2010D3-604B-4BD5-B8F5-823DBD16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6D3E04D8-DD52-462C-A6CE-82564382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A24-CE38-4D06-8D51-7CA0C6300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3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DF5A25EC-389F-4622-A652-3B4BA289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98ED16F-F68D-440B-8768-B5151046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7513142-E544-43F9-8AC8-81564A241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9741-D27C-448C-9047-D0ED11112ACF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261B8B7-DA55-431A-96E0-B65359E4C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76DDEC2-03FC-4787-ACF7-EDC0821C6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DA24-CE38-4D06-8D51-7CA0C6300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5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ger-fer.heroku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316C4D1-B499-4537-936D-49170445C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Giger</a:t>
            </a:r>
            <a:endParaRPr lang="en-GB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A9B8445-DA07-412B-93E4-72372EC3E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5830"/>
            <a:ext cx="9144000" cy="861969"/>
          </a:xfrm>
        </p:spPr>
        <p:txBody>
          <a:bodyPr/>
          <a:lstStyle/>
          <a:p>
            <a:r>
              <a:rPr lang="en-US" dirty="0"/>
              <a:t>DRU</a:t>
            </a:r>
            <a:r>
              <a:rPr lang="hr-HR" dirty="0"/>
              <a:t>ŠTVENA MREŽA ZA GLAZBENIKE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61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E42A4476-7224-47BD-8074-8804877D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290637"/>
            <a:ext cx="5010150" cy="4276725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2D18C17B-4741-473F-BE08-6AEDC5094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933" y="684594"/>
            <a:ext cx="6254134" cy="5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0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E4FD3144-81F8-406D-9CCB-A6AB02492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60" y="1755124"/>
            <a:ext cx="6699680" cy="3660897"/>
          </a:xfrm>
        </p:spPr>
      </p:pic>
    </p:spTree>
    <p:extLst>
      <p:ext uri="{BB962C8B-B14F-4D97-AF65-F5344CB8AC3E}">
        <p14:creationId xmlns:p14="http://schemas.microsoft.com/office/powerpoint/2010/main" val="361196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7017CBF8-FA97-4110-9814-AAF9E6AA0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71" y="848972"/>
            <a:ext cx="5114871" cy="5327991"/>
          </a:xfrm>
        </p:spPr>
      </p:pic>
    </p:spTree>
    <p:extLst>
      <p:ext uri="{BB962C8B-B14F-4D97-AF65-F5344CB8AC3E}">
        <p14:creationId xmlns:p14="http://schemas.microsoft.com/office/powerpoint/2010/main" val="218180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DA2900BD-48CB-453E-9D95-95BB4019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42" y="0"/>
            <a:ext cx="10518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9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028B74-6C76-49BE-B2D3-042D6BAF1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Hvala na pažnji</a:t>
            </a:r>
            <a:endParaRPr lang="en-GB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D1FA8FC-D21D-43D6-BF96-1DB019A96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r-HR" dirty="0"/>
          </a:p>
          <a:p>
            <a:r>
              <a:rPr lang="hr-HR" dirty="0"/>
              <a:t>Posjetite nas i zabavite se na:</a:t>
            </a:r>
          </a:p>
          <a:p>
            <a:br>
              <a:rPr lang="hr-HR" dirty="0">
                <a:hlinkClick r:id="rId2"/>
              </a:rPr>
            </a:br>
            <a:r>
              <a:rPr lang="en-GB" dirty="0">
                <a:hlinkClick r:id="rId2"/>
              </a:rPr>
              <a:t>https://giger-fer.herokuapp.com/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54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301CA37-BC6C-4AAA-A776-94D25E416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2" y="1084198"/>
            <a:ext cx="11969238" cy="4540055"/>
          </a:xfrm>
        </p:spPr>
      </p:pic>
      <p:sp>
        <p:nvSpPr>
          <p:cNvPr id="6" name="Podnaslov 2">
            <a:extLst>
              <a:ext uri="{FF2B5EF4-FFF2-40B4-BE49-F238E27FC236}">
                <a16:creationId xmlns:a16="http://schemas.microsoft.com/office/drawing/2014/main" id="{EF8E6DB6-DB01-402E-AE84-7D654E3C3B4B}"/>
              </a:ext>
            </a:extLst>
          </p:cNvPr>
          <p:cNvSpPr txBox="1">
            <a:spLocks/>
          </p:cNvSpPr>
          <p:nvPr/>
        </p:nvSpPr>
        <p:spPr>
          <a:xfrm>
            <a:off x="4735585" y="438890"/>
            <a:ext cx="2720829" cy="861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dirty="0" err="1"/>
              <a:t>ChillCrew</a:t>
            </a:r>
            <a:r>
              <a:rPr lang="hr-HR" dirty="0"/>
              <a:t>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71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163DDB3F-45C8-4D65-90C1-61DAC0BB7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9" y="1046308"/>
            <a:ext cx="9986199" cy="4765383"/>
          </a:xfrm>
        </p:spPr>
      </p:pic>
    </p:spTree>
    <p:extLst>
      <p:ext uri="{BB962C8B-B14F-4D97-AF65-F5344CB8AC3E}">
        <p14:creationId xmlns:p14="http://schemas.microsoft.com/office/powerpoint/2010/main" val="85594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0405A0C-AC2B-4760-BDA6-1F162BBC4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63" y="245240"/>
            <a:ext cx="5691674" cy="6367520"/>
          </a:xfrm>
        </p:spPr>
      </p:pic>
    </p:spTree>
    <p:extLst>
      <p:ext uri="{BB962C8B-B14F-4D97-AF65-F5344CB8AC3E}">
        <p14:creationId xmlns:p14="http://schemas.microsoft.com/office/powerpoint/2010/main" val="326311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682A12E6-94A6-481E-B13D-146D8390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247650"/>
            <a:ext cx="71532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5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78E7EF45-46E2-491C-A381-C6BB5F341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89" y="0"/>
            <a:ext cx="7746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2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6560B082-282E-4A43-9B9A-74924B6C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20" y="0"/>
            <a:ext cx="4528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4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21BD7D98-D700-48D4-B2E9-7AA9A7A9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54" y="785443"/>
            <a:ext cx="513469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9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75DA8B3B-736E-4AA7-BA27-15BAF09C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571" y="0"/>
            <a:ext cx="502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5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Office PowerPoint</Application>
  <PresentationFormat>Široki zaslon</PresentationFormat>
  <Paragraphs>7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sustava Office</vt:lpstr>
      <vt:lpstr>Giger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Giger</dc:title>
  <dc:creator>Ivan Juren</dc:creator>
  <cp:lastModifiedBy>Ivan Juren</cp:lastModifiedBy>
  <cp:revision>4</cp:revision>
  <dcterms:created xsi:type="dcterms:W3CDTF">2020-01-20T20:34:05Z</dcterms:created>
  <dcterms:modified xsi:type="dcterms:W3CDTF">2020-01-20T21:06:14Z</dcterms:modified>
</cp:coreProperties>
</file>