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7272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8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F3904-AEAA-12C0-DEC2-01BAA53D8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D4DE8E-C027-38BA-7520-8634B5F40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D9C74-89CA-E0B8-0D98-2A30CDF0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3E96-503F-400B-8ECC-12A48B73DEA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2C1FD-742A-977B-48F6-41014FC7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5D58E-667C-5444-4833-D2AD1F67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C634-2E13-4AD9-A6D4-6D2EA0FE2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04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76557-7F67-B995-045E-5BC1AF08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6BD44F-56C9-E302-CAA6-5A5BD8F3E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E8AFBF-3704-7E9C-AEBA-51A3B3FA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3E96-503F-400B-8ECC-12A48B73DEA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211B53-F063-AEB0-25F8-0BE38027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EB5E3A-67CB-5F05-933F-B8D4AA25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C634-2E13-4AD9-A6D4-6D2EA0FE2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16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D9E845-2B6D-93CC-8F90-236C5DA07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5E4E69-3EEB-C41E-DD3A-46C0C1AA2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824B9-31FC-A936-95BA-5F4DA676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3E96-503F-400B-8ECC-12A48B73DEA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AD7CE-C5FA-2746-4C1A-4EFE1857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EACBD-1ACB-6593-701B-B6E9FB0B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C634-2E13-4AD9-A6D4-6D2EA0FE2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2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2CAFA-7839-635C-FCD6-B21420BA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36C18-722D-5C7B-B717-ADFABAB42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701A7B-E50A-1C0D-0C5E-427215CF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3E96-503F-400B-8ECC-12A48B73DEA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A0D40-F077-C30C-B907-D0273472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8A352-A76B-693D-849F-B4F9468A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C634-2E13-4AD9-A6D4-6D2EA0FE2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34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FEA5B-C88E-4649-B3A7-1D31275D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1655A3-DF28-31D5-752C-D688A33E3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53280-41FE-6239-6C51-B1EF91D93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3E96-503F-400B-8ECC-12A48B73DEA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FCBFB-4DAD-E5B9-3070-237FB179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17463-C594-D09E-043B-88C03444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C634-2E13-4AD9-A6D4-6D2EA0FE2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72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63E48-7E50-E8B3-1ECB-6C857441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9D14A4-6D81-7D3D-41B6-EABA7450A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5A50AA-E00A-7C0D-8629-7CCF4599B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61E2AC-FE30-D6F6-61EA-2A841DC4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3E96-503F-400B-8ECC-12A48B73DEA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A6AAC-A88E-36D2-7B5A-2FC54D81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2106F3-B515-428A-5484-88DB4361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C634-2E13-4AD9-A6D4-6D2EA0FE2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3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130F5-EEB6-576D-C199-154E9E367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A6D55C-1015-02EF-301C-4E4DB9392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E97EDE-08EE-668D-1AC9-3C20BBC36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8AEB4A-C3AF-0A2B-3D9B-5BBB68D30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942502-3EA2-F4D6-3A6D-C0317C850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721491-AF1A-41B4-C6DD-C5D4784F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3E96-503F-400B-8ECC-12A48B73DEA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D55E9D-0B75-33DF-8E67-27C37354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2154F0-ED7C-6A8E-8CA6-C8CF0F7A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C634-2E13-4AD9-A6D4-6D2EA0FE2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76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3B6D0-569B-B4ED-8318-46BB24EF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AE4339-879A-1D16-47BB-B813D8E3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3E96-503F-400B-8ECC-12A48B73DEA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A5AE33-D4A1-5AB9-5D0C-C5E61B6E7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F0E560-E14C-06F5-CD16-64BA01694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C634-2E13-4AD9-A6D4-6D2EA0FE2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09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6861DC-CA12-E426-1699-412D5349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3E96-503F-400B-8ECC-12A48B73DEA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4F0FC7-E8D5-6132-6054-3E017CCD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F07181-E84A-9DFD-32AB-A1A625C4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C634-2E13-4AD9-A6D4-6D2EA0FE2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60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60286-8899-F7F8-3309-984A9B0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2E313-2FF1-4FE3-E6B8-F19082557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CB23BF-3330-9343-0683-D229CEDA9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0C8F4A-2A58-777E-CD76-4729C858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3E96-503F-400B-8ECC-12A48B73DEA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F76B71-435E-D535-DF26-CC55B605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6C507-6CDA-ACB4-5F68-4FBDD618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C634-2E13-4AD9-A6D4-6D2EA0FE2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80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EBAC5-3213-FBAF-490F-9DA82CF0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6E22C6-E566-4A55-C9C4-E7FE68AFF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60619B-28CC-563D-2DDD-2283CB002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787C5D-B99B-CED4-DB41-00F46588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3E96-503F-400B-8ECC-12A48B73DEA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8A5F7D-D8CA-798E-465F-AE032BB1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2BFC07-32D1-00AF-AB36-7C94AAA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C634-2E13-4AD9-A6D4-6D2EA0FE2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70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AB70D6-468C-CD5C-09ED-4C23393D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443CD-23A8-34A4-C138-C798B9980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D4619F-5724-EEEB-D947-F65BD29A0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E3E96-503F-400B-8ECC-12A48B73DEA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6F321-AED7-74C3-DC24-DCF90E179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0739D-167B-57B6-4700-B71C6FF77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8C634-2E13-4AD9-A6D4-6D2EA0FE2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56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5786DD4-F294-5E2B-2E7B-4DE4C64F732C}"/>
              </a:ext>
            </a:extLst>
          </p:cNvPr>
          <p:cNvGrpSpPr/>
          <p:nvPr/>
        </p:nvGrpSpPr>
        <p:grpSpPr>
          <a:xfrm>
            <a:off x="4095750" y="666750"/>
            <a:ext cx="4000500" cy="4095750"/>
            <a:chOff x="4095749" y="638175"/>
            <a:chExt cx="4000500" cy="4095750"/>
          </a:xfrm>
        </p:grpSpPr>
        <p:sp>
          <p:nvSpPr>
            <p:cNvPr id="4" name="순서도: 연결자 3">
              <a:extLst>
                <a:ext uri="{FF2B5EF4-FFF2-40B4-BE49-F238E27FC236}">
                  <a16:creationId xmlns:a16="http://schemas.microsoft.com/office/drawing/2014/main" id="{D8303C3A-EE2C-7FB9-388E-22F9587CF1EE}"/>
                </a:ext>
              </a:extLst>
            </p:cNvPr>
            <p:cNvSpPr/>
            <p:nvPr/>
          </p:nvSpPr>
          <p:spPr>
            <a:xfrm>
              <a:off x="4095749" y="638175"/>
              <a:ext cx="4000500" cy="4095750"/>
            </a:xfrm>
            <a:prstGeom prst="flowChartConnector">
              <a:avLst/>
            </a:prstGeom>
            <a:no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762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5" name="1/2 액자 4">
              <a:extLst>
                <a:ext uri="{FF2B5EF4-FFF2-40B4-BE49-F238E27FC236}">
                  <a16:creationId xmlns:a16="http://schemas.microsoft.com/office/drawing/2014/main" id="{C76C75A8-7037-282B-150D-471F160BB0E1}"/>
                </a:ext>
              </a:extLst>
            </p:cNvPr>
            <p:cNvSpPr/>
            <p:nvPr/>
          </p:nvSpPr>
          <p:spPr>
            <a:xfrm rot="13500000">
              <a:off x="5173277" y="1353753"/>
              <a:ext cx="1845442" cy="1845444"/>
            </a:xfrm>
            <a:prstGeom prst="halfFrame">
              <a:avLst>
                <a:gd name="adj1" fmla="val 4209"/>
                <a:gd name="adj2" fmla="val 4204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9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DA50472-FB4D-55FC-A86A-D925F0343F91}"/>
              </a:ext>
            </a:extLst>
          </p:cNvPr>
          <p:cNvGrpSpPr/>
          <p:nvPr/>
        </p:nvGrpSpPr>
        <p:grpSpPr>
          <a:xfrm>
            <a:off x="6004560" y="-4439036"/>
            <a:ext cx="3219384" cy="3296036"/>
            <a:chOff x="4095750" y="666750"/>
            <a:chExt cx="4000500" cy="4095750"/>
          </a:xfrm>
        </p:grpSpPr>
        <p:sp>
          <p:nvSpPr>
            <p:cNvPr id="4" name="순서도: 연결자 3">
              <a:extLst>
                <a:ext uri="{FF2B5EF4-FFF2-40B4-BE49-F238E27FC236}">
                  <a16:creationId xmlns:a16="http://schemas.microsoft.com/office/drawing/2014/main" id="{D8303C3A-EE2C-7FB9-388E-22F9587CF1EE}"/>
                </a:ext>
              </a:extLst>
            </p:cNvPr>
            <p:cNvSpPr/>
            <p:nvPr/>
          </p:nvSpPr>
          <p:spPr>
            <a:xfrm>
              <a:off x="4095750" y="666750"/>
              <a:ext cx="4000500" cy="4095750"/>
            </a:xfrm>
            <a:prstGeom prst="flowChartConnector">
              <a:avLst/>
            </a:prstGeom>
            <a:no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762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5" name="1/2 액자 4">
              <a:extLst>
                <a:ext uri="{FF2B5EF4-FFF2-40B4-BE49-F238E27FC236}">
                  <a16:creationId xmlns:a16="http://schemas.microsoft.com/office/drawing/2014/main" id="{C76C75A8-7037-282B-150D-471F160BB0E1}"/>
                </a:ext>
              </a:extLst>
            </p:cNvPr>
            <p:cNvSpPr/>
            <p:nvPr/>
          </p:nvSpPr>
          <p:spPr>
            <a:xfrm rot="13500000">
              <a:off x="5173278" y="1382328"/>
              <a:ext cx="1845442" cy="1845444"/>
            </a:xfrm>
            <a:prstGeom prst="halfFrame">
              <a:avLst>
                <a:gd name="adj1" fmla="val 4209"/>
                <a:gd name="adj2" fmla="val 4204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4A10EE3-1E7F-17CE-06A2-6AC0BA3CCA7B}"/>
              </a:ext>
            </a:extLst>
          </p:cNvPr>
          <p:cNvCxnSpPr>
            <a:cxnSpLocks/>
          </p:cNvCxnSpPr>
          <p:nvPr/>
        </p:nvCxnSpPr>
        <p:spPr>
          <a:xfrm>
            <a:off x="7592992" y="451531"/>
            <a:ext cx="1" cy="486710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1E8B649-1899-4DF7-3987-3101B64CD20A}"/>
              </a:ext>
            </a:extLst>
          </p:cNvPr>
          <p:cNvGrpSpPr/>
          <p:nvPr/>
        </p:nvGrpSpPr>
        <p:grpSpPr>
          <a:xfrm>
            <a:off x="967806" y="-3190875"/>
            <a:ext cx="4000500" cy="10775916"/>
            <a:chOff x="967806" y="-3190875"/>
            <a:chExt cx="4000500" cy="1077591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FEC72EA-6332-0C66-F520-FA02A7C8FF72}"/>
                </a:ext>
              </a:extLst>
            </p:cNvPr>
            <p:cNvGrpSpPr/>
            <p:nvPr/>
          </p:nvGrpSpPr>
          <p:grpSpPr>
            <a:xfrm>
              <a:off x="967806" y="-3190875"/>
              <a:ext cx="4000500" cy="4095750"/>
              <a:chOff x="4095750" y="1178719"/>
              <a:chExt cx="4000500" cy="4095750"/>
            </a:xfrm>
          </p:grpSpPr>
          <p:sp>
            <p:nvSpPr>
              <p:cNvPr id="6" name="순서도: 연결자 5">
                <a:extLst>
                  <a:ext uri="{FF2B5EF4-FFF2-40B4-BE49-F238E27FC236}">
                    <a16:creationId xmlns:a16="http://schemas.microsoft.com/office/drawing/2014/main" id="{C8EE88C4-8866-318E-C852-AE92AB22D9F1}"/>
                  </a:ext>
                </a:extLst>
              </p:cNvPr>
              <p:cNvSpPr/>
              <p:nvPr/>
            </p:nvSpPr>
            <p:spPr>
              <a:xfrm>
                <a:off x="4095750" y="1178719"/>
                <a:ext cx="4000500" cy="4095750"/>
              </a:xfrm>
              <a:prstGeom prst="flowChartConnector">
                <a:avLst/>
              </a:prstGeom>
              <a:noFill/>
              <a:ln w="2984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 w="762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8" name="1/2 액자 7">
                <a:extLst>
                  <a:ext uri="{FF2B5EF4-FFF2-40B4-BE49-F238E27FC236}">
                    <a16:creationId xmlns:a16="http://schemas.microsoft.com/office/drawing/2014/main" id="{23659183-9FFD-3C46-B6B6-A20FA44F3B3F}"/>
                  </a:ext>
                </a:extLst>
              </p:cNvPr>
              <p:cNvSpPr/>
              <p:nvPr/>
            </p:nvSpPr>
            <p:spPr>
              <a:xfrm rot="13500000">
                <a:off x="5172600" y="1927916"/>
                <a:ext cx="1846800" cy="1846800"/>
              </a:xfrm>
              <a:prstGeom prst="halfFrame">
                <a:avLst>
                  <a:gd name="adj1" fmla="val 15043"/>
                  <a:gd name="adj2" fmla="val 15295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D528F6A-BEE9-5C2A-008A-78AC1F4FA6F3}"/>
                </a:ext>
              </a:extLst>
            </p:cNvPr>
            <p:cNvCxnSpPr>
              <a:cxnSpLocks/>
            </p:cNvCxnSpPr>
            <p:nvPr/>
          </p:nvCxnSpPr>
          <p:spPr>
            <a:xfrm>
              <a:off x="2985753" y="1811408"/>
              <a:ext cx="0" cy="5773633"/>
            </a:xfrm>
            <a:prstGeom prst="line">
              <a:avLst/>
            </a:prstGeom>
            <a:ln w="2984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421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그래픽, 레드, 그래픽 디자인, 폰트이(가) 표시된 사진&#10;&#10;자동 생성된 설명">
            <a:extLst>
              <a:ext uri="{FF2B5EF4-FFF2-40B4-BE49-F238E27FC236}">
                <a16:creationId xmlns:a16="http://schemas.microsoft.com/office/drawing/2014/main" id="{C35ACA45-AFA2-9825-257A-36DEB3CE2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789" y="1050925"/>
            <a:ext cx="4351338" cy="4351338"/>
          </a:xfr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E955CFA-2F9D-EE4A-CBF9-C5A4ABEC28CD}"/>
              </a:ext>
            </a:extLst>
          </p:cNvPr>
          <p:cNvGrpSpPr/>
          <p:nvPr/>
        </p:nvGrpSpPr>
        <p:grpSpPr>
          <a:xfrm>
            <a:off x="4095750" y="1050925"/>
            <a:ext cx="9243708" cy="4223544"/>
            <a:chOff x="4095750" y="1050925"/>
            <a:chExt cx="9243708" cy="4223544"/>
          </a:xfrm>
        </p:grpSpPr>
        <p:sp>
          <p:nvSpPr>
            <p:cNvPr id="7" name="순서도: 연결자 6">
              <a:extLst>
                <a:ext uri="{FF2B5EF4-FFF2-40B4-BE49-F238E27FC236}">
                  <a16:creationId xmlns:a16="http://schemas.microsoft.com/office/drawing/2014/main" id="{16DAE01E-2D80-96F9-BEBA-BF3AF23ACD23}"/>
                </a:ext>
              </a:extLst>
            </p:cNvPr>
            <p:cNvSpPr/>
            <p:nvPr/>
          </p:nvSpPr>
          <p:spPr>
            <a:xfrm>
              <a:off x="4095750" y="1178719"/>
              <a:ext cx="4000500" cy="4095750"/>
            </a:xfrm>
            <a:prstGeom prst="flowChartConnector">
              <a:avLst/>
            </a:prstGeom>
            <a:noFill/>
            <a:ln w="2984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762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8" name="1/2 액자 7">
              <a:extLst>
                <a:ext uri="{FF2B5EF4-FFF2-40B4-BE49-F238E27FC236}">
                  <a16:creationId xmlns:a16="http://schemas.microsoft.com/office/drawing/2014/main" id="{17F9C8D3-E7C7-3CAE-49D6-DD149EA31E81}"/>
                </a:ext>
              </a:extLst>
            </p:cNvPr>
            <p:cNvSpPr/>
            <p:nvPr/>
          </p:nvSpPr>
          <p:spPr>
            <a:xfrm rot="13500000">
              <a:off x="5172600" y="1927916"/>
              <a:ext cx="1846800" cy="1846800"/>
            </a:xfrm>
            <a:prstGeom prst="halfFrame">
              <a:avLst>
                <a:gd name="adj1" fmla="val 15043"/>
                <a:gd name="adj2" fmla="val 15295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" name="순서도: 연결자 1">
              <a:extLst>
                <a:ext uri="{FF2B5EF4-FFF2-40B4-BE49-F238E27FC236}">
                  <a16:creationId xmlns:a16="http://schemas.microsoft.com/office/drawing/2014/main" id="{BD9EC329-AB4A-A956-6293-62C41E8A08FE}"/>
                </a:ext>
              </a:extLst>
            </p:cNvPr>
            <p:cNvSpPr/>
            <p:nvPr/>
          </p:nvSpPr>
          <p:spPr>
            <a:xfrm>
              <a:off x="9338958" y="1050925"/>
              <a:ext cx="4000500" cy="4095750"/>
            </a:xfrm>
            <a:prstGeom prst="flowChartConnector">
              <a:avLst/>
            </a:prstGeom>
            <a:noFill/>
            <a:ln w="298450">
              <a:solidFill>
                <a:srgbClr val="7671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762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3" name="1/2 액자 2">
              <a:extLst>
                <a:ext uri="{FF2B5EF4-FFF2-40B4-BE49-F238E27FC236}">
                  <a16:creationId xmlns:a16="http://schemas.microsoft.com/office/drawing/2014/main" id="{76A1A9DE-1059-03AC-B01D-CE53E0E4A9DE}"/>
                </a:ext>
              </a:extLst>
            </p:cNvPr>
            <p:cNvSpPr/>
            <p:nvPr/>
          </p:nvSpPr>
          <p:spPr>
            <a:xfrm rot="13500000">
              <a:off x="10415808" y="1800122"/>
              <a:ext cx="1846800" cy="1846800"/>
            </a:xfrm>
            <a:prstGeom prst="halfFrame">
              <a:avLst>
                <a:gd name="adj1" fmla="val 15043"/>
                <a:gd name="adj2" fmla="val 15295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465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74060E29-485A-AFAF-B13D-5192139D8E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6" y="758508"/>
            <a:ext cx="2539682" cy="2539682"/>
          </a:xfrm>
          <a:prstGeom prst="rect">
            <a:avLst/>
          </a:prstGeom>
          <a:ln>
            <a:noFill/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7EC1CCB-B5F8-A840-014B-FF6583E9FBB0}"/>
              </a:ext>
            </a:extLst>
          </p:cNvPr>
          <p:cNvSpPr/>
          <p:nvPr/>
        </p:nvSpPr>
        <p:spPr>
          <a:xfrm>
            <a:off x="3297932" y="758508"/>
            <a:ext cx="2539682" cy="2539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396B9A9-69C0-7E4C-03A1-80F9A90D827F}"/>
              </a:ext>
            </a:extLst>
          </p:cNvPr>
          <p:cNvGrpSpPr/>
          <p:nvPr/>
        </p:nvGrpSpPr>
        <p:grpSpPr>
          <a:xfrm>
            <a:off x="8749466" y="758508"/>
            <a:ext cx="1890086" cy="1906406"/>
            <a:chOff x="5765478" y="1318040"/>
            <a:chExt cx="2092890" cy="2110960"/>
          </a:xfrm>
        </p:grpSpPr>
        <p:sp>
          <p:nvSpPr>
            <p:cNvPr id="2" name="순서도: 연결자 1">
              <a:extLst>
                <a:ext uri="{FF2B5EF4-FFF2-40B4-BE49-F238E27FC236}">
                  <a16:creationId xmlns:a16="http://schemas.microsoft.com/office/drawing/2014/main" id="{B24F7F77-E320-3E85-7DD1-605152A5286D}"/>
                </a:ext>
              </a:extLst>
            </p:cNvPr>
            <p:cNvSpPr/>
            <p:nvPr/>
          </p:nvSpPr>
          <p:spPr>
            <a:xfrm>
              <a:off x="5765478" y="1318040"/>
              <a:ext cx="2092890" cy="2110960"/>
            </a:xfrm>
            <a:prstGeom prst="flowChartConnector">
              <a:avLst/>
            </a:prstGeom>
            <a:solidFill>
              <a:srgbClr val="72727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십자형 2">
              <a:extLst>
                <a:ext uri="{FF2B5EF4-FFF2-40B4-BE49-F238E27FC236}">
                  <a16:creationId xmlns:a16="http://schemas.microsoft.com/office/drawing/2014/main" id="{B8375C19-5A4D-17B1-FD23-A0F2E69552D5}"/>
                </a:ext>
              </a:extLst>
            </p:cNvPr>
            <p:cNvSpPr/>
            <p:nvPr/>
          </p:nvSpPr>
          <p:spPr>
            <a:xfrm>
              <a:off x="6125765" y="1687362"/>
              <a:ext cx="1372316" cy="1372316"/>
            </a:xfrm>
            <a:prstGeom prst="plus">
              <a:avLst>
                <a:gd name="adj" fmla="val 3829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6751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김예나</dc:creator>
  <cp:lastModifiedBy>김예나</cp:lastModifiedBy>
  <cp:revision>4</cp:revision>
  <dcterms:created xsi:type="dcterms:W3CDTF">2023-07-14T05:00:13Z</dcterms:created>
  <dcterms:modified xsi:type="dcterms:W3CDTF">2023-07-20T05:50:23Z</dcterms:modified>
</cp:coreProperties>
</file>