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62" r:id="rId5"/>
    <p:sldId id="258" r:id="rId6"/>
    <p:sldId id="271" r:id="rId7"/>
    <p:sldId id="260" r:id="rId8"/>
    <p:sldId id="261" r:id="rId9"/>
    <p:sldId id="263" r:id="rId10"/>
    <p:sldId id="264" r:id="rId11"/>
    <p:sldId id="265" r:id="rId12"/>
    <p:sldId id="266" r:id="rId13"/>
    <p:sldId id="278" r:id="rId14"/>
    <p:sldId id="268" r:id="rId15"/>
    <p:sldId id="269" r:id="rId16"/>
    <p:sldId id="272" r:id="rId17"/>
    <p:sldId id="280" r:id="rId18"/>
    <p:sldId id="277" r:id="rId19"/>
    <p:sldId id="281" r:id="rId20"/>
    <p:sldId id="28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1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72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4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0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4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3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2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7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2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image" TargetMode="External"/><Relationship Id="rId2" Type="http://schemas.openxmlformats.org/officeDocument/2006/relationships/hyperlink" Target="https://en.wikipedia.org/wiki/Interdisciplina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de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5BAF-EAAE-4662-A084-61BBB56E9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1" y="0"/>
            <a:ext cx="10823576" cy="133826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OBJECT detection in images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561" y="1770062"/>
            <a:ext cx="10807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Mini Project for Third Year, Computer Science and Technology</a:t>
            </a:r>
          </a:p>
          <a:p>
            <a:pPr algn="ctr"/>
            <a:r>
              <a:rPr lang="en-US" sz="2400" dirty="0" smtClean="0"/>
              <a:t>Made By</a:t>
            </a:r>
          </a:p>
          <a:p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393"/>
              </p:ext>
            </p:extLst>
          </p:nvPr>
        </p:nvGraphicFramePr>
        <p:xfrm>
          <a:off x="953292" y="3429654"/>
          <a:ext cx="10298114" cy="227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18">
                  <a:extLst>
                    <a:ext uri="{9D8B030D-6E8A-4147-A177-3AD203B41FA5}">
                      <a16:colId xmlns:a16="http://schemas.microsoft.com/office/drawing/2014/main" val="120895438"/>
                    </a:ext>
                  </a:extLst>
                </a:gridCol>
                <a:gridCol w="6312861">
                  <a:extLst>
                    <a:ext uri="{9D8B030D-6E8A-4147-A177-3AD203B41FA5}">
                      <a16:colId xmlns:a16="http://schemas.microsoft.com/office/drawing/2014/main" val="1086566341"/>
                    </a:ext>
                  </a:extLst>
                </a:gridCol>
                <a:gridCol w="2103135">
                  <a:extLst>
                    <a:ext uri="{9D8B030D-6E8A-4147-A177-3AD203B41FA5}">
                      <a16:colId xmlns:a16="http://schemas.microsoft.com/office/drawing/2014/main" val="4219791241"/>
                    </a:ext>
                  </a:extLst>
                </a:gridCol>
              </a:tblGrid>
              <a:tr h="568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6441"/>
                  </a:ext>
                </a:extLst>
              </a:tr>
              <a:tr h="568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Shantanu Y. Balse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39559"/>
                  </a:ext>
                </a:extLst>
              </a:tr>
              <a:tr h="568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Aniket</a:t>
                      </a:r>
                      <a:r>
                        <a:rPr lang="en-US" dirty="0" smtClean="0"/>
                        <a:t> R. </a:t>
                      </a:r>
                      <a:r>
                        <a:rPr lang="en-US" dirty="0" err="1" smtClean="0"/>
                        <a:t>Bhosale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7817"/>
                  </a:ext>
                </a:extLst>
              </a:tr>
              <a:tr h="568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Prasad M. </a:t>
                      </a:r>
                      <a:r>
                        <a:rPr lang="en-US" dirty="0" err="1" smtClean="0"/>
                        <a:t>Chaudhari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497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7600" y="6121400"/>
            <a:ext cx="1013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of Technology, </a:t>
            </a:r>
            <a:r>
              <a:rPr lang="en-US" dirty="0" err="1" smtClean="0"/>
              <a:t>Shivaji</a:t>
            </a:r>
            <a:r>
              <a:rPr lang="en-US" dirty="0" smtClean="0"/>
              <a:t> University, Kolhapur			Date: 12 April,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6B0F-FF14-4403-B370-64B353C8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vs human 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C3C4-DD36-44DA-8716-36469EC9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7539"/>
            <a:ext cx="9905999" cy="3541714"/>
          </a:xfrm>
        </p:spPr>
        <p:txBody>
          <a:bodyPr/>
          <a:lstStyle/>
          <a:p>
            <a:r>
              <a:rPr lang="en-US" dirty="0"/>
              <a:t>Vision is an amazing feat of natural intelligence</a:t>
            </a:r>
          </a:p>
          <a:p>
            <a:r>
              <a:rPr lang="en-IN" dirty="0"/>
              <a:t>There are about 30,000 visual categories.</a:t>
            </a:r>
          </a:p>
          <a:p>
            <a:r>
              <a:rPr lang="en-IN" dirty="0"/>
              <a:t>Learn 4.5 categories per day-&gt; 18 yrs.</a:t>
            </a:r>
          </a:p>
          <a:p>
            <a:r>
              <a:rPr lang="en-IN" dirty="0"/>
              <a:t>At age 6, child can learn roughly all 30,000</a:t>
            </a:r>
          </a:p>
          <a:p>
            <a:r>
              <a:rPr lang="en-IN" dirty="0"/>
              <a:t>Machine can’t replicate human image </a:t>
            </a:r>
            <a:r>
              <a:rPr lang="en-IN" dirty="0" err="1"/>
              <a:t>recognization</a:t>
            </a:r>
            <a:r>
              <a:rPr lang="en-IN" dirty="0"/>
              <a:t> they don’t </a:t>
            </a:r>
            <a:r>
              <a:rPr lang="en-IN" dirty="0" err="1"/>
              <a:t>possesess</a:t>
            </a:r>
            <a:r>
              <a:rPr lang="en-IN" dirty="0"/>
              <a:t> our ability to recognize distorted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7C9A-9596-4A8F-98D9-2B6F6B1A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computer vision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65FD-FED2-41EC-B805-EB478296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limitations like humans</a:t>
            </a:r>
          </a:p>
          <a:p>
            <a:r>
              <a:rPr lang="en-US" dirty="0"/>
              <a:t>Do not need to have device embedded, physically printed, or externally attached to objects targeted for detection.</a:t>
            </a:r>
          </a:p>
          <a:p>
            <a:r>
              <a:rPr lang="en-US" dirty="0"/>
              <a:t>Image capturing devices are easy to mount, remove, replace or upgrade.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04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3627-8FF1-461A-9A08-DD5D6541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en-US" dirty="0"/>
              <a:t>Object detection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E0FF-E718-4E4F-BC23-567B4F51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1486"/>
            <a:ext cx="9905999" cy="4387287"/>
          </a:xfrm>
        </p:spPr>
        <p:txBody>
          <a:bodyPr/>
          <a:lstStyle/>
          <a:p>
            <a:r>
              <a:rPr lang="en-US" dirty="0"/>
              <a:t>Object detection technology is related to computer vision and image processing</a:t>
            </a:r>
          </a:p>
          <a:p>
            <a:r>
              <a:rPr lang="en-US" dirty="0"/>
              <a:t>It deals with detecting instances of semantic objects of certain class such as human, cars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0D3D5-32B0-41A9-81D9-B8CF0F4B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64" y="3906682"/>
            <a:ext cx="7486035" cy="26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5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441324"/>
            <a:ext cx="9238343" cy="404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902200"/>
            <a:ext cx="953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Chihuahua or Muffin?</a:t>
            </a:r>
          </a:p>
        </p:txBody>
      </p:sp>
    </p:spTree>
    <p:extLst>
      <p:ext uri="{BB962C8B-B14F-4D97-AF65-F5344CB8AC3E}">
        <p14:creationId xmlns:p14="http://schemas.microsoft.com/office/powerpoint/2010/main" val="326667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A83C-B6BB-4B1B-A02D-7C3B169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object detection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BE2B-EB0B-4D78-99B3-C594E7BB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useful for Face recognition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D27AC-18D7-4FA2-983D-D0B839F0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3" y="3067665"/>
            <a:ext cx="5260258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72C6-FE34-467B-B0D9-A3CDAC26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3058"/>
            <a:ext cx="9905999" cy="4798143"/>
          </a:xfrm>
        </p:spPr>
        <p:txBody>
          <a:bodyPr/>
          <a:lstStyle/>
          <a:p>
            <a:r>
              <a:rPr lang="en-US" dirty="0"/>
              <a:t>It is also useful in people counting.</a:t>
            </a:r>
          </a:p>
          <a:p>
            <a:r>
              <a:rPr lang="en-US" dirty="0"/>
              <a:t>Useful in industrial quality check.</a:t>
            </a:r>
          </a:p>
          <a:p>
            <a:r>
              <a:rPr lang="en-US" dirty="0"/>
              <a:t>Also useful for safe driving cars and security purpose.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66" y="2732024"/>
            <a:ext cx="7304089" cy="4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5711"/>
            <a:ext cx="9905998" cy="911089"/>
          </a:xfrm>
        </p:spPr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52" y="1066800"/>
            <a:ext cx="6850696" cy="567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700" y="1282700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Main Window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2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2938"/>
            <a:ext cx="2311400" cy="658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Show original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33" y="322938"/>
            <a:ext cx="9974067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689582"/>
          </a:xfrm>
        </p:spPr>
        <p:txBody>
          <a:bodyPr/>
          <a:lstStyle/>
          <a:p>
            <a:r>
              <a:rPr lang="en-US" dirty="0"/>
              <a:t>In 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75016"/>
            <a:ext cx="11214100" cy="60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2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62100"/>
            <a:ext cx="85344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3700" y="520700"/>
            <a:ext cx="509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Demonstration: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9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3D03-8876-40CF-B64F-DB36972B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27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Artificial intelligence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36E1F8-B7A8-48BA-87DB-DCE0261B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215075"/>
            <a:ext cx="5476568" cy="3271325"/>
          </a:xfrm>
        </p:spPr>
      </p:pic>
    </p:spTree>
    <p:extLst>
      <p:ext uri="{BB962C8B-B14F-4D97-AF65-F5344CB8AC3E}">
        <p14:creationId xmlns:p14="http://schemas.microsoft.com/office/powerpoint/2010/main" val="11851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700" y="520700"/>
            <a:ext cx="509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Demonstration: output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5983"/>
            <a:ext cx="8720667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8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326418"/>
            <a:ext cx="9905998" cy="1478570"/>
          </a:xfrm>
        </p:spPr>
        <p:txBody>
          <a:bodyPr/>
          <a:lstStyle/>
          <a:p>
            <a:r>
              <a:rPr lang="en-US" dirty="0"/>
              <a:t>Takes an image file as input and detects all the objects from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1952625"/>
            <a:ext cx="5543550" cy="356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6" y="1952625"/>
            <a:ext cx="5543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3" y="417324"/>
            <a:ext cx="5536432" cy="3557776"/>
          </a:xfrm>
        </p:spPr>
      </p:pic>
      <p:sp>
        <p:nvSpPr>
          <p:cNvPr id="5" name="TextBox 4"/>
          <p:cNvSpPr txBox="1"/>
          <p:nvPr/>
        </p:nvSpPr>
        <p:spPr>
          <a:xfrm>
            <a:off x="647700" y="546100"/>
            <a:ext cx="4864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Draws a bounding around each detected object in the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Also assigns a label followed by a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label is the type of object that the program has thought it is. Like “dog” and “bicycle”.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number is the confidence score in percentage. The higher this number is the more accurate is the result.</a:t>
            </a:r>
          </a:p>
        </p:txBody>
      </p:sp>
    </p:spTree>
    <p:extLst>
      <p:ext uri="{BB962C8B-B14F-4D97-AF65-F5344CB8AC3E}">
        <p14:creationId xmlns:p14="http://schemas.microsoft.com/office/powerpoint/2010/main" val="400400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6718"/>
            <a:ext cx="9905998" cy="1007082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93800"/>
            <a:ext cx="4637088" cy="4445001"/>
          </a:xfrm>
        </p:spPr>
        <p:txBody>
          <a:bodyPr/>
          <a:lstStyle/>
          <a:p>
            <a:r>
              <a:rPr lang="en-US" dirty="0"/>
              <a:t>Written in the Python 3 programming language</a:t>
            </a:r>
          </a:p>
          <a:p>
            <a:r>
              <a:rPr lang="en-US" dirty="0"/>
              <a:t>Uses the </a:t>
            </a:r>
            <a:r>
              <a:rPr lang="en-US" dirty="0" err="1"/>
              <a:t>ImageAI</a:t>
            </a:r>
            <a:r>
              <a:rPr lang="en-US" dirty="0"/>
              <a:t> framework for object detection</a:t>
            </a:r>
          </a:p>
          <a:p>
            <a:r>
              <a:rPr lang="en-US" dirty="0"/>
              <a:t>Uses </a:t>
            </a:r>
            <a:r>
              <a:rPr lang="en-US" dirty="0" err="1"/>
              <a:t>OpenCV</a:t>
            </a:r>
            <a:r>
              <a:rPr lang="en-US" dirty="0"/>
              <a:t> for image operations.</a:t>
            </a:r>
          </a:p>
          <a:p>
            <a:r>
              <a:rPr lang="en-US" dirty="0"/>
              <a:t>Uses the </a:t>
            </a:r>
            <a:r>
              <a:rPr lang="en-US" dirty="0" err="1"/>
              <a:t>appJar</a:t>
            </a:r>
            <a:r>
              <a:rPr lang="en-US" dirty="0"/>
              <a:t> framework work user interface.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5" y="1193800"/>
            <a:ext cx="2816226" cy="796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2264337"/>
            <a:ext cx="1711325" cy="1711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88" y="2293936"/>
            <a:ext cx="1368426" cy="16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2618"/>
            <a:ext cx="9905998" cy="79118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3800"/>
            <a:ext cx="9905999" cy="4597401"/>
          </a:xfrm>
        </p:spPr>
        <p:txBody>
          <a:bodyPr/>
          <a:lstStyle/>
          <a:p>
            <a:r>
              <a:rPr lang="en-US" dirty="0"/>
              <a:t>Object detection in videos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Real-time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4142558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4EB-D45E-42FE-B6E8-5D473E55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F7B2-00EB-480C-B747-5525828C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Programs successfully detects various different kinds of objects in image </a:t>
            </a:r>
          </a:p>
          <a:p>
            <a:r>
              <a:rPr lang="en-US" dirty="0"/>
              <a:t>We were able to  successfully incorporate external libraries.</a:t>
            </a:r>
          </a:p>
          <a:p>
            <a:r>
              <a:rPr lang="en-US" dirty="0"/>
              <a:t>Program performance acceptable</a:t>
            </a:r>
          </a:p>
          <a:p>
            <a:r>
              <a:rPr lang="en-US" dirty="0"/>
              <a:t>Object detection is progressing field in computer vision</a:t>
            </a:r>
          </a:p>
          <a:p>
            <a:r>
              <a:rPr lang="en-US" dirty="0"/>
              <a:t>It helps us to gain an insight into this processing field </a:t>
            </a:r>
          </a:p>
          <a:p>
            <a:r>
              <a:rPr lang="en-US" dirty="0"/>
              <a:t>Pave  a way for advanced project in future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7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E16C6-E75A-408D-A4A7-D46D2B765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73" y="855406"/>
            <a:ext cx="6076950" cy="4647137"/>
          </a:xfrm>
        </p:spPr>
      </p:pic>
    </p:spTree>
    <p:extLst>
      <p:ext uri="{BB962C8B-B14F-4D97-AF65-F5344CB8AC3E}">
        <p14:creationId xmlns:p14="http://schemas.microsoft.com/office/powerpoint/2010/main" val="12561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5F135D-11BD-43AD-9FF6-5E9458C1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12" y="1017587"/>
            <a:ext cx="9905999" cy="3541714"/>
          </a:xfrm>
        </p:spPr>
        <p:txBody>
          <a:bodyPr/>
          <a:lstStyle/>
          <a:p>
            <a:r>
              <a:rPr lang="en-US" dirty="0"/>
              <a:t>WHAT IS AI :</a:t>
            </a:r>
          </a:p>
          <a:p>
            <a:r>
              <a:rPr lang="en-US" dirty="0"/>
              <a:t>Using computers to solve problems</a:t>
            </a:r>
          </a:p>
          <a:p>
            <a:r>
              <a:rPr lang="en-US" dirty="0"/>
              <a:t>Or make automated decisions</a:t>
            </a:r>
          </a:p>
          <a:p>
            <a:r>
              <a:rPr lang="en-US" dirty="0"/>
              <a:t>For tasks done by humans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5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1197-EC41-49D2-B8ED-7FB478B6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5806"/>
            <a:ext cx="9905999" cy="5545395"/>
          </a:xfrm>
        </p:spPr>
        <p:txBody>
          <a:bodyPr>
            <a:normAutofit/>
          </a:bodyPr>
          <a:lstStyle/>
          <a:p>
            <a:r>
              <a:rPr lang="en-US" sz="2800" dirty="0"/>
              <a:t>Artificial intelligence is a technology that is already impacting how users interact with, and are affected by the Internet.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future,  AI has the potential to vastly change the way that humans interact, not only with digital world, but also with each other, through their work.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30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BAD-BD6B-4304-8156-65D1040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ai 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3A10-8EA1-4ABA-980F-42193ED7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581339"/>
          </a:xfrm>
        </p:spPr>
        <p:txBody>
          <a:bodyPr/>
          <a:lstStyle/>
          <a:p>
            <a:r>
              <a:rPr lang="en-US" dirty="0"/>
              <a:t>Strong AI :</a:t>
            </a:r>
          </a:p>
          <a:p>
            <a:r>
              <a:rPr lang="en-US" dirty="0"/>
              <a:t>Computers thinking at a level that meets or surpasses people</a:t>
            </a:r>
          </a:p>
          <a:p>
            <a:r>
              <a:rPr lang="en-US" dirty="0"/>
              <a:t>Computers engaging in abstract reasoning and thinking</a:t>
            </a:r>
          </a:p>
          <a:p>
            <a:endParaRPr lang="en-US" dirty="0"/>
          </a:p>
          <a:p>
            <a:r>
              <a:rPr lang="en-US" dirty="0"/>
              <a:t>Weak  pattern –based  AI :</a:t>
            </a:r>
          </a:p>
          <a:p>
            <a:r>
              <a:rPr lang="en-US" dirty="0"/>
              <a:t>Computers solve problems by detecting useful patterns</a:t>
            </a:r>
          </a:p>
          <a:p>
            <a:r>
              <a:rPr lang="en-US" dirty="0"/>
              <a:t>Pattern based AI is an extremely powerful tool </a:t>
            </a:r>
          </a:p>
          <a:p>
            <a:r>
              <a:rPr lang="en-US" dirty="0"/>
              <a:t>Has been used to automate </a:t>
            </a:r>
            <a:r>
              <a:rPr lang="en-US"/>
              <a:t>many processes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882-0928-4DB3-B40C-EFA3FDA9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33387"/>
            <a:ext cx="9905999" cy="3541714"/>
          </a:xfrm>
        </p:spPr>
        <p:txBody>
          <a:bodyPr/>
          <a:lstStyle/>
          <a:p>
            <a:r>
              <a:rPr lang="en-US" dirty="0"/>
              <a:t>Intelligence: “The capacity to learn and solve the problem”</a:t>
            </a:r>
          </a:p>
          <a:p>
            <a:r>
              <a:rPr lang="en-US" dirty="0"/>
              <a:t>Artificial Intelligence: Artificial intelligence (AI)is the simulation of human intelligence by machines.</a:t>
            </a:r>
          </a:p>
          <a:p>
            <a:r>
              <a:rPr lang="en-US" dirty="0"/>
              <a:t>The ability to solve problems</a:t>
            </a:r>
          </a:p>
          <a:p>
            <a:r>
              <a:rPr lang="en-US" dirty="0"/>
              <a:t>The ability to act rationally</a:t>
            </a:r>
          </a:p>
          <a:p>
            <a:r>
              <a:rPr lang="en-US" dirty="0"/>
              <a:t>The ability  to  act like humans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5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F879-7F95-408B-90B5-E3EACF8B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2663EB-29B1-4ABC-826B-D62B802F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9" y="1777538"/>
            <a:ext cx="7136581" cy="4977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 The chances of error are almost nil   </a:t>
            </a:r>
          </a:p>
          <a:p>
            <a:pPr marL="0" indent="0">
              <a:buNone/>
            </a:pPr>
            <a:r>
              <a:rPr lang="en-US" dirty="0"/>
              <a:t>. It can be used to explore space, depths of ocean</a:t>
            </a:r>
          </a:p>
          <a:p>
            <a:pPr marL="0" indent="0">
              <a:buNone/>
            </a:pPr>
            <a:r>
              <a:rPr lang="en-US" dirty="0"/>
              <a:t>. Smartphones are greatest example  of AI    </a:t>
            </a:r>
          </a:p>
          <a:p>
            <a:pPr marL="0" indent="0">
              <a:buNone/>
            </a:pPr>
            <a:r>
              <a:rPr lang="en-US" dirty="0"/>
              <a:t>. It can be used in time consuming takes efficiently </a:t>
            </a:r>
          </a:p>
          <a:p>
            <a:pPr marL="0" indent="0">
              <a:buNone/>
            </a:pPr>
            <a:r>
              <a:rPr lang="en-US" dirty="0"/>
              <a:t>. Machines do not require break they work without stopping                                                                                              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22B40-ED35-4432-B368-7E326013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7" y="1956619"/>
            <a:ext cx="3382296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5C2-C37C-4A7F-9CE6-D3D6E143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9905-3A3F-4AA0-8B95-292F8F7A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123"/>
            <a:ext cx="9905999" cy="38640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an </a:t>
            </a:r>
            <a:r>
              <a:rPr lang="en-US" dirty="0">
                <a:hlinkClick r:id="rId2" tooltip="Interdisciplinarity"/>
              </a:rPr>
              <a:t>interdisciplinary scientific field</a:t>
            </a:r>
            <a:r>
              <a:rPr lang="en-US" dirty="0"/>
              <a:t> that deals with how computers can be made to gain high-level understanding from </a:t>
            </a:r>
            <a:r>
              <a:rPr lang="en-US" dirty="0">
                <a:hlinkClick r:id="rId3" tooltip="Digital image"/>
              </a:rPr>
              <a:t>digital images</a:t>
            </a:r>
            <a:r>
              <a:rPr lang="en-US" dirty="0"/>
              <a:t> or </a:t>
            </a:r>
            <a:r>
              <a:rPr lang="en-US" dirty="0">
                <a:hlinkClick r:id="rId4" tooltip="Video"/>
              </a:rPr>
              <a:t>videos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Theory of building artificial systems that obtain information from images</a:t>
            </a:r>
          </a:p>
          <a:p>
            <a:endParaRPr lang="en-US" dirty="0"/>
          </a:p>
          <a:p>
            <a:r>
              <a:rPr lang="en-US" dirty="0"/>
              <a:t>Image data can take many forms like video sequence, depth </a:t>
            </a:r>
            <a:r>
              <a:rPr lang="en-US" dirty="0" err="1"/>
              <a:t>images,medical</a:t>
            </a:r>
            <a:r>
              <a:rPr lang="en-US" dirty="0"/>
              <a:t> scanner, satellite sensors etc.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89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630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OBJECT detection in images</vt:lpstr>
      <vt:lpstr>Artificial intelligence :</vt:lpstr>
      <vt:lpstr>PowerPoint Presentation</vt:lpstr>
      <vt:lpstr>PowerPoint Presentation</vt:lpstr>
      <vt:lpstr>PowerPoint Presentation</vt:lpstr>
      <vt:lpstr>Limits of ai : </vt:lpstr>
      <vt:lpstr>PowerPoint Presentation</vt:lpstr>
      <vt:lpstr>Applications of ai :</vt:lpstr>
      <vt:lpstr>Computer vision :</vt:lpstr>
      <vt:lpstr>Computer vision vs human vision</vt:lpstr>
      <vt:lpstr>Advantages of computer vision :</vt:lpstr>
      <vt:lpstr>Object detection :</vt:lpstr>
      <vt:lpstr>PowerPoint Presentation</vt:lpstr>
      <vt:lpstr>Applications of object detection :</vt:lpstr>
      <vt:lpstr>PowerPoint Presentation</vt:lpstr>
      <vt:lpstr>Our Project</vt:lpstr>
      <vt:lpstr>PowerPoint Presentation</vt:lpstr>
      <vt:lpstr>In working</vt:lpstr>
      <vt:lpstr>PowerPoint Presentation</vt:lpstr>
      <vt:lpstr>PowerPoint Presentation</vt:lpstr>
      <vt:lpstr>Takes an image file as input and detects all the objects from it</vt:lpstr>
      <vt:lpstr>PowerPoint Presentation</vt:lpstr>
      <vt:lpstr>Implementation details</vt:lpstr>
      <vt:lpstr>Future work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images</dc:title>
  <dc:creator>Aniket Bhosale</dc:creator>
  <cp:lastModifiedBy>Shantanu Balse</cp:lastModifiedBy>
  <cp:revision>29</cp:revision>
  <dcterms:created xsi:type="dcterms:W3CDTF">2019-04-11T16:45:03Z</dcterms:created>
  <dcterms:modified xsi:type="dcterms:W3CDTF">2019-04-12T05:42:01Z</dcterms:modified>
</cp:coreProperties>
</file>