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63" r:id="rId6"/>
    <p:sldId id="264" r:id="rId7"/>
    <p:sldId id="274" r:id="rId8"/>
    <p:sldId id="275" r:id="rId9"/>
    <p:sldId id="272" r:id="rId10"/>
    <p:sldId id="276" r:id="rId11"/>
    <p:sldId id="267" r:id="rId12"/>
    <p:sldId id="268" r:id="rId13"/>
    <p:sldId id="270" r:id="rId14"/>
    <p:sldId id="271"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AD8D0-62D7-4865-B205-4FB85D19515D}" v="8" dt="2023-11-29T17:06:3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04" autoAdjust="0"/>
    <p:restoredTop sz="94660"/>
  </p:normalViewPr>
  <p:slideViewPr>
    <p:cSldViewPr snapToGrid="0">
      <p:cViewPr>
        <p:scale>
          <a:sx n="75" d="100"/>
          <a:sy n="75" d="100"/>
        </p:scale>
        <p:origin x="147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ntae Whitely" userId="3250cd2839dda533" providerId="LiveId" clId="{2B8AD8D0-62D7-4865-B205-4FB85D19515D}"/>
    <pc:docChg chg="custSel addSld delSld modSld sldOrd">
      <pc:chgData name="Dontae Whitely" userId="3250cd2839dda533" providerId="LiveId" clId="{2B8AD8D0-62D7-4865-B205-4FB85D19515D}" dt="2023-11-30T00:28:20.764" v="149" actId="2696"/>
      <pc:docMkLst>
        <pc:docMk/>
      </pc:docMkLst>
      <pc:sldChg chg="addSp modSp mod">
        <pc:chgData name="Dontae Whitely" userId="3250cd2839dda533" providerId="LiveId" clId="{2B8AD8D0-62D7-4865-B205-4FB85D19515D}" dt="2023-11-29T16:46:23.264" v="49" actId="1076"/>
        <pc:sldMkLst>
          <pc:docMk/>
          <pc:sldMk cId="3259337760" sldId="256"/>
        </pc:sldMkLst>
        <pc:spChg chg="mod">
          <ac:chgData name="Dontae Whitely" userId="3250cd2839dda533" providerId="LiveId" clId="{2B8AD8D0-62D7-4865-B205-4FB85D19515D}" dt="2023-11-29T16:46:06.127" v="44" actId="14100"/>
          <ac:spMkLst>
            <pc:docMk/>
            <pc:sldMk cId="3259337760" sldId="256"/>
            <ac:spMk id="9" creationId="{2DFB6212-52DB-A970-981C-FB89053949AA}"/>
          </ac:spMkLst>
        </pc:spChg>
        <pc:picChg chg="add mod">
          <ac:chgData name="Dontae Whitely" userId="3250cd2839dda533" providerId="LiveId" clId="{2B8AD8D0-62D7-4865-B205-4FB85D19515D}" dt="2023-11-29T16:46:23.264" v="49" actId="1076"/>
          <ac:picMkLst>
            <pc:docMk/>
            <pc:sldMk cId="3259337760" sldId="256"/>
            <ac:picMk id="10" creationId="{F66337C1-8B87-2F7B-0023-99A69DA2F75D}"/>
          </ac:picMkLst>
        </pc:picChg>
      </pc:sldChg>
      <pc:sldChg chg="del">
        <pc:chgData name="Dontae Whitely" userId="3250cd2839dda533" providerId="LiveId" clId="{2B8AD8D0-62D7-4865-B205-4FB85D19515D}" dt="2023-11-30T00:28:20.764" v="149" actId="2696"/>
        <pc:sldMkLst>
          <pc:docMk/>
          <pc:sldMk cId="3206876029" sldId="258"/>
        </pc:sldMkLst>
      </pc:sldChg>
      <pc:sldChg chg="del">
        <pc:chgData name="Dontae Whitely" userId="3250cd2839dda533" providerId="LiveId" clId="{2B8AD8D0-62D7-4865-B205-4FB85D19515D}" dt="2023-11-30T00:28:20.764" v="149" actId="2696"/>
        <pc:sldMkLst>
          <pc:docMk/>
          <pc:sldMk cId="412225226" sldId="266"/>
        </pc:sldMkLst>
      </pc:sldChg>
      <pc:sldChg chg="ord modTransition">
        <pc:chgData name="Dontae Whitely" userId="3250cd2839dda533" providerId="LiveId" clId="{2B8AD8D0-62D7-4865-B205-4FB85D19515D}" dt="2023-11-29T16:51:10.968" v="66"/>
        <pc:sldMkLst>
          <pc:docMk/>
          <pc:sldMk cId="798092333" sldId="267"/>
        </pc:sldMkLst>
      </pc:sldChg>
      <pc:sldChg chg="ord">
        <pc:chgData name="Dontae Whitely" userId="3250cd2839dda533" providerId="LiveId" clId="{2B8AD8D0-62D7-4865-B205-4FB85D19515D}" dt="2023-11-29T16:47:33.928" v="51"/>
        <pc:sldMkLst>
          <pc:docMk/>
          <pc:sldMk cId="3153421965" sldId="268"/>
        </pc:sldMkLst>
      </pc:sldChg>
      <pc:sldChg chg="ord">
        <pc:chgData name="Dontae Whitely" userId="3250cd2839dda533" providerId="LiveId" clId="{2B8AD8D0-62D7-4865-B205-4FB85D19515D}" dt="2023-11-29T16:47:33.928" v="51"/>
        <pc:sldMkLst>
          <pc:docMk/>
          <pc:sldMk cId="3298784780" sldId="270"/>
        </pc:sldMkLst>
      </pc:sldChg>
      <pc:sldChg chg="modSp mod ord">
        <pc:chgData name="Dontae Whitely" userId="3250cd2839dda533" providerId="LiveId" clId="{2B8AD8D0-62D7-4865-B205-4FB85D19515D}" dt="2023-11-29T16:47:33.928" v="51"/>
        <pc:sldMkLst>
          <pc:docMk/>
          <pc:sldMk cId="3669399233" sldId="271"/>
        </pc:sldMkLst>
        <pc:spChg chg="mod">
          <ac:chgData name="Dontae Whitely" userId="3250cd2839dda533" providerId="LiveId" clId="{2B8AD8D0-62D7-4865-B205-4FB85D19515D}" dt="2023-11-29T16:43:19.248" v="41" actId="20577"/>
          <ac:spMkLst>
            <pc:docMk/>
            <pc:sldMk cId="3669399233" sldId="271"/>
            <ac:spMk id="5" creationId="{E7FAF848-0BDC-9A62-4848-85F790164137}"/>
          </ac:spMkLst>
        </pc:spChg>
      </pc:sldChg>
      <pc:sldChg chg="addSp modSp mod modTransition">
        <pc:chgData name="Dontae Whitely" userId="3250cd2839dda533" providerId="LiveId" clId="{2B8AD8D0-62D7-4865-B205-4FB85D19515D}" dt="2023-11-29T16:59:49.907" v="137" actId="113"/>
        <pc:sldMkLst>
          <pc:docMk/>
          <pc:sldMk cId="2936792048" sldId="272"/>
        </pc:sldMkLst>
        <pc:spChg chg="add mod">
          <ac:chgData name="Dontae Whitely" userId="3250cd2839dda533" providerId="LiveId" clId="{2B8AD8D0-62D7-4865-B205-4FB85D19515D}" dt="2023-11-29T16:59:49.907" v="137" actId="113"/>
          <ac:spMkLst>
            <pc:docMk/>
            <pc:sldMk cId="2936792048" sldId="272"/>
            <ac:spMk id="6" creationId="{56EEDA4C-12AC-D9E8-00DA-7D788418643B}"/>
          </ac:spMkLst>
        </pc:spChg>
      </pc:sldChg>
      <pc:sldChg chg="modTransition">
        <pc:chgData name="Dontae Whitely" userId="3250cd2839dda533" providerId="LiveId" clId="{2B8AD8D0-62D7-4865-B205-4FB85D19515D}" dt="2023-11-29T16:51:10.968" v="66"/>
        <pc:sldMkLst>
          <pc:docMk/>
          <pc:sldMk cId="2824912722" sldId="274"/>
        </pc:sldMkLst>
      </pc:sldChg>
      <pc:sldChg chg="modTransition">
        <pc:chgData name="Dontae Whitely" userId="3250cd2839dda533" providerId="LiveId" clId="{2B8AD8D0-62D7-4865-B205-4FB85D19515D}" dt="2023-11-29T16:51:10.968" v="66"/>
        <pc:sldMkLst>
          <pc:docMk/>
          <pc:sldMk cId="3466770288" sldId="275"/>
        </pc:sldMkLst>
      </pc:sldChg>
      <pc:sldChg chg="addSp modSp mod modTransition">
        <pc:chgData name="Dontae Whitely" userId="3250cd2839dda533" providerId="LiveId" clId="{2B8AD8D0-62D7-4865-B205-4FB85D19515D}" dt="2023-11-29T16:59:58.458" v="138" actId="113"/>
        <pc:sldMkLst>
          <pc:docMk/>
          <pc:sldMk cId="238357656" sldId="276"/>
        </pc:sldMkLst>
        <pc:spChg chg="add mod">
          <ac:chgData name="Dontae Whitely" userId="3250cd2839dda533" providerId="LiveId" clId="{2B8AD8D0-62D7-4865-B205-4FB85D19515D}" dt="2023-11-29T16:59:58.458" v="138" actId="113"/>
          <ac:spMkLst>
            <pc:docMk/>
            <pc:sldMk cId="238357656" sldId="276"/>
            <ac:spMk id="6" creationId="{02EC847A-BBF4-3D04-4C57-DD8413D12E89}"/>
          </ac:spMkLst>
        </pc:spChg>
      </pc:sldChg>
      <pc:sldChg chg="addSp delSp modSp new mod ord modAnim">
        <pc:chgData name="Dontae Whitely" userId="3250cd2839dda533" providerId="LiveId" clId="{2B8AD8D0-62D7-4865-B205-4FB85D19515D}" dt="2023-11-29T17:11:44.143" v="148"/>
        <pc:sldMkLst>
          <pc:docMk/>
          <pc:sldMk cId="3005239826" sldId="277"/>
        </pc:sldMkLst>
        <pc:spChg chg="mod">
          <ac:chgData name="Dontae Whitely" userId="3250cd2839dda533" providerId="LiveId" clId="{2B8AD8D0-62D7-4865-B205-4FB85D19515D}" dt="2023-11-29T16:53:43.818" v="108" actId="20577"/>
          <ac:spMkLst>
            <pc:docMk/>
            <pc:sldMk cId="3005239826" sldId="277"/>
            <ac:spMk id="2" creationId="{8D68E1A2-CA93-E52B-D35F-87B98E6F44A9}"/>
          </ac:spMkLst>
        </pc:spChg>
        <pc:spChg chg="del">
          <ac:chgData name="Dontae Whitely" userId="3250cd2839dda533" providerId="LiveId" clId="{2B8AD8D0-62D7-4865-B205-4FB85D19515D}" dt="2023-11-29T16:52:43.802" v="68"/>
          <ac:spMkLst>
            <pc:docMk/>
            <pc:sldMk cId="3005239826" sldId="277"/>
            <ac:spMk id="3" creationId="{E70E7678-E12B-FACF-88F0-0E1E36A6593C}"/>
          </ac:spMkLst>
        </pc:spChg>
        <pc:spChg chg="add del mod">
          <ac:chgData name="Dontae Whitely" userId="3250cd2839dda533" providerId="LiveId" clId="{2B8AD8D0-62D7-4865-B205-4FB85D19515D}" dt="2023-11-29T16:54:10.674" v="116" actId="478"/>
          <ac:spMkLst>
            <pc:docMk/>
            <pc:sldMk cId="3005239826" sldId="277"/>
            <ac:spMk id="6" creationId="{61968E55-2EE7-9995-076B-9F23F1DAF562}"/>
          </ac:spMkLst>
        </pc:spChg>
        <pc:picChg chg="add del mod">
          <ac:chgData name="Dontae Whitely" userId="3250cd2839dda533" providerId="LiveId" clId="{2B8AD8D0-62D7-4865-B205-4FB85D19515D}" dt="2023-11-29T16:53:46.538" v="109" actId="478"/>
          <ac:picMkLst>
            <pc:docMk/>
            <pc:sldMk cId="3005239826" sldId="277"/>
            <ac:picMk id="4" creationId="{DA8DE788-209A-622D-342A-B9CE86731118}"/>
          </ac:picMkLst>
        </pc:picChg>
        <pc:picChg chg="add mod">
          <ac:chgData name="Dontae Whitely" userId="3250cd2839dda533" providerId="LiveId" clId="{2B8AD8D0-62D7-4865-B205-4FB85D19515D}" dt="2023-11-29T16:54:04.166" v="115" actId="14100"/>
          <ac:picMkLst>
            <pc:docMk/>
            <pc:sldMk cId="3005239826" sldId="277"/>
            <ac:picMk id="7" creationId="{93DC2C60-A9F0-227A-3F8D-26B4900F9BA4}"/>
          </ac:picMkLst>
        </pc:picChg>
      </pc:sldChg>
      <pc:sldChg chg="new del">
        <pc:chgData name="Dontae Whitely" userId="3250cd2839dda533" providerId="LiveId" clId="{2B8AD8D0-62D7-4865-B205-4FB85D19515D}" dt="2023-11-30T00:28:20.764" v="149" actId="2696"/>
        <pc:sldMkLst>
          <pc:docMk/>
          <pc:sldMk cId="1151871017" sldId="278"/>
        </pc:sldMkLst>
      </pc:sldChg>
      <pc:sldChg chg="addSp delSp modSp new del ord">
        <pc:chgData name="Dontae Whitely" userId="3250cd2839dda533" providerId="LiveId" clId="{2B8AD8D0-62D7-4865-B205-4FB85D19515D}" dt="2023-11-29T17:11:39.199" v="146" actId="2696"/>
        <pc:sldMkLst>
          <pc:docMk/>
          <pc:sldMk cId="1781875160" sldId="279"/>
        </pc:sldMkLst>
        <pc:spChg chg="del">
          <ac:chgData name="Dontae Whitely" userId="3250cd2839dda533" providerId="LiveId" clId="{2B8AD8D0-62D7-4865-B205-4FB85D19515D}" dt="2023-11-29T17:06:34.872" v="144"/>
          <ac:spMkLst>
            <pc:docMk/>
            <pc:sldMk cId="1781875160" sldId="279"/>
            <ac:spMk id="3" creationId="{EE8FD4D3-74D3-9D33-3AE4-EFE8D08B9D4D}"/>
          </ac:spMkLst>
        </pc:spChg>
        <pc:spChg chg="add mod">
          <ac:chgData name="Dontae Whitely" userId="3250cd2839dda533" providerId="LiveId" clId="{2B8AD8D0-62D7-4865-B205-4FB85D19515D}" dt="2023-11-29T17:06:38.191" v="145" actId="478"/>
          <ac:spMkLst>
            <pc:docMk/>
            <pc:sldMk cId="1781875160" sldId="279"/>
            <ac:spMk id="4" creationId="{B648FFF7-937D-23B6-D383-47C8B3C29305}"/>
          </ac:spMkLst>
        </pc:spChg>
        <pc:picChg chg="add del mod">
          <ac:chgData name="Dontae Whitely" userId="3250cd2839dda533" providerId="LiveId" clId="{2B8AD8D0-62D7-4865-B205-4FB85D19515D}" dt="2023-11-29T17:06:38.191" v="145" actId="478"/>
          <ac:picMkLst>
            <pc:docMk/>
            <pc:sldMk cId="1781875160" sldId="279"/>
            <ac:picMk id="3074" creationId="{F1B52A06-F57B-D658-AD97-1557262B894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C712-4875-85EA-898D-52B5227E91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323C4-635F-6626-BC30-8F7E98465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58E4D2-2F2D-9F6E-7769-448B16DB24EF}"/>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2AC719B7-1196-7B86-3414-AFD0A0BDB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D2581-2207-269B-3DF3-B78970C6169E}"/>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62801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BAE02-B9FC-3EF3-2ED2-8FB6B80F10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024A8B-A547-D6EA-4CA4-340A705FD8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4A6A9-1C9B-7A9F-E696-C338714A4384}"/>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D43AB5DB-2482-B28D-E7A4-6F8E289CD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8D844-0AD3-7365-B3C8-DA1D9271F77E}"/>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133133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6CDCA-1A2E-320E-B3E7-407798C1BD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0493FB-7FD4-D9B3-C7CF-A22AC08041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6A8F5-6948-6ACA-62C0-7918D020A9FA}"/>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C2232124-E17A-00B8-D98B-5B8C83025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0E3A0-25A2-B56A-6D52-02222E6FF976}"/>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062550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60F77-ADDB-A000-AFA2-62CD34E493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B9087-0194-4D4A-8898-C38914FA0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F1BA-DFC9-BD73-BC3D-4630B74386A1}"/>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C2CF6492-1744-A51B-87CD-ED7485E6F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A900C-F8DE-7C17-D726-AB151489839D}"/>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358273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22A0-5354-BBC1-86BE-E25F5211D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51C97-D889-4869-B2BE-E6CD195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8521BD-30EB-2223-D0BF-47C7F70DC957}"/>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6364876E-6768-3E69-7BCB-D09A4EE61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C3150-151A-46D3-9B2E-39C1B3C88D84}"/>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72622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0295E-D20F-FE51-930A-A5A084B11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5EC0FC-333E-6F84-E3D0-71BC317C89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9787B2-EF73-84B1-649B-7A5C8FB2C1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A79EC6-3A02-67D8-73D6-D9F840BFB010}"/>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6" name="Footer Placeholder 5">
            <a:extLst>
              <a:ext uri="{FF2B5EF4-FFF2-40B4-BE49-F238E27FC236}">
                <a16:creationId xmlns:a16="http://schemas.microsoft.com/office/drawing/2014/main" id="{36533D13-ED17-7C61-3164-96B62F62B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A4BA6-2FBB-48BB-C56A-31E6B2AE4B84}"/>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47346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72C1-0841-4F07-B468-E1C27706F1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ECCE5-0A3E-E563-C99E-4DEEDC2C2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D4B89E-4DBC-177A-93AD-E7962BB36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EC6EB4-BA81-ABBE-06CA-D257CDBFBD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218E2E-8C41-3D65-0275-191D3F7EA1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3C1C91-3317-7FE6-3DED-F45498FAE2A5}"/>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8" name="Footer Placeholder 7">
            <a:extLst>
              <a:ext uri="{FF2B5EF4-FFF2-40B4-BE49-F238E27FC236}">
                <a16:creationId xmlns:a16="http://schemas.microsoft.com/office/drawing/2014/main" id="{FEFCBA19-6573-9423-25B7-289C4D84E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A6DA4-DEEB-A234-8F98-B2DD3A31530D}"/>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305121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61F9-FE3F-C45C-9C39-2AA7D3D947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26017C-C814-8C1A-6B25-D67A7B41D883}"/>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4" name="Footer Placeholder 3">
            <a:extLst>
              <a:ext uri="{FF2B5EF4-FFF2-40B4-BE49-F238E27FC236}">
                <a16:creationId xmlns:a16="http://schemas.microsoft.com/office/drawing/2014/main" id="{62CA7802-3ECC-86B8-4128-AC2F7ECB82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D67AAD-9D7B-2531-0FA6-67395324B2AF}"/>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290477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7F33-4F24-10DC-0B85-CB15EF23F507}"/>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3" name="Footer Placeholder 2">
            <a:extLst>
              <a:ext uri="{FF2B5EF4-FFF2-40B4-BE49-F238E27FC236}">
                <a16:creationId xmlns:a16="http://schemas.microsoft.com/office/drawing/2014/main" id="{DAFE9F08-127C-013A-3A10-8E8EEEDF26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2B4819-547D-6C59-1EE6-748777B3E125}"/>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173490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9C68-9804-8106-CF3A-D2F130424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C1D0C3-11C5-5212-7ADB-7FAD7437A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78B4B4-C9FE-6F79-4AEE-AB8A7E0E5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51EFB7-5F20-B156-714F-1D7C27D24F49}"/>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6" name="Footer Placeholder 5">
            <a:extLst>
              <a:ext uri="{FF2B5EF4-FFF2-40B4-BE49-F238E27FC236}">
                <a16:creationId xmlns:a16="http://schemas.microsoft.com/office/drawing/2014/main" id="{A70427DE-33E2-5262-C7AA-0750505B77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630D7C-E306-61EE-3037-CE82E238EFB2}"/>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389181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8B704-CA3F-BE3E-38DD-74B6020BE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95E4-D6D3-B359-8658-D7D589AE83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2FB32C-3F57-FE85-85A9-7BC30042E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6E16A-3B63-2FB6-7041-31CBAA9393DF}"/>
              </a:ext>
            </a:extLst>
          </p:cNvPr>
          <p:cNvSpPr>
            <a:spLocks noGrp="1"/>
          </p:cNvSpPr>
          <p:nvPr>
            <p:ph type="dt" sz="half" idx="10"/>
          </p:nvPr>
        </p:nvSpPr>
        <p:spPr/>
        <p:txBody>
          <a:bodyPr/>
          <a:lstStyle/>
          <a:p>
            <a:fld id="{94219A31-1E02-43AC-A131-66BD5A60B6B9}" type="datetimeFigureOut">
              <a:rPr lang="en-US" smtClean="0"/>
              <a:t>11/28/2023</a:t>
            </a:fld>
            <a:endParaRPr lang="en-US"/>
          </a:p>
        </p:txBody>
      </p:sp>
      <p:sp>
        <p:nvSpPr>
          <p:cNvPr id="6" name="Footer Placeholder 5">
            <a:extLst>
              <a:ext uri="{FF2B5EF4-FFF2-40B4-BE49-F238E27FC236}">
                <a16:creationId xmlns:a16="http://schemas.microsoft.com/office/drawing/2014/main" id="{7AB5748D-AED1-2D4B-8930-AFCB75D0BB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8189B-9F25-0F7B-3384-9D133B8ED8DE}"/>
              </a:ext>
            </a:extLst>
          </p:cNvPr>
          <p:cNvSpPr>
            <a:spLocks noGrp="1"/>
          </p:cNvSpPr>
          <p:nvPr>
            <p:ph type="sldNum" sz="quarter" idx="12"/>
          </p:nvPr>
        </p:nvSpPr>
        <p:spPr/>
        <p:txBody>
          <a:bodyPr/>
          <a:lstStyle/>
          <a:p>
            <a:fld id="{587214C6-B7AF-4AE3-9AF6-3A2E70EB0681}" type="slidenum">
              <a:rPr lang="en-US" smtClean="0"/>
              <a:t>‹#›</a:t>
            </a:fld>
            <a:endParaRPr lang="en-US"/>
          </a:p>
        </p:txBody>
      </p:sp>
    </p:spTree>
    <p:extLst>
      <p:ext uri="{BB962C8B-B14F-4D97-AF65-F5344CB8AC3E}">
        <p14:creationId xmlns:p14="http://schemas.microsoft.com/office/powerpoint/2010/main" val="278306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5FC16-40D0-9113-98FA-8837ADA0B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39175A-C062-FECA-6FF2-408F6B0FE3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8F94A-9004-91F8-FAAE-AEDA8B7DF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19A31-1E02-43AC-A131-66BD5A60B6B9}" type="datetimeFigureOut">
              <a:rPr lang="en-US" smtClean="0"/>
              <a:t>11/28/2023</a:t>
            </a:fld>
            <a:endParaRPr lang="en-US"/>
          </a:p>
        </p:txBody>
      </p:sp>
      <p:sp>
        <p:nvSpPr>
          <p:cNvPr id="5" name="Footer Placeholder 4">
            <a:extLst>
              <a:ext uri="{FF2B5EF4-FFF2-40B4-BE49-F238E27FC236}">
                <a16:creationId xmlns:a16="http://schemas.microsoft.com/office/drawing/2014/main" id="{00FE2AD6-30BD-2AFA-3BD7-C86757F67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DDDBF8-94BB-C3D6-11A3-C0B4BE651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214C6-B7AF-4AE3-9AF6-3A2E70EB0681}" type="slidenum">
              <a:rPr lang="en-US" smtClean="0"/>
              <a:t>‹#›</a:t>
            </a:fld>
            <a:endParaRPr lang="en-US"/>
          </a:p>
        </p:txBody>
      </p:sp>
    </p:spTree>
    <p:extLst>
      <p:ext uri="{BB962C8B-B14F-4D97-AF65-F5344CB8AC3E}">
        <p14:creationId xmlns:p14="http://schemas.microsoft.com/office/powerpoint/2010/main" val="109570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88F7-8543-5D32-D722-BFDA4D6DE92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a:t>
            </a:r>
          </a:p>
        </p:txBody>
      </p:sp>
      <p:sp>
        <p:nvSpPr>
          <p:cNvPr id="3" name="Content Placeholder 2">
            <a:extLst>
              <a:ext uri="{FF2B5EF4-FFF2-40B4-BE49-F238E27FC236}">
                <a16:creationId xmlns:a16="http://schemas.microsoft.com/office/drawing/2014/main" id="{E690FD33-3060-3A8B-CD6C-B70043900D77}"/>
              </a:ext>
            </a:extLst>
          </p:cNvPr>
          <p:cNvSpPr>
            <a:spLocks noGrp="1"/>
          </p:cNvSpPr>
          <p:nvPr>
            <p:ph idx="1"/>
          </p:nvPr>
        </p:nvSpPr>
        <p:spPr>
          <a:xfrm>
            <a:off x="944088" y="1825625"/>
            <a:ext cx="10409712" cy="496001"/>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Have you ever wanted to know what time it is?</a:t>
            </a:r>
          </a:p>
        </p:txBody>
      </p:sp>
      <p:sp>
        <p:nvSpPr>
          <p:cNvPr id="4" name="TextBox 3">
            <a:extLst>
              <a:ext uri="{FF2B5EF4-FFF2-40B4-BE49-F238E27FC236}">
                <a16:creationId xmlns:a16="http://schemas.microsoft.com/office/drawing/2014/main" id="{AF9B1D36-E01D-FA53-FB33-1B38E0D962A4}"/>
              </a:ext>
            </a:extLst>
          </p:cNvPr>
          <p:cNvSpPr txBox="1"/>
          <p:nvPr/>
        </p:nvSpPr>
        <p:spPr>
          <a:xfrm>
            <a:off x="944088" y="2891642"/>
            <a:ext cx="6727372"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Have you ever wanted to be “Alarmed” to a specific time?</a:t>
            </a:r>
          </a:p>
        </p:txBody>
      </p:sp>
    </p:spTree>
    <p:extLst>
      <p:ext uri="{BB962C8B-B14F-4D97-AF65-F5344CB8AC3E}">
        <p14:creationId xmlns:p14="http://schemas.microsoft.com/office/powerpoint/2010/main" val="15123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E3D-34C2-A19A-1D72-459F31E3CFC2}"/>
              </a:ext>
            </a:extLst>
          </p:cNvPr>
          <p:cNvSpPr>
            <a:spLocks noGrp="1"/>
          </p:cNvSpPr>
          <p:nvPr>
            <p:ph type="title"/>
          </p:nvPr>
        </p:nvSpPr>
        <p:spPr/>
        <p:txBody>
          <a:bodyPr/>
          <a:lstStyle/>
          <a:p>
            <a:r>
              <a:rPr lang="en-US" dirty="0"/>
              <a:t>DEVELOPMENT PERIOD</a:t>
            </a:r>
          </a:p>
        </p:txBody>
      </p:sp>
      <p:pic>
        <p:nvPicPr>
          <p:cNvPr id="4" name="Picture 3">
            <a:extLst>
              <a:ext uri="{FF2B5EF4-FFF2-40B4-BE49-F238E27FC236}">
                <a16:creationId xmlns:a16="http://schemas.microsoft.com/office/drawing/2014/main" id="{876C27CC-D7E4-DBE8-2E82-DF9C555D7A31}"/>
              </a:ext>
            </a:extLst>
          </p:cNvPr>
          <p:cNvPicPr>
            <a:picLocks noChangeAspect="1"/>
          </p:cNvPicPr>
          <p:nvPr/>
        </p:nvPicPr>
        <p:blipFill>
          <a:blip r:embed="rId2"/>
          <a:stretch>
            <a:fillRect/>
          </a:stretch>
        </p:blipFill>
        <p:spPr>
          <a:xfrm>
            <a:off x="1028700" y="1909173"/>
            <a:ext cx="10134599" cy="3543360"/>
          </a:xfrm>
          <a:prstGeom prst="rect">
            <a:avLst/>
          </a:prstGeom>
        </p:spPr>
      </p:pic>
      <p:sp>
        <p:nvSpPr>
          <p:cNvPr id="6" name="TextBox 5">
            <a:extLst>
              <a:ext uri="{FF2B5EF4-FFF2-40B4-BE49-F238E27FC236}">
                <a16:creationId xmlns:a16="http://schemas.microsoft.com/office/drawing/2014/main" id="{02EC847A-BBF4-3D04-4C57-DD8413D12E89}"/>
              </a:ext>
            </a:extLst>
          </p:cNvPr>
          <p:cNvSpPr txBox="1"/>
          <p:nvPr/>
        </p:nvSpPr>
        <p:spPr>
          <a:xfrm>
            <a:off x="1871133" y="4851400"/>
            <a:ext cx="1676400" cy="369332"/>
          </a:xfrm>
          <a:prstGeom prst="rect">
            <a:avLst/>
          </a:prstGeom>
          <a:noFill/>
        </p:spPr>
        <p:txBody>
          <a:bodyPr wrap="square" rtlCol="0">
            <a:spAutoFit/>
          </a:bodyPr>
          <a:lstStyle/>
          <a:p>
            <a:r>
              <a:rPr lang="en-US" b="1" dirty="0"/>
              <a:t>Power Supply</a:t>
            </a:r>
          </a:p>
        </p:txBody>
      </p:sp>
    </p:spTree>
    <p:extLst>
      <p:ext uri="{BB962C8B-B14F-4D97-AF65-F5344CB8AC3E}">
        <p14:creationId xmlns:p14="http://schemas.microsoft.com/office/powerpoint/2010/main" val="238357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B5D493D-152D-588E-0FF9-626D2A94199B}"/>
              </a:ext>
            </a:extLst>
          </p:cNvPr>
          <p:cNvPicPr>
            <a:picLocks noChangeAspect="1"/>
          </p:cNvPicPr>
          <p:nvPr/>
        </p:nvPicPr>
        <p:blipFill>
          <a:blip r:embed="rId2"/>
          <a:srcRect l="6997" t="4154" r="5121" b="8001"/>
          <a:stretch>
            <a:fillRect/>
          </a:stretch>
        </p:blipFill>
        <p:spPr>
          <a:xfrm>
            <a:off x="3884350" y="3944463"/>
            <a:ext cx="3941870" cy="1692577"/>
          </a:xfrm>
          <a:custGeom>
            <a:avLst/>
            <a:gdLst>
              <a:gd name="connsiteX0" fmla="*/ 960694 w 3941870"/>
              <a:gd name="connsiteY0" fmla="*/ 0 h 1692577"/>
              <a:gd name="connsiteX1" fmla="*/ 1003376 w 3941870"/>
              <a:gd name="connsiteY1" fmla="*/ 66725 h 1692577"/>
              <a:gd name="connsiteX2" fmla="*/ 2010849 w 3941870"/>
              <a:gd name="connsiteY2" fmla="*/ 575462 h 1692577"/>
              <a:gd name="connsiteX3" fmla="*/ 3018322 w 3941870"/>
              <a:gd name="connsiteY3" fmla="*/ 66725 h 1692577"/>
              <a:gd name="connsiteX4" fmla="*/ 3039474 w 3941870"/>
              <a:gd name="connsiteY4" fmla="*/ 33658 h 1692577"/>
              <a:gd name="connsiteX5" fmla="*/ 3941870 w 3941870"/>
              <a:gd name="connsiteY5" fmla="*/ 554657 h 1692577"/>
              <a:gd name="connsiteX6" fmla="*/ 1970935 w 3941870"/>
              <a:gd name="connsiteY6" fmla="*/ 1692577 h 1692577"/>
              <a:gd name="connsiteX7" fmla="*/ 0 w 3941870"/>
              <a:gd name="connsiteY7" fmla="*/ 554657 h 169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70" h="1692577">
                <a:moveTo>
                  <a:pt x="960694" y="0"/>
                </a:moveTo>
                <a:lnTo>
                  <a:pt x="1003376" y="66725"/>
                </a:lnTo>
                <a:cubicBezTo>
                  <a:pt x="1221715" y="373661"/>
                  <a:pt x="1591468" y="575462"/>
                  <a:pt x="2010849" y="575462"/>
                </a:cubicBezTo>
                <a:cubicBezTo>
                  <a:pt x="2430230" y="575462"/>
                  <a:pt x="2799983" y="373661"/>
                  <a:pt x="3018322" y="66725"/>
                </a:cubicBezTo>
                <a:lnTo>
                  <a:pt x="3039474" y="33658"/>
                </a:lnTo>
                <a:lnTo>
                  <a:pt x="3941870" y="554657"/>
                </a:lnTo>
                <a:cubicBezTo>
                  <a:pt x="3535330" y="1258804"/>
                  <a:pt x="2784014" y="1692577"/>
                  <a:pt x="1970935" y="1692577"/>
                </a:cubicBezTo>
                <a:cubicBezTo>
                  <a:pt x="1157856" y="1692577"/>
                  <a:pt x="406539" y="1258804"/>
                  <a:pt x="0" y="554657"/>
                </a:cubicBezTo>
                <a:close/>
              </a:path>
            </a:pathLst>
          </a:custGeom>
        </p:spPr>
      </p:pic>
      <p:pic>
        <p:nvPicPr>
          <p:cNvPr id="22" name="Picture 21">
            <a:extLst>
              <a:ext uri="{FF2B5EF4-FFF2-40B4-BE49-F238E27FC236}">
                <a16:creationId xmlns:a16="http://schemas.microsoft.com/office/drawing/2014/main" id="{3E22FCF9-5E82-C9A1-7B2F-E95B90B6F10D}"/>
              </a:ext>
            </a:extLst>
          </p:cNvPr>
          <p:cNvPicPr>
            <a:picLocks noChangeAspect="1"/>
          </p:cNvPicPr>
          <p:nvPr/>
        </p:nvPicPr>
        <p:blipFill rotWithShape="1">
          <a:blip r:embed="rId3"/>
          <a:srcRect l="58762" t="40510" r="12790" b="18023"/>
          <a:stretch/>
        </p:blipFill>
        <p:spPr>
          <a:xfrm rot="2942626">
            <a:off x="5187655" y="1762128"/>
            <a:ext cx="3732045" cy="1873302"/>
          </a:xfrm>
          <a:custGeom>
            <a:avLst/>
            <a:gdLst>
              <a:gd name="connsiteX0" fmla="*/ 0 w 3732045"/>
              <a:gd name="connsiteY0" fmla="*/ 640097 h 1873302"/>
              <a:gd name="connsiteX1" fmla="*/ 74739 w 3732045"/>
              <a:gd name="connsiteY1" fmla="*/ 569576 h 1873302"/>
              <a:gd name="connsiteX2" fmla="*/ 2013307 w 3732045"/>
              <a:gd name="connsiteY2" fmla="*/ 41536 h 1873302"/>
              <a:gd name="connsiteX3" fmla="*/ 3732045 w 3732045"/>
              <a:gd name="connsiteY3" fmla="*/ 1533309 h 1873302"/>
              <a:gd name="connsiteX4" fmla="*/ 2747076 w 3732045"/>
              <a:gd name="connsiteY4" fmla="*/ 1873302 h 1873302"/>
              <a:gd name="connsiteX5" fmla="*/ 2726226 w 3732045"/>
              <a:gd name="connsiteY5" fmla="*/ 1802630 h 1873302"/>
              <a:gd name="connsiteX6" fmla="*/ 2406972 w 3732045"/>
              <a:gd name="connsiteY6" fmla="*/ 1331363 h 1873302"/>
              <a:gd name="connsiteX7" fmla="*/ 739153 w 3732045"/>
              <a:gd name="connsiteY7" fmla="*/ 1492570 h 1873302"/>
              <a:gd name="connsiteX8" fmla="*/ 714436 w 3732045"/>
              <a:gd name="connsiteY8" fmla="*/ 1523968 h 1873302"/>
              <a:gd name="connsiteX9" fmla="*/ 0 w 3732045"/>
              <a:gd name="connsiteY9" fmla="*/ 903876 h 1873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45" h="1873302">
                <a:moveTo>
                  <a:pt x="0" y="640097"/>
                </a:moveTo>
                <a:lnTo>
                  <a:pt x="74739" y="569576"/>
                </a:lnTo>
                <a:cubicBezTo>
                  <a:pt x="599659" y="106144"/>
                  <a:pt x="1314831" y="-93681"/>
                  <a:pt x="2013307" y="41536"/>
                </a:cubicBezTo>
                <a:cubicBezTo>
                  <a:pt x="2811566" y="196069"/>
                  <a:pt x="3466746" y="764730"/>
                  <a:pt x="3732045" y="1533309"/>
                </a:cubicBezTo>
                <a:lnTo>
                  <a:pt x="2747076" y="1873302"/>
                </a:lnTo>
                <a:lnTo>
                  <a:pt x="2726226" y="1802630"/>
                </a:lnTo>
                <a:cubicBezTo>
                  <a:pt x="2664051" y="1624833"/>
                  <a:pt x="2557371" y="1461901"/>
                  <a:pt x="2406972" y="1331363"/>
                </a:cubicBezTo>
                <a:cubicBezTo>
                  <a:pt x="1925696" y="913641"/>
                  <a:pt x="1178988" y="985816"/>
                  <a:pt x="739153" y="1492570"/>
                </a:cubicBezTo>
                <a:lnTo>
                  <a:pt x="714436" y="1523968"/>
                </a:lnTo>
                <a:lnTo>
                  <a:pt x="0" y="903876"/>
                </a:lnTo>
                <a:close/>
              </a:path>
            </a:pathLst>
          </a:custGeom>
        </p:spPr>
      </p:pic>
      <p:pic>
        <p:nvPicPr>
          <p:cNvPr id="21" name="Picture 20">
            <a:extLst>
              <a:ext uri="{FF2B5EF4-FFF2-40B4-BE49-F238E27FC236}">
                <a16:creationId xmlns:a16="http://schemas.microsoft.com/office/drawing/2014/main" id="{65A91B42-B582-B3D4-3B4E-D93CADE4CAC6}"/>
              </a:ext>
            </a:extLst>
          </p:cNvPr>
          <p:cNvPicPr>
            <a:picLocks noChangeAspect="1"/>
          </p:cNvPicPr>
          <p:nvPr/>
        </p:nvPicPr>
        <p:blipFill>
          <a:blip r:embed="rId4"/>
          <a:srcRect l="3500" t="13019" r="4036" b="8990"/>
          <a:stretch>
            <a:fillRect/>
          </a:stretch>
        </p:blipFill>
        <p:spPr>
          <a:xfrm rot="19044487">
            <a:off x="2867814" y="1649454"/>
            <a:ext cx="3761325" cy="2021575"/>
          </a:xfrm>
          <a:custGeom>
            <a:avLst/>
            <a:gdLst>
              <a:gd name="connsiteX0" fmla="*/ 3761325 w 3761325"/>
              <a:gd name="connsiteY0" fmla="*/ 600427 h 2021575"/>
              <a:gd name="connsiteX1" fmla="*/ 2997448 w 3761325"/>
              <a:gd name="connsiteY1" fmla="*/ 1431373 h 2021575"/>
              <a:gd name="connsiteX2" fmla="*/ 2932643 w 3761325"/>
              <a:gd name="connsiteY2" fmla="*/ 1377292 h 2021575"/>
              <a:gd name="connsiteX3" fmla="*/ 1352757 w 3761325"/>
              <a:gd name="connsiteY3" fmla="*/ 1484201 h 2021575"/>
              <a:gd name="connsiteX4" fmla="*/ 1088481 w 3761325"/>
              <a:gd name="connsiteY4" fmla="*/ 1988358 h 2021575"/>
              <a:gd name="connsiteX5" fmla="*/ 1082633 w 3761325"/>
              <a:gd name="connsiteY5" fmla="*/ 2021575 h 2021575"/>
              <a:gd name="connsiteX6" fmla="*/ 0 w 3761325"/>
              <a:gd name="connsiteY6" fmla="*/ 1779740 h 2021575"/>
              <a:gd name="connsiteX7" fmla="*/ 1540224 w 3761325"/>
              <a:gd name="connsiteY7" fmla="*/ 104282 h 2021575"/>
              <a:gd name="connsiteX8" fmla="*/ 3761325 w 3761325"/>
              <a:gd name="connsiteY8" fmla="*/ 600427 h 202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1325" h="2021575">
                <a:moveTo>
                  <a:pt x="3761325" y="600427"/>
                </a:moveTo>
                <a:lnTo>
                  <a:pt x="2997448" y="1431373"/>
                </a:lnTo>
                <a:lnTo>
                  <a:pt x="2932643" y="1377292"/>
                </a:lnTo>
                <a:cubicBezTo>
                  <a:pt x="2441619" y="1006165"/>
                  <a:pt x="1757090" y="1044367"/>
                  <a:pt x="1352757" y="1484201"/>
                </a:cubicBezTo>
                <a:cubicBezTo>
                  <a:pt x="1217979" y="1630812"/>
                  <a:pt x="1130283" y="1804700"/>
                  <a:pt x="1088481" y="1988358"/>
                </a:cubicBezTo>
                <a:lnTo>
                  <a:pt x="1082633" y="2021575"/>
                </a:lnTo>
                <a:lnTo>
                  <a:pt x="0" y="1779740"/>
                </a:lnTo>
                <a:cubicBezTo>
                  <a:pt x="177255" y="986217"/>
                  <a:pt x="764386" y="347535"/>
                  <a:pt x="1540224" y="104282"/>
                </a:cubicBezTo>
                <a:cubicBezTo>
                  <a:pt x="2316063" y="-138971"/>
                  <a:pt x="3162742" y="50158"/>
                  <a:pt x="3761325" y="600427"/>
                </a:cubicBezTo>
                <a:close/>
              </a:path>
            </a:pathLst>
          </a:custGeom>
        </p:spPr>
      </p:pic>
      <p:sp>
        <p:nvSpPr>
          <p:cNvPr id="24" name="TextBox 23">
            <a:extLst>
              <a:ext uri="{FF2B5EF4-FFF2-40B4-BE49-F238E27FC236}">
                <a16:creationId xmlns:a16="http://schemas.microsoft.com/office/drawing/2014/main" id="{B54854A0-D7C5-19A4-5155-31BC703312AA}"/>
              </a:ext>
            </a:extLst>
          </p:cNvPr>
          <p:cNvSpPr txBox="1"/>
          <p:nvPr/>
        </p:nvSpPr>
        <p:spPr>
          <a:xfrm>
            <a:off x="5140959" y="3064328"/>
            <a:ext cx="142865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Components List</a:t>
            </a:r>
          </a:p>
        </p:txBody>
      </p:sp>
    </p:spTree>
    <p:extLst>
      <p:ext uri="{BB962C8B-B14F-4D97-AF65-F5344CB8AC3E}">
        <p14:creationId xmlns:p14="http://schemas.microsoft.com/office/powerpoint/2010/main" val="798092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B5D493D-152D-588E-0FF9-626D2A94199B}"/>
              </a:ext>
            </a:extLst>
          </p:cNvPr>
          <p:cNvPicPr>
            <a:picLocks noChangeAspect="1"/>
          </p:cNvPicPr>
          <p:nvPr/>
        </p:nvPicPr>
        <p:blipFill>
          <a:blip r:embed="rId2"/>
          <a:srcRect l="6997" t="4154" r="5121" b="8001"/>
          <a:stretch>
            <a:fillRect/>
          </a:stretch>
        </p:blipFill>
        <p:spPr>
          <a:xfrm rot="8321072">
            <a:off x="-2607823" y="1629350"/>
            <a:ext cx="3941870" cy="1692577"/>
          </a:xfrm>
          <a:custGeom>
            <a:avLst/>
            <a:gdLst>
              <a:gd name="connsiteX0" fmla="*/ 960694 w 3941870"/>
              <a:gd name="connsiteY0" fmla="*/ 0 h 1692577"/>
              <a:gd name="connsiteX1" fmla="*/ 1003376 w 3941870"/>
              <a:gd name="connsiteY1" fmla="*/ 66725 h 1692577"/>
              <a:gd name="connsiteX2" fmla="*/ 2010849 w 3941870"/>
              <a:gd name="connsiteY2" fmla="*/ 575462 h 1692577"/>
              <a:gd name="connsiteX3" fmla="*/ 3018322 w 3941870"/>
              <a:gd name="connsiteY3" fmla="*/ 66725 h 1692577"/>
              <a:gd name="connsiteX4" fmla="*/ 3039474 w 3941870"/>
              <a:gd name="connsiteY4" fmla="*/ 33658 h 1692577"/>
              <a:gd name="connsiteX5" fmla="*/ 3941870 w 3941870"/>
              <a:gd name="connsiteY5" fmla="*/ 554657 h 1692577"/>
              <a:gd name="connsiteX6" fmla="*/ 1970935 w 3941870"/>
              <a:gd name="connsiteY6" fmla="*/ 1692577 h 1692577"/>
              <a:gd name="connsiteX7" fmla="*/ 0 w 3941870"/>
              <a:gd name="connsiteY7" fmla="*/ 554657 h 169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70" h="1692577">
                <a:moveTo>
                  <a:pt x="960694" y="0"/>
                </a:moveTo>
                <a:lnTo>
                  <a:pt x="1003376" y="66725"/>
                </a:lnTo>
                <a:cubicBezTo>
                  <a:pt x="1221715" y="373661"/>
                  <a:pt x="1591468" y="575462"/>
                  <a:pt x="2010849" y="575462"/>
                </a:cubicBezTo>
                <a:cubicBezTo>
                  <a:pt x="2430230" y="575462"/>
                  <a:pt x="2799983" y="373661"/>
                  <a:pt x="3018322" y="66725"/>
                </a:cubicBezTo>
                <a:lnTo>
                  <a:pt x="3039474" y="33658"/>
                </a:lnTo>
                <a:lnTo>
                  <a:pt x="3941870" y="554657"/>
                </a:lnTo>
                <a:cubicBezTo>
                  <a:pt x="3535330" y="1258804"/>
                  <a:pt x="2784014" y="1692577"/>
                  <a:pt x="1970935" y="1692577"/>
                </a:cubicBezTo>
                <a:cubicBezTo>
                  <a:pt x="1157856" y="1692577"/>
                  <a:pt x="406539" y="1258804"/>
                  <a:pt x="0" y="554657"/>
                </a:cubicBezTo>
                <a:close/>
              </a:path>
            </a:pathLst>
          </a:custGeom>
        </p:spPr>
      </p:pic>
      <p:pic>
        <p:nvPicPr>
          <p:cNvPr id="22" name="Picture 21">
            <a:extLst>
              <a:ext uri="{FF2B5EF4-FFF2-40B4-BE49-F238E27FC236}">
                <a16:creationId xmlns:a16="http://schemas.microsoft.com/office/drawing/2014/main" id="{3E22FCF9-5E82-C9A1-7B2F-E95B90B6F10D}"/>
              </a:ext>
            </a:extLst>
          </p:cNvPr>
          <p:cNvPicPr>
            <a:picLocks noChangeAspect="1"/>
          </p:cNvPicPr>
          <p:nvPr/>
        </p:nvPicPr>
        <p:blipFill rotWithShape="1">
          <a:blip r:embed="rId3"/>
          <a:srcRect l="58762" t="40510" r="12790" b="18023"/>
          <a:stretch/>
        </p:blipFill>
        <p:spPr>
          <a:xfrm rot="11263698">
            <a:off x="-2021877" y="3901423"/>
            <a:ext cx="3732045" cy="1873302"/>
          </a:xfrm>
          <a:custGeom>
            <a:avLst/>
            <a:gdLst>
              <a:gd name="connsiteX0" fmla="*/ 0 w 3732045"/>
              <a:gd name="connsiteY0" fmla="*/ 640097 h 1873302"/>
              <a:gd name="connsiteX1" fmla="*/ 74739 w 3732045"/>
              <a:gd name="connsiteY1" fmla="*/ 569576 h 1873302"/>
              <a:gd name="connsiteX2" fmla="*/ 2013307 w 3732045"/>
              <a:gd name="connsiteY2" fmla="*/ 41536 h 1873302"/>
              <a:gd name="connsiteX3" fmla="*/ 3732045 w 3732045"/>
              <a:gd name="connsiteY3" fmla="*/ 1533309 h 1873302"/>
              <a:gd name="connsiteX4" fmla="*/ 2747076 w 3732045"/>
              <a:gd name="connsiteY4" fmla="*/ 1873302 h 1873302"/>
              <a:gd name="connsiteX5" fmla="*/ 2726226 w 3732045"/>
              <a:gd name="connsiteY5" fmla="*/ 1802630 h 1873302"/>
              <a:gd name="connsiteX6" fmla="*/ 2406972 w 3732045"/>
              <a:gd name="connsiteY6" fmla="*/ 1331363 h 1873302"/>
              <a:gd name="connsiteX7" fmla="*/ 739153 w 3732045"/>
              <a:gd name="connsiteY7" fmla="*/ 1492570 h 1873302"/>
              <a:gd name="connsiteX8" fmla="*/ 714436 w 3732045"/>
              <a:gd name="connsiteY8" fmla="*/ 1523968 h 1873302"/>
              <a:gd name="connsiteX9" fmla="*/ 0 w 3732045"/>
              <a:gd name="connsiteY9" fmla="*/ 903876 h 1873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45" h="1873302">
                <a:moveTo>
                  <a:pt x="0" y="640097"/>
                </a:moveTo>
                <a:lnTo>
                  <a:pt x="74739" y="569576"/>
                </a:lnTo>
                <a:cubicBezTo>
                  <a:pt x="599659" y="106144"/>
                  <a:pt x="1314831" y="-93681"/>
                  <a:pt x="2013307" y="41536"/>
                </a:cubicBezTo>
                <a:cubicBezTo>
                  <a:pt x="2811566" y="196069"/>
                  <a:pt x="3466746" y="764730"/>
                  <a:pt x="3732045" y="1533309"/>
                </a:cubicBezTo>
                <a:lnTo>
                  <a:pt x="2747076" y="1873302"/>
                </a:lnTo>
                <a:lnTo>
                  <a:pt x="2726226" y="1802630"/>
                </a:lnTo>
                <a:cubicBezTo>
                  <a:pt x="2664051" y="1624833"/>
                  <a:pt x="2557371" y="1461901"/>
                  <a:pt x="2406972" y="1331363"/>
                </a:cubicBezTo>
                <a:cubicBezTo>
                  <a:pt x="1925696" y="913641"/>
                  <a:pt x="1178988" y="985816"/>
                  <a:pt x="739153" y="1492570"/>
                </a:cubicBezTo>
                <a:lnTo>
                  <a:pt x="714436" y="1523968"/>
                </a:lnTo>
                <a:lnTo>
                  <a:pt x="0" y="903876"/>
                </a:lnTo>
                <a:close/>
              </a:path>
            </a:pathLst>
          </a:custGeom>
        </p:spPr>
      </p:pic>
      <p:pic>
        <p:nvPicPr>
          <p:cNvPr id="21" name="Picture 20">
            <a:extLst>
              <a:ext uri="{FF2B5EF4-FFF2-40B4-BE49-F238E27FC236}">
                <a16:creationId xmlns:a16="http://schemas.microsoft.com/office/drawing/2014/main" id="{65A91B42-B582-B3D4-3B4E-D93CADE4CAC6}"/>
              </a:ext>
            </a:extLst>
          </p:cNvPr>
          <p:cNvPicPr>
            <a:picLocks noChangeAspect="1"/>
          </p:cNvPicPr>
          <p:nvPr/>
        </p:nvPicPr>
        <p:blipFill>
          <a:blip r:embed="rId4"/>
          <a:srcRect l="3500" t="13019" r="4036" b="8990"/>
          <a:stretch>
            <a:fillRect/>
          </a:stretch>
        </p:blipFill>
        <p:spPr>
          <a:xfrm rot="5765559">
            <a:off x="306578" y="2325042"/>
            <a:ext cx="3761325" cy="2021575"/>
          </a:xfrm>
          <a:custGeom>
            <a:avLst/>
            <a:gdLst>
              <a:gd name="connsiteX0" fmla="*/ 3761325 w 3761325"/>
              <a:gd name="connsiteY0" fmla="*/ 600427 h 2021575"/>
              <a:gd name="connsiteX1" fmla="*/ 2997448 w 3761325"/>
              <a:gd name="connsiteY1" fmla="*/ 1431373 h 2021575"/>
              <a:gd name="connsiteX2" fmla="*/ 2932643 w 3761325"/>
              <a:gd name="connsiteY2" fmla="*/ 1377292 h 2021575"/>
              <a:gd name="connsiteX3" fmla="*/ 1352757 w 3761325"/>
              <a:gd name="connsiteY3" fmla="*/ 1484201 h 2021575"/>
              <a:gd name="connsiteX4" fmla="*/ 1088481 w 3761325"/>
              <a:gd name="connsiteY4" fmla="*/ 1988358 h 2021575"/>
              <a:gd name="connsiteX5" fmla="*/ 1082633 w 3761325"/>
              <a:gd name="connsiteY5" fmla="*/ 2021575 h 2021575"/>
              <a:gd name="connsiteX6" fmla="*/ 0 w 3761325"/>
              <a:gd name="connsiteY6" fmla="*/ 1779740 h 2021575"/>
              <a:gd name="connsiteX7" fmla="*/ 1540224 w 3761325"/>
              <a:gd name="connsiteY7" fmla="*/ 104282 h 2021575"/>
              <a:gd name="connsiteX8" fmla="*/ 3761325 w 3761325"/>
              <a:gd name="connsiteY8" fmla="*/ 600427 h 202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1325" h="2021575">
                <a:moveTo>
                  <a:pt x="3761325" y="600427"/>
                </a:moveTo>
                <a:lnTo>
                  <a:pt x="2997448" y="1431373"/>
                </a:lnTo>
                <a:lnTo>
                  <a:pt x="2932643" y="1377292"/>
                </a:lnTo>
                <a:cubicBezTo>
                  <a:pt x="2441619" y="1006165"/>
                  <a:pt x="1757090" y="1044367"/>
                  <a:pt x="1352757" y="1484201"/>
                </a:cubicBezTo>
                <a:cubicBezTo>
                  <a:pt x="1217979" y="1630812"/>
                  <a:pt x="1130283" y="1804700"/>
                  <a:pt x="1088481" y="1988358"/>
                </a:cubicBezTo>
                <a:lnTo>
                  <a:pt x="1082633" y="2021575"/>
                </a:lnTo>
                <a:lnTo>
                  <a:pt x="0" y="1779740"/>
                </a:lnTo>
                <a:cubicBezTo>
                  <a:pt x="177255" y="986217"/>
                  <a:pt x="764386" y="347535"/>
                  <a:pt x="1540224" y="104282"/>
                </a:cubicBezTo>
                <a:cubicBezTo>
                  <a:pt x="2316063" y="-138971"/>
                  <a:pt x="3162742" y="50158"/>
                  <a:pt x="3761325" y="600427"/>
                </a:cubicBezTo>
                <a:close/>
              </a:path>
            </a:pathLst>
          </a:custGeom>
        </p:spPr>
      </p:pic>
      <p:sp>
        <p:nvSpPr>
          <p:cNvPr id="24" name="TextBox 23">
            <a:extLst>
              <a:ext uri="{FF2B5EF4-FFF2-40B4-BE49-F238E27FC236}">
                <a16:creationId xmlns:a16="http://schemas.microsoft.com/office/drawing/2014/main" id="{B54854A0-D7C5-19A4-5155-31BC703312AA}"/>
              </a:ext>
            </a:extLst>
          </p:cNvPr>
          <p:cNvSpPr txBox="1"/>
          <p:nvPr/>
        </p:nvSpPr>
        <p:spPr>
          <a:xfrm>
            <a:off x="-39048" y="3335830"/>
            <a:ext cx="142865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Components List</a:t>
            </a:r>
          </a:p>
        </p:txBody>
      </p:sp>
      <p:sp>
        <p:nvSpPr>
          <p:cNvPr id="3" name="TextBox 2">
            <a:extLst>
              <a:ext uri="{FF2B5EF4-FFF2-40B4-BE49-F238E27FC236}">
                <a16:creationId xmlns:a16="http://schemas.microsoft.com/office/drawing/2014/main" id="{F212C7F7-13FA-ABB3-9B09-A866582FEEA8}"/>
              </a:ext>
            </a:extLst>
          </p:cNvPr>
          <p:cNvSpPr txBox="1"/>
          <p:nvPr/>
        </p:nvSpPr>
        <p:spPr>
          <a:xfrm>
            <a:off x="5381674" y="678213"/>
            <a:ext cx="2069450" cy="369332"/>
          </a:xfrm>
          <a:prstGeom prst="rect">
            <a:avLst/>
          </a:prstGeom>
          <a:noFill/>
        </p:spPr>
        <p:txBody>
          <a:bodyPr wrap="square" rtlCol="0">
            <a:spAutoFit/>
          </a:bodyPr>
          <a:lstStyle/>
          <a:p>
            <a:pPr algn="ctr"/>
            <a:r>
              <a:rPr lang="en-US" b="1" dirty="0" err="1">
                <a:latin typeface="Times New Roman" panose="02020603050405020304" pitchFamily="18" charset="0"/>
                <a:cs typeface="Times New Roman" panose="02020603050405020304" pitchFamily="18" charset="0"/>
              </a:rPr>
              <a:t>ATtiny</a:t>
            </a:r>
            <a:r>
              <a:rPr lang="en-US" b="1" dirty="0">
                <a:latin typeface="Times New Roman" panose="02020603050405020304" pitchFamily="18" charset="0"/>
                <a:cs typeface="Times New Roman" panose="02020603050405020304" pitchFamily="18" charset="0"/>
              </a:rPr>
              <a:t> 4313A</a:t>
            </a:r>
          </a:p>
        </p:txBody>
      </p:sp>
      <p:sp>
        <p:nvSpPr>
          <p:cNvPr id="5" name="TextBox 4">
            <a:extLst>
              <a:ext uri="{FF2B5EF4-FFF2-40B4-BE49-F238E27FC236}">
                <a16:creationId xmlns:a16="http://schemas.microsoft.com/office/drawing/2014/main" id="{23D54C75-6E2A-1D9A-A2AA-380F2E9AB7D7}"/>
              </a:ext>
            </a:extLst>
          </p:cNvPr>
          <p:cNvSpPr txBox="1"/>
          <p:nvPr/>
        </p:nvSpPr>
        <p:spPr>
          <a:xfrm>
            <a:off x="3391926" y="1141228"/>
            <a:ext cx="8105414" cy="1200329"/>
          </a:xfrm>
          <a:prstGeom prst="rect">
            <a:avLst/>
          </a:prstGeom>
          <a:noFill/>
        </p:spPr>
        <p:txBody>
          <a:bodyPr wrap="square" rtlCol="0">
            <a:spAutoFit/>
          </a:bodyPr>
          <a:lstStyle/>
          <a:p>
            <a:r>
              <a:rPr lang="en-US" dirty="0"/>
              <a:t>The ATtiny4313A is a microcontroller from the AVR family manufactured by Microchip Technology (formerly Atmel). It's part of the Atmel AVR 8-bit RISC-based microcontroller series, known for its low power consumption, simplicity, and versatility. A microcontroller is basically a computer on a single IC (integrated circuit).</a:t>
            </a:r>
          </a:p>
        </p:txBody>
      </p:sp>
    </p:spTree>
    <p:extLst>
      <p:ext uri="{BB962C8B-B14F-4D97-AF65-F5344CB8AC3E}">
        <p14:creationId xmlns:p14="http://schemas.microsoft.com/office/powerpoint/2010/main" val="31534219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B5D493D-152D-588E-0FF9-626D2A94199B}"/>
              </a:ext>
            </a:extLst>
          </p:cNvPr>
          <p:cNvPicPr>
            <a:picLocks noChangeAspect="1"/>
          </p:cNvPicPr>
          <p:nvPr/>
        </p:nvPicPr>
        <p:blipFill>
          <a:blip r:embed="rId2"/>
          <a:srcRect l="6997" t="4154" r="5121" b="8001"/>
          <a:stretch>
            <a:fillRect/>
          </a:stretch>
        </p:blipFill>
        <p:spPr>
          <a:xfrm>
            <a:off x="-1275985" y="4022435"/>
            <a:ext cx="3941870" cy="1692577"/>
          </a:xfrm>
          <a:custGeom>
            <a:avLst/>
            <a:gdLst>
              <a:gd name="connsiteX0" fmla="*/ 960694 w 3941870"/>
              <a:gd name="connsiteY0" fmla="*/ 0 h 1692577"/>
              <a:gd name="connsiteX1" fmla="*/ 1003376 w 3941870"/>
              <a:gd name="connsiteY1" fmla="*/ 66725 h 1692577"/>
              <a:gd name="connsiteX2" fmla="*/ 2010849 w 3941870"/>
              <a:gd name="connsiteY2" fmla="*/ 575462 h 1692577"/>
              <a:gd name="connsiteX3" fmla="*/ 3018322 w 3941870"/>
              <a:gd name="connsiteY3" fmla="*/ 66725 h 1692577"/>
              <a:gd name="connsiteX4" fmla="*/ 3039474 w 3941870"/>
              <a:gd name="connsiteY4" fmla="*/ 33658 h 1692577"/>
              <a:gd name="connsiteX5" fmla="*/ 3941870 w 3941870"/>
              <a:gd name="connsiteY5" fmla="*/ 554657 h 1692577"/>
              <a:gd name="connsiteX6" fmla="*/ 1970935 w 3941870"/>
              <a:gd name="connsiteY6" fmla="*/ 1692577 h 1692577"/>
              <a:gd name="connsiteX7" fmla="*/ 0 w 3941870"/>
              <a:gd name="connsiteY7" fmla="*/ 554657 h 169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70" h="1692577">
                <a:moveTo>
                  <a:pt x="960694" y="0"/>
                </a:moveTo>
                <a:lnTo>
                  <a:pt x="1003376" y="66725"/>
                </a:lnTo>
                <a:cubicBezTo>
                  <a:pt x="1221715" y="373661"/>
                  <a:pt x="1591468" y="575462"/>
                  <a:pt x="2010849" y="575462"/>
                </a:cubicBezTo>
                <a:cubicBezTo>
                  <a:pt x="2430230" y="575462"/>
                  <a:pt x="2799983" y="373661"/>
                  <a:pt x="3018322" y="66725"/>
                </a:cubicBezTo>
                <a:lnTo>
                  <a:pt x="3039474" y="33658"/>
                </a:lnTo>
                <a:lnTo>
                  <a:pt x="3941870" y="554657"/>
                </a:lnTo>
                <a:cubicBezTo>
                  <a:pt x="3535330" y="1258804"/>
                  <a:pt x="2784014" y="1692577"/>
                  <a:pt x="1970935" y="1692577"/>
                </a:cubicBezTo>
                <a:cubicBezTo>
                  <a:pt x="1157856" y="1692577"/>
                  <a:pt x="406539" y="1258804"/>
                  <a:pt x="0" y="554657"/>
                </a:cubicBezTo>
                <a:close/>
              </a:path>
            </a:pathLst>
          </a:custGeom>
        </p:spPr>
      </p:pic>
      <p:pic>
        <p:nvPicPr>
          <p:cNvPr id="22" name="Picture 21">
            <a:extLst>
              <a:ext uri="{FF2B5EF4-FFF2-40B4-BE49-F238E27FC236}">
                <a16:creationId xmlns:a16="http://schemas.microsoft.com/office/drawing/2014/main" id="{3E22FCF9-5E82-C9A1-7B2F-E95B90B6F10D}"/>
              </a:ext>
            </a:extLst>
          </p:cNvPr>
          <p:cNvPicPr>
            <a:picLocks noChangeAspect="1"/>
          </p:cNvPicPr>
          <p:nvPr/>
        </p:nvPicPr>
        <p:blipFill rotWithShape="1">
          <a:blip r:embed="rId3"/>
          <a:srcRect l="58762" t="40510" r="12790" b="18023"/>
          <a:stretch/>
        </p:blipFill>
        <p:spPr>
          <a:xfrm rot="2942626">
            <a:off x="388826" y="1556564"/>
            <a:ext cx="3732045" cy="1873302"/>
          </a:xfrm>
          <a:custGeom>
            <a:avLst/>
            <a:gdLst>
              <a:gd name="connsiteX0" fmla="*/ 0 w 3732045"/>
              <a:gd name="connsiteY0" fmla="*/ 640097 h 1873302"/>
              <a:gd name="connsiteX1" fmla="*/ 74739 w 3732045"/>
              <a:gd name="connsiteY1" fmla="*/ 569576 h 1873302"/>
              <a:gd name="connsiteX2" fmla="*/ 2013307 w 3732045"/>
              <a:gd name="connsiteY2" fmla="*/ 41536 h 1873302"/>
              <a:gd name="connsiteX3" fmla="*/ 3732045 w 3732045"/>
              <a:gd name="connsiteY3" fmla="*/ 1533309 h 1873302"/>
              <a:gd name="connsiteX4" fmla="*/ 2747076 w 3732045"/>
              <a:gd name="connsiteY4" fmla="*/ 1873302 h 1873302"/>
              <a:gd name="connsiteX5" fmla="*/ 2726226 w 3732045"/>
              <a:gd name="connsiteY5" fmla="*/ 1802630 h 1873302"/>
              <a:gd name="connsiteX6" fmla="*/ 2406972 w 3732045"/>
              <a:gd name="connsiteY6" fmla="*/ 1331363 h 1873302"/>
              <a:gd name="connsiteX7" fmla="*/ 739153 w 3732045"/>
              <a:gd name="connsiteY7" fmla="*/ 1492570 h 1873302"/>
              <a:gd name="connsiteX8" fmla="*/ 714436 w 3732045"/>
              <a:gd name="connsiteY8" fmla="*/ 1523968 h 1873302"/>
              <a:gd name="connsiteX9" fmla="*/ 0 w 3732045"/>
              <a:gd name="connsiteY9" fmla="*/ 903876 h 1873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45" h="1873302">
                <a:moveTo>
                  <a:pt x="0" y="640097"/>
                </a:moveTo>
                <a:lnTo>
                  <a:pt x="74739" y="569576"/>
                </a:lnTo>
                <a:cubicBezTo>
                  <a:pt x="599659" y="106144"/>
                  <a:pt x="1314831" y="-93681"/>
                  <a:pt x="2013307" y="41536"/>
                </a:cubicBezTo>
                <a:cubicBezTo>
                  <a:pt x="2811566" y="196069"/>
                  <a:pt x="3466746" y="764730"/>
                  <a:pt x="3732045" y="1533309"/>
                </a:cubicBezTo>
                <a:lnTo>
                  <a:pt x="2747076" y="1873302"/>
                </a:lnTo>
                <a:lnTo>
                  <a:pt x="2726226" y="1802630"/>
                </a:lnTo>
                <a:cubicBezTo>
                  <a:pt x="2664051" y="1624833"/>
                  <a:pt x="2557371" y="1461901"/>
                  <a:pt x="2406972" y="1331363"/>
                </a:cubicBezTo>
                <a:cubicBezTo>
                  <a:pt x="1925696" y="913641"/>
                  <a:pt x="1178988" y="985816"/>
                  <a:pt x="739153" y="1492570"/>
                </a:cubicBezTo>
                <a:lnTo>
                  <a:pt x="714436" y="1523968"/>
                </a:lnTo>
                <a:lnTo>
                  <a:pt x="0" y="903876"/>
                </a:lnTo>
                <a:close/>
              </a:path>
            </a:pathLst>
          </a:custGeom>
        </p:spPr>
      </p:pic>
      <p:pic>
        <p:nvPicPr>
          <p:cNvPr id="21" name="Picture 20">
            <a:extLst>
              <a:ext uri="{FF2B5EF4-FFF2-40B4-BE49-F238E27FC236}">
                <a16:creationId xmlns:a16="http://schemas.microsoft.com/office/drawing/2014/main" id="{65A91B42-B582-B3D4-3B4E-D93CADE4CAC6}"/>
              </a:ext>
            </a:extLst>
          </p:cNvPr>
          <p:cNvPicPr>
            <a:picLocks noChangeAspect="1"/>
          </p:cNvPicPr>
          <p:nvPr/>
        </p:nvPicPr>
        <p:blipFill>
          <a:blip r:embed="rId4"/>
          <a:srcRect l="3500" t="13019" r="4036" b="8990"/>
          <a:stretch>
            <a:fillRect/>
          </a:stretch>
        </p:blipFill>
        <p:spPr>
          <a:xfrm rot="19044487">
            <a:off x="-2292521" y="1727426"/>
            <a:ext cx="3761325" cy="2021575"/>
          </a:xfrm>
          <a:custGeom>
            <a:avLst/>
            <a:gdLst>
              <a:gd name="connsiteX0" fmla="*/ 3761325 w 3761325"/>
              <a:gd name="connsiteY0" fmla="*/ 600427 h 2021575"/>
              <a:gd name="connsiteX1" fmla="*/ 2997448 w 3761325"/>
              <a:gd name="connsiteY1" fmla="*/ 1431373 h 2021575"/>
              <a:gd name="connsiteX2" fmla="*/ 2932643 w 3761325"/>
              <a:gd name="connsiteY2" fmla="*/ 1377292 h 2021575"/>
              <a:gd name="connsiteX3" fmla="*/ 1352757 w 3761325"/>
              <a:gd name="connsiteY3" fmla="*/ 1484201 h 2021575"/>
              <a:gd name="connsiteX4" fmla="*/ 1088481 w 3761325"/>
              <a:gd name="connsiteY4" fmla="*/ 1988358 h 2021575"/>
              <a:gd name="connsiteX5" fmla="*/ 1082633 w 3761325"/>
              <a:gd name="connsiteY5" fmla="*/ 2021575 h 2021575"/>
              <a:gd name="connsiteX6" fmla="*/ 0 w 3761325"/>
              <a:gd name="connsiteY6" fmla="*/ 1779740 h 2021575"/>
              <a:gd name="connsiteX7" fmla="*/ 1540224 w 3761325"/>
              <a:gd name="connsiteY7" fmla="*/ 104282 h 2021575"/>
              <a:gd name="connsiteX8" fmla="*/ 3761325 w 3761325"/>
              <a:gd name="connsiteY8" fmla="*/ 600427 h 202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1325" h="2021575">
                <a:moveTo>
                  <a:pt x="3761325" y="600427"/>
                </a:moveTo>
                <a:lnTo>
                  <a:pt x="2997448" y="1431373"/>
                </a:lnTo>
                <a:lnTo>
                  <a:pt x="2932643" y="1377292"/>
                </a:lnTo>
                <a:cubicBezTo>
                  <a:pt x="2441619" y="1006165"/>
                  <a:pt x="1757090" y="1044367"/>
                  <a:pt x="1352757" y="1484201"/>
                </a:cubicBezTo>
                <a:cubicBezTo>
                  <a:pt x="1217979" y="1630812"/>
                  <a:pt x="1130283" y="1804700"/>
                  <a:pt x="1088481" y="1988358"/>
                </a:cubicBezTo>
                <a:lnTo>
                  <a:pt x="1082633" y="2021575"/>
                </a:lnTo>
                <a:lnTo>
                  <a:pt x="0" y="1779740"/>
                </a:lnTo>
                <a:cubicBezTo>
                  <a:pt x="177255" y="986217"/>
                  <a:pt x="764386" y="347535"/>
                  <a:pt x="1540224" y="104282"/>
                </a:cubicBezTo>
                <a:cubicBezTo>
                  <a:pt x="2316063" y="-138971"/>
                  <a:pt x="3162742" y="50158"/>
                  <a:pt x="3761325" y="600427"/>
                </a:cubicBezTo>
                <a:close/>
              </a:path>
            </a:pathLst>
          </a:custGeom>
        </p:spPr>
      </p:pic>
      <p:sp>
        <p:nvSpPr>
          <p:cNvPr id="24" name="TextBox 23">
            <a:extLst>
              <a:ext uri="{FF2B5EF4-FFF2-40B4-BE49-F238E27FC236}">
                <a16:creationId xmlns:a16="http://schemas.microsoft.com/office/drawing/2014/main" id="{B54854A0-D7C5-19A4-5155-31BC703312AA}"/>
              </a:ext>
            </a:extLst>
          </p:cNvPr>
          <p:cNvSpPr txBox="1"/>
          <p:nvPr/>
        </p:nvSpPr>
        <p:spPr>
          <a:xfrm>
            <a:off x="-19376" y="3142300"/>
            <a:ext cx="142865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Components List</a:t>
            </a:r>
          </a:p>
        </p:txBody>
      </p:sp>
      <p:sp>
        <p:nvSpPr>
          <p:cNvPr id="3" name="TextBox 2">
            <a:extLst>
              <a:ext uri="{FF2B5EF4-FFF2-40B4-BE49-F238E27FC236}">
                <a16:creationId xmlns:a16="http://schemas.microsoft.com/office/drawing/2014/main" id="{F49610B1-4A50-ADEC-DB56-7C5C83FCD645}"/>
              </a:ext>
            </a:extLst>
          </p:cNvPr>
          <p:cNvSpPr txBox="1"/>
          <p:nvPr/>
        </p:nvSpPr>
        <p:spPr>
          <a:xfrm>
            <a:off x="5381674" y="678213"/>
            <a:ext cx="206945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C-CODE</a:t>
            </a:r>
          </a:p>
        </p:txBody>
      </p:sp>
      <p:sp>
        <p:nvSpPr>
          <p:cNvPr id="4" name="TextBox 3">
            <a:extLst>
              <a:ext uri="{FF2B5EF4-FFF2-40B4-BE49-F238E27FC236}">
                <a16:creationId xmlns:a16="http://schemas.microsoft.com/office/drawing/2014/main" id="{C61D6C83-9999-852B-1888-9C1B50D0312F}"/>
              </a:ext>
            </a:extLst>
          </p:cNvPr>
          <p:cNvSpPr txBox="1"/>
          <p:nvPr/>
        </p:nvSpPr>
        <p:spPr>
          <a:xfrm>
            <a:off x="4274288" y="1226288"/>
            <a:ext cx="7244317" cy="1200329"/>
          </a:xfrm>
          <a:prstGeom prst="rect">
            <a:avLst/>
          </a:prstGeom>
          <a:noFill/>
        </p:spPr>
        <p:txBody>
          <a:bodyPr wrap="square" rtlCol="0">
            <a:spAutoFit/>
          </a:bodyPr>
          <a:lstStyle/>
          <a:p>
            <a:r>
              <a:rPr lang="en-US" dirty="0"/>
              <a:t>Instructions are written and coded in the C programming language and then the microcontroller is programmed with said instruction to carry out the functionality. These instructions are written in Microchip Studio and are uploaded to the microchip using the </a:t>
            </a:r>
            <a:r>
              <a:rPr lang="en-US" dirty="0" err="1"/>
              <a:t>Polou</a:t>
            </a:r>
            <a:r>
              <a:rPr lang="en-US" dirty="0"/>
              <a:t> AVR</a:t>
            </a:r>
          </a:p>
        </p:txBody>
      </p:sp>
    </p:spTree>
    <p:extLst>
      <p:ext uri="{BB962C8B-B14F-4D97-AF65-F5344CB8AC3E}">
        <p14:creationId xmlns:p14="http://schemas.microsoft.com/office/powerpoint/2010/main" val="3298784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B5D493D-152D-588E-0FF9-626D2A94199B}"/>
              </a:ext>
            </a:extLst>
          </p:cNvPr>
          <p:cNvPicPr>
            <a:picLocks noChangeAspect="1"/>
          </p:cNvPicPr>
          <p:nvPr/>
        </p:nvPicPr>
        <p:blipFill>
          <a:blip r:embed="rId2"/>
          <a:srcRect l="6997" t="4154" r="5121" b="8001"/>
          <a:stretch>
            <a:fillRect/>
          </a:stretch>
        </p:blipFill>
        <p:spPr>
          <a:xfrm rot="15058911">
            <a:off x="430827" y="1952020"/>
            <a:ext cx="3941870" cy="1692577"/>
          </a:xfrm>
          <a:custGeom>
            <a:avLst/>
            <a:gdLst>
              <a:gd name="connsiteX0" fmla="*/ 960694 w 3941870"/>
              <a:gd name="connsiteY0" fmla="*/ 0 h 1692577"/>
              <a:gd name="connsiteX1" fmla="*/ 1003376 w 3941870"/>
              <a:gd name="connsiteY1" fmla="*/ 66725 h 1692577"/>
              <a:gd name="connsiteX2" fmla="*/ 2010849 w 3941870"/>
              <a:gd name="connsiteY2" fmla="*/ 575462 h 1692577"/>
              <a:gd name="connsiteX3" fmla="*/ 3018322 w 3941870"/>
              <a:gd name="connsiteY3" fmla="*/ 66725 h 1692577"/>
              <a:gd name="connsiteX4" fmla="*/ 3039474 w 3941870"/>
              <a:gd name="connsiteY4" fmla="*/ 33658 h 1692577"/>
              <a:gd name="connsiteX5" fmla="*/ 3941870 w 3941870"/>
              <a:gd name="connsiteY5" fmla="*/ 554657 h 1692577"/>
              <a:gd name="connsiteX6" fmla="*/ 1970935 w 3941870"/>
              <a:gd name="connsiteY6" fmla="*/ 1692577 h 1692577"/>
              <a:gd name="connsiteX7" fmla="*/ 0 w 3941870"/>
              <a:gd name="connsiteY7" fmla="*/ 554657 h 169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70" h="1692577">
                <a:moveTo>
                  <a:pt x="960694" y="0"/>
                </a:moveTo>
                <a:lnTo>
                  <a:pt x="1003376" y="66725"/>
                </a:lnTo>
                <a:cubicBezTo>
                  <a:pt x="1221715" y="373661"/>
                  <a:pt x="1591468" y="575462"/>
                  <a:pt x="2010849" y="575462"/>
                </a:cubicBezTo>
                <a:cubicBezTo>
                  <a:pt x="2430230" y="575462"/>
                  <a:pt x="2799983" y="373661"/>
                  <a:pt x="3018322" y="66725"/>
                </a:cubicBezTo>
                <a:lnTo>
                  <a:pt x="3039474" y="33658"/>
                </a:lnTo>
                <a:lnTo>
                  <a:pt x="3941870" y="554657"/>
                </a:lnTo>
                <a:cubicBezTo>
                  <a:pt x="3535330" y="1258804"/>
                  <a:pt x="2784014" y="1692577"/>
                  <a:pt x="1970935" y="1692577"/>
                </a:cubicBezTo>
                <a:cubicBezTo>
                  <a:pt x="1157856" y="1692577"/>
                  <a:pt x="406539" y="1258804"/>
                  <a:pt x="0" y="554657"/>
                </a:cubicBezTo>
                <a:close/>
              </a:path>
            </a:pathLst>
          </a:custGeom>
        </p:spPr>
      </p:pic>
      <p:pic>
        <p:nvPicPr>
          <p:cNvPr id="22" name="Picture 21">
            <a:extLst>
              <a:ext uri="{FF2B5EF4-FFF2-40B4-BE49-F238E27FC236}">
                <a16:creationId xmlns:a16="http://schemas.microsoft.com/office/drawing/2014/main" id="{3E22FCF9-5E82-C9A1-7B2F-E95B90B6F10D}"/>
              </a:ext>
            </a:extLst>
          </p:cNvPr>
          <p:cNvPicPr>
            <a:picLocks noChangeAspect="1"/>
          </p:cNvPicPr>
          <p:nvPr/>
        </p:nvPicPr>
        <p:blipFill rotWithShape="1">
          <a:blip r:embed="rId3"/>
          <a:srcRect l="58762" t="40510" r="12790" b="18023"/>
          <a:stretch/>
        </p:blipFill>
        <p:spPr>
          <a:xfrm rot="18001537">
            <a:off x="-2229509" y="1360765"/>
            <a:ext cx="3732045" cy="1873302"/>
          </a:xfrm>
          <a:custGeom>
            <a:avLst/>
            <a:gdLst>
              <a:gd name="connsiteX0" fmla="*/ 0 w 3732045"/>
              <a:gd name="connsiteY0" fmla="*/ 640097 h 1873302"/>
              <a:gd name="connsiteX1" fmla="*/ 74739 w 3732045"/>
              <a:gd name="connsiteY1" fmla="*/ 569576 h 1873302"/>
              <a:gd name="connsiteX2" fmla="*/ 2013307 w 3732045"/>
              <a:gd name="connsiteY2" fmla="*/ 41536 h 1873302"/>
              <a:gd name="connsiteX3" fmla="*/ 3732045 w 3732045"/>
              <a:gd name="connsiteY3" fmla="*/ 1533309 h 1873302"/>
              <a:gd name="connsiteX4" fmla="*/ 2747076 w 3732045"/>
              <a:gd name="connsiteY4" fmla="*/ 1873302 h 1873302"/>
              <a:gd name="connsiteX5" fmla="*/ 2726226 w 3732045"/>
              <a:gd name="connsiteY5" fmla="*/ 1802630 h 1873302"/>
              <a:gd name="connsiteX6" fmla="*/ 2406972 w 3732045"/>
              <a:gd name="connsiteY6" fmla="*/ 1331363 h 1873302"/>
              <a:gd name="connsiteX7" fmla="*/ 739153 w 3732045"/>
              <a:gd name="connsiteY7" fmla="*/ 1492570 h 1873302"/>
              <a:gd name="connsiteX8" fmla="*/ 714436 w 3732045"/>
              <a:gd name="connsiteY8" fmla="*/ 1523968 h 1873302"/>
              <a:gd name="connsiteX9" fmla="*/ 0 w 3732045"/>
              <a:gd name="connsiteY9" fmla="*/ 903876 h 1873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32045" h="1873302">
                <a:moveTo>
                  <a:pt x="0" y="640097"/>
                </a:moveTo>
                <a:lnTo>
                  <a:pt x="74739" y="569576"/>
                </a:lnTo>
                <a:cubicBezTo>
                  <a:pt x="599659" y="106144"/>
                  <a:pt x="1314831" y="-93681"/>
                  <a:pt x="2013307" y="41536"/>
                </a:cubicBezTo>
                <a:cubicBezTo>
                  <a:pt x="2811566" y="196069"/>
                  <a:pt x="3466746" y="764730"/>
                  <a:pt x="3732045" y="1533309"/>
                </a:cubicBezTo>
                <a:lnTo>
                  <a:pt x="2747076" y="1873302"/>
                </a:lnTo>
                <a:lnTo>
                  <a:pt x="2726226" y="1802630"/>
                </a:lnTo>
                <a:cubicBezTo>
                  <a:pt x="2664051" y="1624833"/>
                  <a:pt x="2557371" y="1461901"/>
                  <a:pt x="2406972" y="1331363"/>
                </a:cubicBezTo>
                <a:cubicBezTo>
                  <a:pt x="1925696" y="913641"/>
                  <a:pt x="1178988" y="985816"/>
                  <a:pt x="739153" y="1492570"/>
                </a:cubicBezTo>
                <a:lnTo>
                  <a:pt x="714436" y="1523968"/>
                </a:lnTo>
                <a:lnTo>
                  <a:pt x="0" y="903876"/>
                </a:lnTo>
                <a:close/>
              </a:path>
            </a:pathLst>
          </a:custGeom>
        </p:spPr>
      </p:pic>
      <p:pic>
        <p:nvPicPr>
          <p:cNvPr id="21" name="Picture 20">
            <a:extLst>
              <a:ext uri="{FF2B5EF4-FFF2-40B4-BE49-F238E27FC236}">
                <a16:creationId xmlns:a16="http://schemas.microsoft.com/office/drawing/2014/main" id="{65A91B42-B582-B3D4-3B4E-D93CADE4CAC6}"/>
              </a:ext>
            </a:extLst>
          </p:cNvPr>
          <p:cNvPicPr>
            <a:picLocks noChangeAspect="1"/>
          </p:cNvPicPr>
          <p:nvPr/>
        </p:nvPicPr>
        <p:blipFill>
          <a:blip r:embed="rId4"/>
          <a:srcRect l="3500" t="13019" r="4036" b="8990"/>
          <a:stretch>
            <a:fillRect/>
          </a:stretch>
        </p:blipFill>
        <p:spPr>
          <a:xfrm rot="12503398">
            <a:off x="-1529392" y="3478559"/>
            <a:ext cx="3761325" cy="2021575"/>
          </a:xfrm>
          <a:custGeom>
            <a:avLst/>
            <a:gdLst>
              <a:gd name="connsiteX0" fmla="*/ 3761325 w 3761325"/>
              <a:gd name="connsiteY0" fmla="*/ 600427 h 2021575"/>
              <a:gd name="connsiteX1" fmla="*/ 2997448 w 3761325"/>
              <a:gd name="connsiteY1" fmla="*/ 1431373 h 2021575"/>
              <a:gd name="connsiteX2" fmla="*/ 2932643 w 3761325"/>
              <a:gd name="connsiteY2" fmla="*/ 1377292 h 2021575"/>
              <a:gd name="connsiteX3" fmla="*/ 1352757 w 3761325"/>
              <a:gd name="connsiteY3" fmla="*/ 1484201 h 2021575"/>
              <a:gd name="connsiteX4" fmla="*/ 1088481 w 3761325"/>
              <a:gd name="connsiteY4" fmla="*/ 1988358 h 2021575"/>
              <a:gd name="connsiteX5" fmla="*/ 1082633 w 3761325"/>
              <a:gd name="connsiteY5" fmla="*/ 2021575 h 2021575"/>
              <a:gd name="connsiteX6" fmla="*/ 0 w 3761325"/>
              <a:gd name="connsiteY6" fmla="*/ 1779740 h 2021575"/>
              <a:gd name="connsiteX7" fmla="*/ 1540224 w 3761325"/>
              <a:gd name="connsiteY7" fmla="*/ 104282 h 2021575"/>
              <a:gd name="connsiteX8" fmla="*/ 3761325 w 3761325"/>
              <a:gd name="connsiteY8" fmla="*/ 600427 h 202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1325" h="2021575">
                <a:moveTo>
                  <a:pt x="3761325" y="600427"/>
                </a:moveTo>
                <a:lnTo>
                  <a:pt x="2997448" y="1431373"/>
                </a:lnTo>
                <a:lnTo>
                  <a:pt x="2932643" y="1377292"/>
                </a:lnTo>
                <a:cubicBezTo>
                  <a:pt x="2441619" y="1006165"/>
                  <a:pt x="1757090" y="1044367"/>
                  <a:pt x="1352757" y="1484201"/>
                </a:cubicBezTo>
                <a:cubicBezTo>
                  <a:pt x="1217979" y="1630812"/>
                  <a:pt x="1130283" y="1804700"/>
                  <a:pt x="1088481" y="1988358"/>
                </a:cubicBezTo>
                <a:lnTo>
                  <a:pt x="1082633" y="2021575"/>
                </a:lnTo>
                <a:lnTo>
                  <a:pt x="0" y="1779740"/>
                </a:lnTo>
                <a:cubicBezTo>
                  <a:pt x="177255" y="986217"/>
                  <a:pt x="764386" y="347535"/>
                  <a:pt x="1540224" y="104282"/>
                </a:cubicBezTo>
                <a:cubicBezTo>
                  <a:pt x="2316063" y="-138971"/>
                  <a:pt x="3162742" y="50158"/>
                  <a:pt x="3761325" y="600427"/>
                </a:cubicBezTo>
                <a:close/>
              </a:path>
            </a:pathLst>
          </a:custGeom>
        </p:spPr>
      </p:pic>
      <p:sp>
        <p:nvSpPr>
          <p:cNvPr id="24" name="TextBox 23">
            <a:extLst>
              <a:ext uri="{FF2B5EF4-FFF2-40B4-BE49-F238E27FC236}">
                <a16:creationId xmlns:a16="http://schemas.microsoft.com/office/drawing/2014/main" id="{B54854A0-D7C5-19A4-5155-31BC703312AA}"/>
              </a:ext>
            </a:extLst>
          </p:cNvPr>
          <p:cNvSpPr txBox="1"/>
          <p:nvPr/>
        </p:nvSpPr>
        <p:spPr>
          <a:xfrm rot="21588382">
            <a:off x="-40457" y="2896991"/>
            <a:ext cx="142865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Components List</a:t>
            </a:r>
          </a:p>
        </p:txBody>
      </p:sp>
      <p:sp>
        <p:nvSpPr>
          <p:cNvPr id="3" name="TextBox 2">
            <a:extLst>
              <a:ext uri="{FF2B5EF4-FFF2-40B4-BE49-F238E27FC236}">
                <a16:creationId xmlns:a16="http://schemas.microsoft.com/office/drawing/2014/main" id="{08821AFA-3B50-B83A-C908-7DA5FC6F8945}"/>
              </a:ext>
            </a:extLst>
          </p:cNvPr>
          <p:cNvSpPr txBox="1"/>
          <p:nvPr/>
        </p:nvSpPr>
        <p:spPr>
          <a:xfrm>
            <a:off x="5381674" y="678213"/>
            <a:ext cx="206945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Other Components</a:t>
            </a:r>
          </a:p>
        </p:txBody>
      </p:sp>
      <p:sp>
        <p:nvSpPr>
          <p:cNvPr id="4" name="TextBox 3">
            <a:extLst>
              <a:ext uri="{FF2B5EF4-FFF2-40B4-BE49-F238E27FC236}">
                <a16:creationId xmlns:a16="http://schemas.microsoft.com/office/drawing/2014/main" id="{26115984-B950-234C-716D-4CFC7C61B662}"/>
              </a:ext>
            </a:extLst>
          </p:cNvPr>
          <p:cNvSpPr txBox="1"/>
          <p:nvPr/>
        </p:nvSpPr>
        <p:spPr>
          <a:xfrm>
            <a:off x="4281377" y="1282995"/>
            <a:ext cx="2630322" cy="5355312"/>
          </a:xfrm>
          <a:prstGeom prst="rect">
            <a:avLst/>
          </a:prstGeom>
          <a:noFill/>
        </p:spPr>
        <p:txBody>
          <a:bodyPr wrap="square" rtlCol="0">
            <a:spAutoFit/>
          </a:bodyPr>
          <a:lstStyle/>
          <a:p>
            <a:r>
              <a:rPr lang="en-US" dirty="0"/>
              <a:t>Project Kit</a:t>
            </a:r>
          </a:p>
          <a:p>
            <a:pPr marL="285750" indent="-285750">
              <a:buFont typeface="Arial" panose="020B0604020202020204" pitchFamily="34" charset="0"/>
              <a:buChar char="•"/>
            </a:pPr>
            <a:r>
              <a:rPr lang="en-US" dirty="0"/>
              <a:t>16x2 LCD</a:t>
            </a:r>
          </a:p>
          <a:p>
            <a:pPr marL="285750" indent="-285750">
              <a:buFont typeface="Arial" panose="020B0604020202020204" pitchFamily="34" charset="0"/>
              <a:buChar char="•"/>
            </a:pPr>
            <a:r>
              <a:rPr lang="en-US" dirty="0"/>
              <a:t>Crystal</a:t>
            </a:r>
          </a:p>
          <a:p>
            <a:pPr marL="285750" indent="-285750">
              <a:buFont typeface="Arial" panose="020B0604020202020204" pitchFamily="34" charset="0"/>
              <a:buChar char="•"/>
            </a:pPr>
            <a:r>
              <a:rPr lang="en-US" dirty="0"/>
              <a:t>Voltage Regulator</a:t>
            </a:r>
          </a:p>
          <a:p>
            <a:pPr marL="285750" indent="-285750">
              <a:buFont typeface="Arial" panose="020B0604020202020204" pitchFamily="34" charset="0"/>
              <a:buChar char="•"/>
            </a:pPr>
            <a:r>
              <a:rPr lang="en-US" dirty="0"/>
              <a:t>8 Pin Push Buttons</a:t>
            </a:r>
          </a:p>
          <a:p>
            <a:pPr marL="285750" indent="-285750">
              <a:buFont typeface="Arial" panose="020B0604020202020204" pitchFamily="34" charset="0"/>
              <a:buChar char="•"/>
            </a:pPr>
            <a:r>
              <a:rPr lang="en-US" dirty="0"/>
              <a:t>2 0.33uf capacitors</a:t>
            </a:r>
          </a:p>
          <a:p>
            <a:pPr marL="285750" indent="-285750">
              <a:buFont typeface="Arial" panose="020B0604020202020204" pitchFamily="34" charset="0"/>
              <a:buChar char="•"/>
            </a:pPr>
            <a:r>
              <a:rPr lang="en-US" dirty="0"/>
              <a:t>1 Diode</a:t>
            </a:r>
          </a:p>
          <a:p>
            <a:pPr marL="285750" indent="-285750">
              <a:buFont typeface="Arial" panose="020B0604020202020204" pitchFamily="34" charset="0"/>
              <a:buChar char="•"/>
            </a:pPr>
            <a:r>
              <a:rPr lang="en-US" dirty="0"/>
              <a:t>Speaker</a:t>
            </a:r>
          </a:p>
          <a:p>
            <a:pPr marL="285750" indent="-285750">
              <a:buFont typeface="Arial" panose="020B0604020202020204" pitchFamily="34" charset="0"/>
              <a:buChar char="•"/>
            </a:pPr>
            <a:r>
              <a:rPr lang="en-US" dirty="0"/>
              <a:t>Transistor</a:t>
            </a:r>
          </a:p>
          <a:p>
            <a:pPr marL="285750" indent="-285750">
              <a:buFont typeface="Arial" panose="020B0604020202020204" pitchFamily="34" charset="0"/>
              <a:buChar char="•"/>
            </a:pPr>
            <a:r>
              <a:rPr lang="en-US" dirty="0"/>
              <a:t>Switch</a:t>
            </a:r>
          </a:p>
          <a:p>
            <a:pPr marL="285750" indent="-285750">
              <a:buFont typeface="Arial" panose="020B0604020202020204" pitchFamily="34" charset="0"/>
              <a:buChar char="•"/>
            </a:pPr>
            <a:r>
              <a:rPr lang="en-US" dirty="0"/>
              <a:t>Microchip Holder</a:t>
            </a:r>
          </a:p>
          <a:p>
            <a:pPr marL="285750" indent="-285750">
              <a:buFont typeface="Arial" panose="020B0604020202020204" pitchFamily="34" charset="0"/>
              <a:buChar char="•"/>
            </a:pPr>
            <a:r>
              <a:rPr lang="en-US" dirty="0"/>
              <a:t>1 10K resistor</a:t>
            </a:r>
          </a:p>
          <a:p>
            <a:pPr marL="285750" indent="-285750">
              <a:buFont typeface="Arial" panose="020B0604020202020204" pitchFamily="34" charset="0"/>
              <a:buChar char="•"/>
            </a:pPr>
            <a:r>
              <a:rPr lang="en-US" dirty="0"/>
              <a:t>1 330 Resistor</a:t>
            </a:r>
          </a:p>
          <a:p>
            <a:pPr marL="285750" indent="-285750">
              <a:buFont typeface="Arial" panose="020B0604020202020204" pitchFamily="34" charset="0"/>
              <a:buChar char="•"/>
            </a:pPr>
            <a:r>
              <a:rPr lang="en-US" dirty="0" err="1"/>
              <a:t>Knobb</a:t>
            </a:r>
            <a:r>
              <a:rPr lang="en-US" dirty="0"/>
              <a:t> Shifter </a:t>
            </a:r>
          </a:p>
          <a:p>
            <a:pPr marL="285750" indent="-285750">
              <a:buFont typeface="Arial" panose="020B0604020202020204" pitchFamily="34" charset="0"/>
              <a:buChar char="•"/>
            </a:pPr>
            <a:r>
              <a:rPr lang="en-US" dirty="0" err="1"/>
              <a:t>Connectro</a:t>
            </a:r>
            <a:r>
              <a:rPr lang="en-US" dirty="0"/>
              <a:t> clips</a:t>
            </a:r>
          </a:p>
          <a:p>
            <a:pPr marL="285750" indent="-285750">
              <a:buFont typeface="Arial" panose="020B0604020202020204" pitchFamily="34" charset="0"/>
              <a:buChar char="•"/>
            </a:pPr>
            <a:r>
              <a:rPr lang="en-US" dirty="0"/>
              <a:t>PCB Bed</a:t>
            </a:r>
          </a:p>
          <a:p>
            <a:pPr marL="285750" indent="-285750">
              <a:buFont typeface="Arial" panose="020B0604020202020204" pitchFamily="34" charset="0"/>
              <a:buChar char="•"/>
            </a:pPr>
            <a:r>
              <a:rPr lang="en-US" dirty="0"/>
              <a:t>Diode</a:t>
            </a:r>
          </a:p>
          <a:p>
            <a:endParaRPr lang="en-US" dirty="0"/>
          </a:p>
          <a:p>
            <a:r>
              <a:rPr lang="en-US" dirty="0"/>
              <a:t>=$6000 JMD</a:t>
            </a:r>
          </a:p>
        </p:txBody>
      </p:sp>
      <p:sp>
        <p:nvSpPr>
          <p:cNvPr id="5" name="TextBox 4">
            <a:extLst>
              <a:ext uri="{FF2B5EF4-FFF2-40B4-BE49-F238E27FC236}">
                <a16:creationId xmlns:a16="http://schemas.microsoft.com/office/drawing/2014/main" id="{E7FAF848-0BDC-9A62-4848-85F790164137}"/>
              </a:ext>
            </a:extLst>
          </p:cNvPr>
          <p:cNvSpPr txBox="1"/>
          <p:nvPr/>
        </p:nvSpPr>
        <p:spPr>
          <a:xfrm>
            <a:off x="6911699" y="1145078"/>
            <a:ext cx="2985834" cy="2585323"/>
          </a:xfrm>
          <a:prstGeom prst="rect">
            <a:avLst/>
          </a:prstGeom>
          <a:noFill/>
        </p:spPr>
        <p:txBody>
          <a:bodyPr wrap="square" rtlCol="0">
            <a:spAutoFit/>
          </a:bodyPr>
          <a:lstStyle/>
          <a:p>
            <a:r>
              <a:rPr lang="en-US" dirty="0"/>
              <a:t>Other Equipment</a:t>
            </a:r>
          </a:p>
          <a:p>
            <a:pPr marL="285750" indent="-285750">
              <a:buFont typeface="Arial" panose="020B0604020202020204" pitchFamily="34" charset="0"/>
              <a:buChar char="•"/>
            </a:pPr>
            <a:r>
              <a:rPr lang="en-US" dirty="0"/>
              <a:t>Breadboard- $2500</a:t>
            </a:r>
          </a:p>
          <a:p>
            <a:pPr marL="285750" indent="-285750">
              <a:buFont typeface="Arial" panose="020B0604020202020204" pitchFamily="34" charset="0"/>
              <a:buChar char="•"/>
            </a:pPr>
            <a:r>
              <a:rPr lang="en-US" dirty="0"/>
              <a:t>Twin and Earth wire- 1000</a:t>
            </a:r>
          </a:p>
          <a:p>
            <a:pPr marL="285750" indent="-285750">
              <a:buFont typeface="Arial" panose="020B0604020202020204" pitchFamily="34" charset="0"/>
              <a:buChar char="•"/>
            </a:pPr>
            <a:r>
              <a:rPr lang="en-US" dirty="0"/>
              <a:t>Transformer-$2000</a:t>
            </a:r>
          </a:p>
          <a:p>
            <a:pPr marL="285750" indent="-285750">
              <a:buFont typeface="Arial" panose="020B0604020202020204" pitchFamily="34" charset="0"/>
              <a:buChar char="•"/>
            </a:pPr>
            <a:r>
              <a:rPr lang="en-US" dirty="0" err="1"/>
              <a:t>Poloulu</a:t>
            </a:r>
            <a:r>
              <a:rPr lang="en-US" dirty="0"/>
              <a:t> AVR Programmer- $1200</a:t>
            </a:r>
          </a:p>
          <a:p>
            <a:pPr marL="285750" indent="-285750">
              <a:buFont typeface="Arial" panose="020B0604020202020204" pitchFamily="34" charset="0"/>
              <a:buChar char="•"/>
            </a:pPr>
            <a:r>
              <a:rPr lang="en-US" dirty="0"/>
              <a:t>Plug (3 Prong)-$500</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6693992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E1A2-CA93-E52B-D35F-87B98E6F44A9}"/>
              </a:ext>
            </a:extLst>
          </p:cNvPr>
          <p:cNvSpPr>
            <a:spLocks noGrp="1"/>
          </p:cNvSpPr>
          <p:nvPr>
            <p:ph type="title"/>
          </p:nvPr>
        </p:nvSpPr>
        <p:spPr/>
        <p:txBody>
          <a:bodyPr/>
          <a:lstStyle/>
          <a:p>
            <a:r>
              <a:rPr lang="en-US" dirty="0"/>
              <a:t>TIMES UP!!!</a:t>
            </a:r>
          </a:p>
        </p:txBody>
      </p:sp>
      <p:pic>
        <p:nvPicPr>
          <p:cNvPr id="7" name="WhatsApp Video 2023-11-29 at 11.11.14_20719460">
            <a:hlinkClick r:id="" action="ppaction://media"/>
            <a:extLst>
              <a:ext uri="{FF2B5EF4-FFF2-40B4-BE49-F238E27FC236}">
                <a16:creationId xmlns:a16="http://schemas.microsoft.com/office/drawing/2014/main" id="{93DC2C60-A9F0-227A-3F8D-26B4900F9BA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532467" y="1690687"/>
            <a:ext cx="9093200" cy="4351337"/>
          </a:xfrm>
          <a:prstGeom prst="rect">
            <a:avLst/>
          </a:prstGeom>
        </p:spPr>
      </p:pic>
    </p:spTree>
    <p:extLst>
      <p:ext uri="{BB962C8B-B14F-4D97-AF65-F5344CB8AC3E}">
        <p14:creationId xmlns:p14="http://schemas.microsoft.com/office/powerpoint/2010/main" val="300523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22"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DFB6212-52DB-A970-981C-FB89053949AA}"/>
              </a:ext>
            </a:extLst>
          </p:cNvPr>
          <p:cNvSpPr txBox="1"/>
          <p:nvPr/>
        </p:nvSpPr>
        <p:spPr>
          <a:xfrm>
            <a:off x="0" y="0"/>
            <a:ext cx="4893733" cy="6858000"/>
          </a:xfrm>
          <a:custGeom>
            <a:avLst/>
            <a:gdLst/>
            <a:ahLst/>
            <a:cxnLst/>
            <a:rect l="l" t="t" r="r" b="b"/>
            <a:pathLst>
              <a:path w="5682343" h="6858000">
                <a:moveTo>
                  <a:pt x="1458439" y="3832709"/>
                </a:moveTo>
                <a:cubicBezTo>
                  <a:pt x="1467443" y="3833974"/>
                  <a:pt x="1480317" y="3834830"/>
                  <a:pt x="1497060" y="3835276"/>
                </a:cubicBezTo>
                <a:cubicBezTo>
                  <a:pt x="1508520" y="3835574"/>
                  <a:pt x="1516184" y="3836541"/>
                  <a:pt x="1520054" y="3838179"/>
                </a:cubicBezTo>
                <a:cubicBezTo>
                  <a:pt x="1523849" y="3839816"/>
                  <a:pt x="1525746" y="3842569"/>
                  <a:pt x="1525746" y="3846439"/>
                </a:cubicBezTo>
                <a:cubicBezTo>
                  <a:pt x="1525746" y="3851796"/>
                  <a:pt x="1522565" y="3856838"/>
                  <a:pt x="1516203" y="3861563"/>
                </a:cubicBezTo>
                <a:cubicBezTo>
                  <a:pt x="1509840" y="3866288"/>
                  <a:pt x="1499962" y="3868651"/>
                  <a:pt x="1486567" y="3868651"/>
                </a:cubicBezTo>
                <a:cubicBezTo>
                  <a:pt x="1472503" y="3868651"/>
                  <a:pt x="1461751" y="3866344"/>
                  <a:pt x="1454309" y="3861731"/>
                </a:cubicBezTo>
                <a:cubicBezTo>
                  <a:pt x="1449993" y="3859052"/>
                  <a:pt x="1447835" y="3855926"/>
                  <a:pt x="1447835" y="3852354"/>
                </a:cubicBezTo>
                <a:cubicBezTo>
                  <a:pt x="1447835" y="3849601"/>
                  <a:pt x="1448728" y="3846587"/>
                  <a:pt x="1450514" y="3843313"/>
                </a:cubicBezTo>
                <a:cubicBezTo>
                  <a:pt x="1452300" y="3840039"/>
                  <a:pt x="1454941" y="3836504"/>
                  <a:pt x="1458439" y="3832709"/>
                </a:cubicBezTo>
                <a:close/>
                <a:moveTo>
                  <a:pt x="1834639" y="3811055"/>
                </a:moveTo>
                <a:cubicBezTo>
                  <a:pt x="1831216" y="3811055"/>
                  <a:pt x="1828295" y="3812245"/>
                  <a:pt x="1825877" y="3814627"/>
                </a:cubicBezTo>
                <a:cubicBezTo>
                  <a:pt x="1823459" y="3817008"/>
                  <a:pt x="1822249" y="3819947"/>
                  <a:pt x="1822249" y="3823445"/>
                </a:cubicBezTo>
                <a:cubicBezTo>
                  <a:pt x="1822249" y="3826868"/>
                  <a:pt x="1823459" y="3829788"/>
                  <a:pt x="1825877" y="3832207"/>
                </a:cubicBezTo>
                <a:cubicBezTo>
                  <a:pt x="1828295" y="3834625"/>
                  <a:pt x="1831216" y="3835835"/>
                  <a:pt x="1834639" y="3835835"/>
                </a:cubicBezTo>
                <a:cubicBezTo>
                  <a:pt x="1838062" y="3835835"/>
                  <a:pt x="1840983" y="3834625"/>
                  <a:pt x="1843402" y="3832207"/>
                </a:cubicBezTo>
                <a:cubicBezTo>
                  <a:pt x="1845820" y="3829788"/>
                  <a:pt x="1847029" y="3826868"/>
                  <a:pt x="1847029" y="3823445"/>
                </a:cubicBezTo>
                <a:cubicBezTo>
                  <a:pt x="1847029" y="3820022"/>
                  <a:pt x="1845839" y="3817101"/>
                  <a:pt x="1843457" y="3814682"/>
                </a:cubicBezTo>
                <a:cubicBezTo>
                  <a:pt x="1841076" y="3812264"/>
                  <a:pt x="1838137" y="3811055"/>
                  <a:pt x="1834639" y="3811055"/>
                </a:cubicBezTo>
                <a:close/>
                <a:moveTo>
                  <a:pt x="1594914" y="3771764"/>
                </a:moveTo>
                <a:lnTo>
                  <a:pt x="1594914" y="3810720"/>
                </a:lnTo>
                <a:cubicBezTo>
                  <a:pt x="1585687" y="3818161"/>
                  <a:pt x="1578246" y="3821882"/>
                  <a:pt x="1572590" y="3821882"/>
                </a:cubicBezTo>
                <a:cubicBezTo>
                  <a:pt x="1568423" y="3821882"/>
                  <a:pt x="1564739" y="3820115"/>
                  <a:pt x="1561540" y="3816580"/>
                </a:cubicBezTo>
                <a:cubicBezTo>
                  <a:pt x="1558340" y="3813045"/>
                  <a:pt x="1556740" y="3808599"/>
                  <a:pt x="1556740" y="3803241"/>
                </a:cubicBezTo>
                <a:cubicBezTo>
                  <a:pt x="1556740" y="3799000"/>
                  <a:pt x="1558005" y="3795093"/>
                  <a:pt x="1560535" y="3791521"/>
                </a:cubicBezTo>
                <a:cubicBezTo>
                  <a:pt x="1563065" y="3787949"/>
                  <a:pt x="1567270" y="3784526"/>
                  <a:pt x="1573148" y="3781252"/>
                </a:cubicBezTo>
                <a:cubicBezTo>
                  <a:pt x="1576422" y="3779391"/>
                  <a:pt x="1583678" y="3776229"/>
                  <a:pt x="1594914" y="3771764"/>
                </a:cubicBezTo>
                <a:close/>
                <a:moveTo>
                  <a:pt x="1385364" y="3771764"/>
                </a:moveTo>
                <a:lnTo>
                  <a:pt x="1385364" y="3810720"/>
                </a:lnTo>
                <a:cubicBezTo>
                  <a:pt x="1376137" y="3818161"/>
                  <a:pt x="1368696" y="3821882"/>
                  <a:pt x="1363040" y="3821882"/>
                </a:cubicBezTo>
                <a:cubicBezTo>
                  <a:pt x="1358873" y="3821882"/>
                  <a:pt x="1355189" y="3820115"/>
                  <a:pt x="1351990" y="3816580"/>
                </a:cubicBezTo>
                <a:cubicBezTo>
                  <a:pt x="1348790" y="3813045"/>
                  <a:pt x="1347190" y="3808599"/>
                  <a:pt x="1347190" y="3803241"/>
                </a:cubicBezTo>
                <a:cubicBezTo>
                  <a:pt x="1347190" y="3799000"/>
                  <a:pt x="1348455" y="3795093"/>
                  <a:pt x="1350985" y="3791521"/>
                </a:cubicBezTo>
                <a:cubicBezTo>
                  <a:pt x="1353515" y="3787949"/>
                  <a:pt x="1357720" y="3784526"/>
                  <a:pt x="1363598" y="3781252"/>
                </a:cubicBezTo>
                <a:cubicBezTo>
                  <a:pt x="1366872" y="3779391"/>
                  <a:pt x="1374128" y="3776229"/>
                  <a:pt x="1385364" y="3771764"/>
                </a:cubicBezTo>
                <a:close/>
                <a:moveTo>
                  <a:pt x="1051989" y="3771764"/>
                </a:moveTo>
                <a:lnTo>
                  <a:pt x="1051989" y="3810720"/>
                </a:lnTo>
                <a:cubicBezTo>
                  <a:pt x="1042762" y="3818161"/>
                  <a:pt x="1035321" y="3821882"/>
                  <a:pt x="1029665" y="3821882"/>
                </a:cubicBezTo>
                <a:cubicBezTo>
                  <a:pt x="1025498" y="3821882"/>
                  <a:pt x="1021814" y="3820115"/>
                  <a:pt x="1018615" y="3816580"/>
                </a:cubicBezTo>
                <a:cubicBezTo>
                  <a:pt x="1015415" y="3813045"/>
                  <a:pt x="1013815" y="3808599"/>
                  <a:pt x="1013815" y="3803241"/>
                </a:cubicBezTo>
                <a:cubicBezTo>
                  <a:pt x="1013815" y="3799000"/>
                  <a:pt x="1015080" y="3795093"/>
                  <a:pt x="1017610" y="3791521"/>
                </a:cubicBezTo>
                <a:cubicBezTo>
                  <a:pt x="1020140" y="3787949"/>
                  <a:pt x="1024344" y="3784526"/>
                  <a:pt x="1030223" y="3781252"/>
                </a:cubicBezTo>
                <a:cubicBezTo>
                  <a:pt x="1033497" y="3779391"/>
                  <a:pt x="1040753" y="3776229"/>
                  <a:pt x="1051989" y="3771764"/>
                </a:cubicBezTo>
                <a:close/>
                <a:moveTo>
                  <a:pt x="721442" y="3743301"/>
                </a:moveTo>
                <a:cubicBezTo>
                  <a:pt x="728883" y="3743301"/>
                  <a:pt x="735525" y="3746817"/>
                  <a:pt x="741366" y="3753849"/>
                </a:cubicBezTo>
                <a:cubicBezTo>
                  <a:pt x="747208" y="3760881"/>
                  <a:pt x="750129" y="3770945"/>
                  <a:pt x="750129" y="3784042"/>
                </a:cubicBezTo>
                <a:cubicBezTo>
                  <a:pt x="750129" y="3798255"/>
                  <a:pt x="747208" y="3809083"/>
                  <a:pt x="741366" y="3816524"/>
                </a:cubicBezTo>
                <a:cubicBezTo>
                  <a:pt x="735525" y="3823965"/>
                  <a:pt x="729218" y="3827686"/>
                  <a:pt x="722447" y="3827686"/>
                </a:cubicBezTo>
                <a:cubicBezTo>
                  <a:pt x="718205" y="3827686"/>
                  <a:pt x="714056" y="3826737"/>
                  <a:pt x="710001" y="3824840"/>
                </a:cubicBezTo>
                <a:cubicBezTo>
                  <a:pt x="705945" y="3822942"/>
                  <a:pt x="702020" y="3820133"/>
                  <a:pt x="698225" y="3816412"/>
                </a:cubicBezTo>
                <a:lnTo>
                  <a:pt x="698225" y="3755244"/>
                </a:lnTo>
                <a:cubicBezTo>
                  <a:pt x="702839" y="3750779"/>
                  <a:pt x="706634" y="3747803"/>
                  <a:pt x="709610" y="3746314"/>
                </a:cubicBezTo>
                <a:cubicBezTo>
                  <a:pt x="713554" y="3744305"/>
                  <a:pt x="717498" y="3743301"/>
                  <a:pt x="721442" y="3743301"/>
                </a:cubicBezTo>
                <a:close/>
                <a:moveTo>
                  <a:pt x="1207812" y="3735264"/>
                </a:moveTo>
                <a:cubicBezTo>
                  <a:pt x="1211831" y="3735264"/>
                  <a:pt x="1215682" y="3736455"/>
                  <a:pt x="1219365" y="3738836"/>
                </a:cubicBezTo>
                <a:cubicBezTo>
                  <a:pt x="1223049" y="3741217"/>
                  <a:pt x="1225820" y="3744491"/>
                  <a:pt x="1227681" y="3748658"/>
                </a:cubicBezTo>
                <a:cubicBezTo>
                  <a:pt x="1228872" y="3751337"/>
                  <a:pt x="1229653" y="3755951"/>
                  <a:pt x="1230025" y="3762499"/>
                </a:cubicBezTo>
                <a:lnTo>
                  <a:pt x="1182698" y="3762499"/>
                </a:lnTo>
                <a:cubicBezTo>
                  <a:pt x="1183516" y="3753942"/>
                  <a:pt x="1186363" y="3747263"/>
                  <a:pt x="1191237" y="3742463"/>
                </a:cubicBezTo>
                <a:cubicBezTo>
                  <a:pt x="1196111" y="3737664"/>
                  <a:pt x="1201636" y="3735264"/>
                  <a:pt x="1207812" y="3735264"/>
                </a:cubicBezTo>
                <a:close/>
                <a:moveTo>
                  <a:pt x="826812" y="3735264"/>
                </a:moveTo>
                <a:cubicBezTo>
                  <a:pt x="830831" y="3735264"/>
                  <a:pt x="834682" y="3736455"/>
                  <a:pt x="838365" y="3738836"/>
                </a:cubicBezTo>
                <a:cubicBezTo>
                  <a:pt x="842049" y="3741217"/>
                  <a:pt x="844821" y="3744491"/>
                  <a:pt x="846681" y="3748658"/>
                </a:cubicBezTo>
                <a:cubicBezTo>
                  <a:pt x="847872" y="3751337"/>
                  <a:pt x="848653" y="3755951"/>
                  <a:pt x="849025" y="3762499"/>
                </a:cubicBezTo>
                <a:lnTo>
                  <a:pt x="801698" y="3762499"/>
                </a:lnTo>
                <a:cubicBezTo>
                  <a:pt x="802516" y="3753942"/>
                  <a:pt x="805362" y="3747263"/>
                  <a:pt x="810237" y="3742463"/>
                </a:cubicBezTo>
                <a:cubicBezTo>
                  <a:pt x="815111" y="3737664"/>
                  <a:pt x="820636" y="3735264"/>
                  <a:pt x="826812" y="3735264"/>
                </a:cubicBezTo>
                <a:close/>
                <a:moveTo>
                  <a:pt x="474387" y="3735264"/>
                </a:moveTo>
                <a:cubicBezTo>
                  <a:pt x="478406" y="3735264"/>
                  <a:pt x="482257" y="3736455"/>
                  <a:pt x="485940" y="3738836"/>
                </a:cubicBezTo>
                <a:cubicBezTo>
                  <a:pt x="489624" y="3741217"/>
                  <a:pt x="492396" y="3744491"/>
                  <a:pt x="494256" y="3748658"/>
                </a:cubicBezTo>
                <a:cubicBezTo>
                  <a:pt x="495447" y="3751337"/>
                  <a:pt x="496228" y="3755951"/>
                  <a:pt x="496600" y="3762499"/>
                </a:cubicBezTo>
                <a:lnTo>
                  <a:pt x="449273" y="3762499"/>
                </a:lnTo>
                <a:cubicBezTo>
                  <a:pt x="450091" y="3753942"/>
                  <a:pt x="452937" y="3747263"/>
                  <a:pt x="457812" y="3742463"/>
                </a:cubicBezTo>
                <a:cubicBezTo>
                  <a:pt x="462686" y="3737664"/>
                  <a:pt x="468211" y="3735264"/>
                  <a:pt x="474387" y="3735264"/>
                </a:cubicBezTo>
                <a:close/>
                <a:moveTo>
                  <a:pt x="255312" y="3735264"/>
                </a:moveTo>
                <a:cubicBezTo>
                  <a:pt x="259331" y="3735264"/>
                  <a:pt x="263182" y="3736455"/>
                  <a:pt x="266865" y="3738836"/>
                </a:cubicBezTo>
                <a:cubicBezTo>
                  <a:pt x="270549" y="3741217"/>
                  <a:pt x="273321" y="3744491"/>
                  <a:pt x="275181" y="3748658"/>
                </a:cubicBezTo>
                <a:cubicBezTo>
                  <a:pt x="276371" y="3751337"/>
                  <a:pt x="277153" y="3755951"/>
                  <a:pt x="277525" y="3762499"/>
                </a:cubicBezTo>
                <a:lnTo>
                  <a:pt x="230198" y="3762499"/>
                </a:lnTo>
                <a:cubicBezTo>
                  <a:pt x="231016" y="3753942"/>
                  <a:pt x="233862" y="3747263"/>
                  <a:pt x="238737" y="3742463"/>
                </a:cubicBezTo>
                <a:cubicBezTo>
                  <a:pt x="243611" y="3737664"/>
                  <a:pt x="249136" y="3735264"/>
                  <a:pt x="255312" y="3735264"/>
                </a:cubicBezTo>
                <a:close/>
                <a:moveTo>
                  <a:pt x="1478977" y="3732808"/>
                </a:moveTo>
                <a:cubicBezTo>
                  <a:pt x="1484930" y="3732808"/>
                  <a:pt x="1489805" y="3735264"/>
                  <a:pt x="1493600" y="3740175"/>
                </a:cubicBezTo>
                <a:cubicBezTo>
                  <a:pt x="1498734" y="3746873"/>
                  <a:pt x="1501302" y="3756137"/>
                  <a:pt x="1501302" y="3767969"/>
                </a:cubicBezTo>
                <a:cubicBezTo>
                  <a:pt x="1501302" y="3777047"/>
                  <a:pt x="1499478" y="3783707"/>
                  <a:pt x="1495832" y="3787949"/>
                </a:cubicBezTo>
                <a:cubicBezTo>
                  <a:pt x="1492186" y="3792191"/>
                  <a:pt x="1487535" y="3794311"/>
                  <a:pt x="1481880" y="3794311"/>
                </a:cubicBezTo>
                <a:cubicBezTo>
                  <a:pt x="1475926" y="3794311"/>
                  <a:pt x="1471015" y="3791856"/>
                  <a:pt x="1467145" y="3786944"/>
                </a:cubicBezTo>
                <a:cubicBezTo>
                  <a:pt x="1462085" y="3780470"/>
                  <a:pt x="1459555" y="3771355"/>
                  <a:pt x="1459555" y="3759597"/>
                </a:cubicBezTo>
                <a:cubicBezTo>
                  <a:pt x="1459555" y="3750519"/>
                  <a:pt x="1461416" y="3743784"/>
                  <a:pt x="1465136" y="3739394"/>
                </a:cubicBezTo>
                <a:cubicBezTo>
                  <a:pt x="1468857" y="3735003"/>
                  <a:pt x="1473471" y="3732808"/>
                  <a:pt x="1478977" y="3732808"/>
                </a:cubicBezTo>
                <a:close/>
                <a:moveTo>
                  <a:pt x="312537" y="3730464"/>
                </a:moveTo>
                <a:lnTo>
                  <a:pt x="312537" y="3734594"/>
                </a:lnTo>
                <a:cubicBezTo>
                  <a:pt x="316257" y="3735189"/>
                  <a:pt x="318750" y="3735822"/>
                  <a:pt x="320015" y="3736492"/>
                </a:cubicBezTo>
                <a:cubicBezTo>
                  <a:pt x="322322" y="3737682"/>
                  <a:pt x="324220" y="3739152"/>
                  <a:pt x="325708" y="3740901"/>
                </a:cubicBezTo>
                <a:cubicBezTo>
                  <a:pt x="327196" y="3742650"/>
                  <a:pt x="328759" y="3745533"/>
                  <a:pt x="330396" y="3749551"/>
                </a:cubicBezTo>
                <a:lnTo>
                  <a:pt x="366896" y="3835835"/>
                </a:lnTo>
                <a:lnTo>
                  <a:pt x="371473" y="3835835"/>
                </a:lnTo>
                <a:lnTo>
                  <a:pt x="407750" y="3748100"/>
                </a:lnTo>
                <a:cubicBezTo>
                  <a:pt x="409833" y="3742891"/>
                  <a:pt x="412177" y="3739171"/>
                  <a:pt x="414782" y="3736938"/>
                </a:cubicBezTo>
                <a:cubicBezTo>
                  <a:pt x="416270" y="3735673"/>
                  <a:pt x="418949" y="3734892"/>
                  <a:pt x="422818" y="3734594"/>
                </a:cubicBezTo>
                <a:lnTo>
                  <a:pt x="422818" y="3730464"/>
                </a:lnTo>
                <a:lnTo>
                  <a:pt x="389444" y="3730464"/>
                </a:lnTo>
                <a:lnTo>
                  <a:pt x="389444" y="3734594"/>
                </a:lnTo>
                <a:cubicBezTo>
                  <a:pt x="393313" y="3734594"/>
                  <a:pt x="395881" y="3734799"/>
                  <a:pt x="397146" y="3735208"/>
                </a:cubicBezTo>
                <a:cubicBezTo>
                  <a:pt x="398411" y="3735617"/>
                  <a:pt x="399452" y="3736380"/>
                  <a:pt x="400271" y="3737496"/>
                </a:cubicBezTo>
                <a:cubicBezTo>
                  <a:pt x="400866" y="3738166"/>
                  <a:pt x="401164" y="3739022"/>
                  <a:pt x="401164" y="3740064"/>
                </a:cubicBezTo>
                <a:cubicBezTo>
                  <a:pt x="401164" y="3742222"/>
                  <a:pt x="400308" y="3745384"/>
                  <a:pt x="398597" y="3749551"/>
                </a:cubicBezTo>
                <a:lnTo>
                  <a:pt x="374710" y="3808152"/>
                </a:lnTo>
                <a:lnTo>
                  <a:pt x="350934" y="3751672"/>
                </a:lnTo>
                <a:cubicBezTo>
                  <a:pt x="349372" y="3748100"/>
                  <a:pt x="348590" y="3745012"/>
                  <a:pt x="348590" y="3742408"/>
                </a:cubicBezTo>
                <a:cubicBezTo>
                  <a:pt x="348590" y="3740026"/>
                  <a:pt x="349353" y="3738129"/>
                  <a:pt x="350879" y="3736715"/>
                </a:cubicBezTo>
                <a:cubicBezTo>
                  <a:pt x="352404" y="3735301"/>
                  <a:pt x="354618" y="3734594"/>
                  <a:pt x="357520" y="3734594"/>
                </a:cubicBezTo>
                <a:lnTo>
                  <a:pt x="360645" y="3734594"/>
                </a:lnTo>
                <a:lnTo>
                  <a:pt x="360645" y="3730464"/>
                </a:lnTo>
                <a:close/>
                <a:moveTo>
                  <a:pt x="1723911" y="3727450"/>
                </a:moveTo>
                <a:lnTo>
                  <a:pt x="1693104" y="3739952"/>
                </a:lnTo>
                <a:lnTo>
                  <a:pt x="1694778" y="3743970"/>
                </a:lnTo>
                <a:cubicBezTo>
                  <a:pt x="1697680" y="3742854"/>
                  <a:pt x="1700173" y="3742296"/>
                  <a:pt x="1702257" y="3742296"/>
                </a:cubicBezTo>
                <a:cubicBezTo>
                  <a:pt x="1704191" y="3742296"/>
                  <a:pt x="1705735" y="3742780"/>
                  <a:pt x="1706889" y="3743747"/>
                </a:cubicBezTo>
                <a:cubicBezTo>
                  <a:pt x="1708042" y="3744714"/>
                  <a:pt x="1708898" y="3746538"/>
                  <a:pt x="1709456" y="3749217"/>
                </a:cubicBezTo>
                <a:cubicBezTo>
                  <a:pt x="1710014" y="3751895"/>
                  <a:pt x="1710293" y="3759374"/>
                  <a:pt x="1710293" y="3771652"/>
                </a:cubicBezTo>
                <a:lnTo>
                  <a:pt x="1710293" y="3809604"/>
                </a:lnTo>
                <a:cubicBezTo>
                  <a:pt x="1710293" y="3817045"/>
                  <a:pt x="1709382" y="3822087"/>
                  <a:pt x="1707559" y="3824728"/>
                </a:cubicBezTo>
                <a:cubicBezTo>
                  <a:pt x="1705735" y="3827370"/>
                  <a:pt x="1702219" y="3828691"/>
                  <a:pt x="1697010" y="3828691"/>
                </a:cubicBezTo>
                <a:lnTo>
                  <a:pt x="1694778" y="3828691"/>
                </a:lnTo>
                <a:lnTo>
                  <a:pt x="1694778" y="3832709"/>
                </a:lnTo>
                <a:lnTo>
                  <a:pt x="1745342" y="3832709"/>
                </a:lnTo>
                <a:lnTo>
                  <a:pt x="1745342" y="3828691"/>
                </a:lnTo>
                <a:cubicBezTo>
                  <a:pt x="1739761" y="3828691"/>
                  <a:pt x="1736059" y="3828188"/>
                  <a:pt x="1734236" y="3827184"/>
                </a:cubicBezTo>
                <a:cubicBezTo>
                  <a:pt x="1732413" y="3826179"/>
                  <a:pt x="1730980" y="3824598"/>
                  <a:pt x="1729939" y="3822440"/>
                </a:cubicBezTo>
                <a:cubicBezTo>
                  <a:pt x="1729120" y="3820803"/>
                  <a:pt x="1728711" y="3816524"/>
                  <a:pt x="1728711" y="3809604"/>
                </a:cubicBezTo>
                <a:lnTo>
                  <a:pt x="1728711" y="3755691"/>
                </a:lnTo>
                <a:cubicBezTo>
                  <a:pt x="1737492" y="3746017"/>
                  <a:pt x="1746310" y="3741180"/>
                  <a:pt x="1755165" y="3741180"/>
                </a:cubicBezTo>
                <a:cubicBezTo>
                  <a:pt x="1760895" y="3741180"/>
                  <a:pt x="1764969" y="3743282"/>
                  <a:pt x="1767388" y="3747486"/>
                </a:cubicBezTo>
                <a:cubicBezTo>
                  <a:pt x="1769806" y="3751691"/>
                  <a:pt x="1771015" y="3758444"/>
                  <a:pt x="1771015" y="3767746"/>
                </a:cubicBezTo>
                <a:lnTo>
                  <a:pt x="1771015" y="3809604"/>
                </a:lnTo>
                <a:cubicBezTo>
                  <a:pt x="1771015" y="3815482"/>
                  <a:pt x="1770866" y="3818980"/>
                  <a:pt x="1770569" y="3820096"/>
                </a:cubicBezTo>
                <a:cubicBezTo>
                  <a:pt x="1769824" y="3822924"/>
                  <a:pt x="1768504" y="3825063"/>
                  <a:pt x="1766606" y="3826514"/>
                </a:cubicBezTo>
                <a:cubicBezTo>
                  <a:pt x="1764709" y="3827965"/>
                  <a:pt x="1761378" y="3828691"/>
                  <a:pt x="1756616" y="3828691"/>
                </a:cubicBezTo>
                <a:lnTo>
                  <a:pt x="1754495" y="3828691"/>
                </a:lnTo>
                <a:lnTo>
                  <a:pt x="1754495" y="3832709"/>
                </a:lnTo>
                <a:lnTo>
                  <a:pt x="1805060" y="3832709"/>
                </a:lnTo>
                <a:lnTo>
                  <a:pt x="1805060" y="3828691"/>
                </a:lnTo>
                <a:cubicBezTo>
                  <a:pt x="1800148" y="3828691"/>
                  <a:pt x="1796781" y="3828170"/>
                  <a:pt x="1794958" y="3827128"/>
                </a:cubicBezTo>
                <a:cubicBezTo>
                  <a:pt x="1793135" y="3826086"/>
                  <a:pt x="1791814" y="3824635"/>
                  <a:pt x="1790995" y="3822775"/>
                </a:cubicBezTo>
                <a:cubicBezTo>
                  <a:pt x="1789954" y="3820468"/>
                  <a:pt x="1789433" y="3816078"/>
                  <a:pt x="1789433" y="3809604"/>
                </a:cubicBezTo>
                <a:lnTo>
                  <a:pt x="1789433" y="3765960"/>
                </a:lnTo>
                <a:cubicBezTo>
                  <a:pt x="1789433" y="3756732"/>
                  <a:pt x="1788614" y="3749886"/>
                  <a:pt x="1786977" y="3745421"/>
                </a:cubicBezTo>
                <a:cubicBezTo>
                  <a:pt x="1784596" y="3739022"/>
                  <a:pt x="1781396" y="3734427"/>
                  <a:pt x="1777378" y="3731636"/>
                </a:cubicBezTo>
                <a:cubicBezTo>
                  <a:pt x="1773359" y="3728846"/>
                  <a:pt x="1768560" y="3727450"/>
                  <a:pt x="1762979" y="3727450"/>
                </a:cubicBezTo>
                <a:cubicBezTo>
                  <a:pt x="1752114" y="3727450"/>
                  <a:pt x="1740691" y="3734669"/>
                  <a:pt x="1728711" y="3749105"/>
                </a:cubicBezTo>
                <a:lnTo>
                  <a:pt x="1728711" y="3727450"/>
                </a:lnTo>
                <a:close/>
                <a:moveTo>
                  <a:pt x="1672119" y="3727450"/>
                </a:moveTo>
                <a:lnTo>
                  <a:pt x="1641312" y="3739952"/>
                </a:lnTo>
                <a:lnTo>
                  <a:pt x="1642874" y="3743970"/>
                </a:lnTo>
                <a:cubicBezTo>
                  <a:pt x="1645851" y="3742854"/>
                  <a:pt x="1648381" y="3742296"/>
                  <a:pt x="1650464" y="3742296"/>
                </a:cubicBezTo>
                <a:cubicBezTo>
                  <a:pt x="1652399" y="3742296"/>
                  <a:pt x="1653925" y="3742761"/>
                  <a:pt x="1655041" y="3743691"/>
                </a:cubicBezTo>
                <a:cubicBezTo>
                  <a:pt x="1656157" y="3744621"/>
                  <a:pt x="1656976" y="3746277"/>
                  <a:pt x="1657497" y="3748658"/>
                </a:cubicBezTo>
                <a:cubicBezTo>
                  <a:pt x="1658166" y="3751933"/>
                  <a:pt x="1658501" y="3759114"/>
                  <a:pt x="1658501" y="3770201"/>
                </a:cubicBezTo>
                <a:lnTo>
                  <a:pt x="1658501" y="3809604"/>
                </a:lnTo>
                <a:cubicBezTo>
                  <a:pt x="1658501" y="3815929"/>
                  <a:pt x="1657999" y="3820208"/>
                  <a:pt x="1656994" y="3822440"/>
                </a:cubicBezTo>
                <a:cubicBezTo>
                  <a:pt x="1655990" y="3824672"/>
                  <a:pt x="1654632" y="3826272"/>
                  <a:pt x="1652920" y="3827240"/>
                </a:cubicBezTo>
                <a:cubicBezTo>
                  <a:pt x="1651209" y="3828207"/>
                  <a:pt x="1647860" y="3828691"/>
                  <a:pt x="1642874" y="3828691"/>
                </a:cubicBezTo>
                <a:lnTo>
                  <a:pt x="1642874" y="3832709"/>
                </a:lnTo>
                <a:lnTo>
                  <a:pt x="1692546" y="3832709"/>
                </a:lnTo>
                <a:lnTo>
                  <a:pt x="1692546" y="3828691"/>
                </a:lnTo>
                <a:cubicBezTo>
                  <a:pt x="1687709" y="3828691"/>
                  <a:pt x="1684379" y="3828170"/>
                  <a:pt x="1682555" y="3827128"/>
                </a:cubicBezTo>
                <a:cubicBezTo>
                  <a:pt x="1680732" y="3826086"/>
                  <a:pt x="1679356" y="3824505"/>
                  <a:pt x="1678426" y="3822384"/>
                </a:cubicBezTo>
                <a:cubicBezTo>
                  <a:pt x="1677495" y="3820263"/>
                  <a:pt x="1677030" y="3816003"/>
                  <a:pt x="1677030" y="3809604"/>
                </a:cubicBezTo>
                <a:lnTo>
                  <a:pt x="1677030" y="3727450"/>
                </a:lnTo>
                <a:close/>
                <a:moveTo>
                  <a:pt x="1579287" y="3727450"/>
                </a:moveTo>
                <a:cubicBezTo>
                  <a:pt x="1567456" y="3727450"/>
                  <a:pt x="1558266" y="3730129"/>
                  <a:pt x="1551717" y="3735487"/>
                </a:cubicBezTo>
                <a:cubicBezTo>
                  <a:pt x="1545168" y="3740845"/>
                  <a:pt x="1541894" y="3746724"/>
                  <a:pt x="1541894" y="3753123"/>
                </a:cubicBezTo>
                <a:cubicBezTo>
                  <a:pt x="1541894" y="3756472"/>
                  <a:pt x="1542769" y="3759114"/>
                  <a:pt x="1544518" y="3761048"/>
                </a:cubicBezTo>
                <a:cubicBezTo>
                  <a:pt x="1546266" y="3762983"/>
                  <a:pt x="1548517" y="3763951"/>
                  <a:pt x="1551270" y="3763951"/>
                </a:cubicBezTo>
                <a:cubicBezTo>
                  <a:pt x="1554098" y="3763951"/>
                  <a:pt x="1556386" y="3763020"/>
                  <a:pt x="1558135" y="3761160"/>
                </a:cubicBezTo>
                <a:cubicBezTo>
                  <a:pt x="1559884" y="3759300"/>
                  <a:pt x="1560758" y="3756658"/>
                  <a:pt x="1560758" y="3753235"/>
                </a:cubicBezTo>
                <a:lnTo>
                  <a:pt x="1560535" y="3746761"/>
                </a:lnTo>
                <a:cubicBezTo>
                  <a:pt x="1560535" y="3743487"/>
                  <a:pt x="1561949" y="3740585"/>
                  <a:pt x="1564777" y="3738054"/>
                </a:cubicBezTo>
                <a:cubicBezTo>
                  <a:pt x="1567530" y="3735524"/>
                  <a:pt x="1571251" y="3734259"/>
                  <a:pt x="1575939" y="3734259"/>
                </a:cubicBezTo>
                <a:cubicBezTo>
                  <a:pt x="1582115" y="3734259"/>
                  <a:pt x="1586822" y="3736157"/>
                  <a:pt x="1590059" y="3739952"/>
                </a:cubicBezTo>
                <a:cubicBezTo>
                  <a:pt x="1593296" y="3743747"/>
                  <a:pt x="1594914" y="3750742"/>
                  <a:pt x="1594914" y="3760937"/>
                </a:cubicBezTo>
                <a:lnTo>
                  <a:pt x="1594914" y="3764955"/>
                </a:lnTo>
                <a:cubicBezTo>
                  <a:pt x="1577353" y="3771355"/>
                  <a:pt x="1564795" y="3776787"/>
                  <a:pt x="1557242" y="3781252"/>
                </a:cubicBezTo>
                <a:cubicBezTo>
                  <a:pt x="1549689" y="3785717"/>
                  <a:pt x="1544387" y="3790479"/>
                  <a:pt x="1541336" y="3795539"/>
                </a:cubicBezTo>
                <a:cubicBezTo>
                  <a:pt x="1539104" y="3799186"/>
                  <a:pt x="1537987" y="3803502"/>
                  <a:pt x="1537987" y="3808487"/>
                </a:cubicBezTo>
                <a:cubicBezTo>
                  <a:pt x="1537987" y="3816375"/>
                  <a:pt x="1540276" y="3822738"/>
                  <a:pt x="1544852" y="3827575"/>
                </a:cubicBezTo>
                <a:cubicBezTo>
                  <a:pt x="1549429" y="3832411"/>
                  <a:pt x="1555252" y="3834830"/>
                  <a:pt x="1562321" y="3834830"/>
                </a:cubicBezTo>
                <a:cubicBezTo>
                  <a:pt x="1566860" y="3834830"/>
                  <a:pt x="1571139" y="3833900"/>
                  <a:pt x="1575158" y="3832039"/>
                </a:cubicBezTo>
                <a:cubicBezTo>
                  <a:pt x="1577836" y="3830774"/>
                  <a:pt x="1584422" y="3826086"/>
                  <a:pt x="1594914" y="3817975"/>
                </a:cubicBezTo>
                <a:cubicBezTo>
                  <a:pt x="1594989" y="3824077"/>
                  <a:pt x="1596105" y="3828393"/>
                  <a:pt x="1598263" y="3830923"/>
                </a:cubicBezTo>
                <a:cubicBezTo>
                  <a:pt x="1600421" y="3833453"/>
                  <a:pt x="1603323" y="3834718"/>
                  <a:pt x="1606969" y="3834718"/>
                </a:cubicBezTo>
                <a:cubicBezTo>
                  <a:pt x="1614560" y="3834718"/>
                  <a:pt x="1622522" y="3829137"/>
                  <a:pt x="1630856" y="3817975"/>
                </a:cubicBezTo>
                <a:lnTo>
                  <a:pt x="1630856" y="3811724"/>
                </a:lnTo>
                <a:cubicBezTo>
                  <a:pt x="1626392" y="3816189"/>
                  <a:pt x="1623378" y="3818905"/>
                  <a:pt x="1621815" y="3819873"/>
                </a:cubicBezTo>
                <a:cubicBezTo>
                  <a:pt x="1620922" y="3820394"/>
                  <a:pt x="1619880" y="3820654"/>
                  <a:pt x="1618690" y="3820654"/>
                </a:cubicBezTo>
                <a:cubicBezTo>
                  <a:pt x="1617573" y="3820654"/>
                  <a:pt x="1616587" y="3820282"/>
                  <a:pt x="1615732" y="3819538"/>
                </a:cubicBezTo>
                <a:cubicBezTo>
                  <a:pt x="1614876" y="3818794"/>
                  <a:pt x="1614262" y="3817324"/>
                  <a:pt x="1613890" y="3815129"/>
                </a:cubicBezTo>
                <a:cubicBezTo>
                  <a:pt x="1613518" y="3812934"/>
                  <a:pt x="1613332" y="3806962"/>
                  <a:pt x="1613332" y="3797214"/>
                </a:cubicBezTo>
                <a:lnTo>
                  <a:pt x="1613332" y="3762499"/>
                </a:lnTo>
                <a:cubicBezTo>
                  <a:pt x="1613332" y="3752602"/>
                  <a:pt x="1612662" y="3746054"/>
                  <a:pt x="1611323" y="3742854"/>
                </a:cubicBezTo>
                <a:cubicBezTo>
                  <a:pt x="1609239" y="3737943"/>
                  <a:pt x="1606002" y="3734334"/>
                  <a:pt x="1601612" y="3732027"/>
                </a:cubicBezTo>
                <a:cubicBezTo>
                  <a:pt x="1595807" y="3728976"/>
                  <a:pt x="1588366" y="3727450"/>
                  <a:pt x="1579287" y="3727450"/>
                </a:cubicBezTo>
                <a:close/>
                <a:moveTo>
                  <a:pt x="1480875" y="3727450"/>
                </a:moveTo>
                <a:cubicBezTo>
                  <a:pt x="1468969" y="3727450"/>
                  <a:pt x="1459202" y="3731097"/>
                  <a:pt x="1451574" y="3738389"/>
                </a:cubicBezTo>
                <a:cubicBezTo>
                  <a:pt x="1443947" y="3745682"/>
                  <a:pt x="1440133" y="3754388"/>
                  <a:pt x="1440133" y="3764509"/>
                </a:cubicBezTo>
                <a:cubicBezTo>
                  <a:pt x="1440133" y="3771131"/>
                  <a:pt x="1441808" y="3777178"/>
                  <a:pt x="1445156" y="3782647"/>
                </a:cubicBezTo>
                <a:cubicBezTo>
                  <a:pt x="1448505" y="3788116"/>
                  <a:pt x="1453305" y="3792377"/>
                  <a:pt x="1459555" y="3795428"/>
                </a:cubicBezTo>
                <a:cubicBezTo>
                  <a:pt x="1451891" y="3801827"/>
                  <a:pt x="1446998" y="3806776"/>
                  <a:pt x="1444877" y="3810273"/>
                </a:cubicBezTo>
                <a:cubicBezTo>
                  <a:pt x="1442756" y="3813771"/>
                  <a:pt x="1441696" y="3816822"/>
                  <a:pt x="1441696" y="3819426"/>
                </a:cubicBezTo>
                <a:cubicBezTo>
                  <a:pt x="1441696" y="3821733"/>
                  <a:pt x="1442496" y="3823798"/>
                  <a:pt x="1444096" y="3825621"/>
                </a:cubicBezTo>
                <a:cubicBezTo>
                  <a:pt x="1445696" y="3827444"/>
                  <a:pt x="1448430" y="3829509"/>
                  <a:pt x="1452300" y="3831816"/>
                </a:cubicBezTo>
                <a:cubicBezTo>
                  <a:pt x="1445230" y="3839183"/>
                  <a:pt x="1441435" y="3843202"/>
                  <a:pt x="1440914" y="3843871"/>
                </a:cubicBezTo>
                <a:cubicBezTo>
                  <a:pt x="1436971" y="3848783"/>
                  <a:pt x="1434366" y="3852615"/>
                  <a:pt x="1433101" y="3855368"/>
                </a:cubicBezTo>
                <a:cubicBezTo>
                  <a:pt x="1432282" y="3857154"/>
                  <a:pt x="1431873" y="3858940"/>
                  <a:pt x="1431873" y="3860726"/>
                </a:cubicBezTo>
                <a:cubicBezTo>
                  <a:pt x="1431873" y="3864744"/>
                  <a:pt x="1434664" y="3868614"/>
                  <a:pt x="1440245" y="3872335"/>
                </a:cubicBezTo>
                <a:cubicBezTo>
                  <a:pt x="1450142" y="3878809"/>
                  <a:pt x="1462271" y="3882046"/>
                  <a:pt x="1476633" y="3882046"/>
                </a:cubicBezTo>
                <a:cubicBezTo>
                  <a:pt x="1495311" y="3882046"/>
                  <a:pt x="1510455" y="3876613"/>
                  <a:pt x="1522063" y="3865749"/>
                </a:cubicBezTo>
                <a:cubicBezTo>
                  <a:pt x="1529951" y="3858382"/>
                  <a:pt x="1533895" y="3850494"/>
                  <a:pt x="1533895" y="3842085"/>
                </a:cubicBezTo>
                <a:cubicBezTo>
                  <a:pt x="1533895" y="3835983"/>
                  <a:pt x="1531830" y="3830849"/>
                  <a:pt x="1527700" y="3826682"/>
                </a:cubicBezTo>
                <a:cubicBezTo>
                  <a:pt x="1523570" y="3822514"/>
                  <a:pt x="1518045" y="3819947"/>
                  <a:pt x="1511124" y="3818980"/>
                </a:cubicBezTo>
                <a:cubicBezTo>
                  <a:pt x="1506585" y="3818310"/>
                  <a:pt x="1496651" y="3817789"/>
                  <a:pt x="1481321" y="3817417"/>
                </a:cubicBezTo>
                <a:cubicBezTo>
                  <a:pt x="1472987" y="3817194"/>
                  <a:pt x="1467778" y="3816933"/>
                  <a:pt x="1465694" y="3816636"/>
                </a:cubicBezTo>
                <a:cubicBezTo>
                  <a:pt x="1462122" y="3816115"/>
                  <a:pt x="1459723" y="3815259"/>
                  <a:pt x="1458495" y="3814068"/>
                </a:cubicBezTo>
                <a:cubicBezTo>
                  <a:pt x="1457267" y="3812878"/>
                  <a:pt x="1456653" y="3811650"/>
                  <a:pt x="1456653" y="3810385"/>
                </a:cubicBezTo>
                <a:cubicBezTo>
                  <a:pt x="1456653" y="3808897"/>
                  <a:pt x="1457230" y="3807092"/>
                  <a:pt x="1458383" y="3804971"/>
                </a:cubicBezTo>
                <a:cubicBezTo>
                  <a:pt x="1459537" y="3802850"/>
                  <a:pt x="1461751" y="3800376"/>
                  <a:pt x="1465025" y="3797548"/>
                </a:cubicBezTo>
                <a:cubicBezTo>
                  <a:pt x="1470308" y="3799037"/>
                  <a:pt x="1475480" y="3799781"/>
                  <a:pt x="1480540" y="3799781"/>
                </a:cubicBezTo>
                <a:cubicBezTo>
                  <a:pt x="1492818" y="3799781"/>
                  <a:pt x="1502604" y="3796395"/>
                  <a:pt x="1509896" y="3789623"/>
                </a:cubicBezTo>
                <a:cubicBezTo>
                  <a:pt x="1517189" y="3782852"/>
                  <a:pt x="1520835" y="3774703"/>
                  <a:pt x="1520835" y="3765178"/>
                </a:cubicBezTo>
                <a:cubicBezTo>
                  <a:pt x="1520835" y="3756844"/>
                  <a:pt x="1518752" y="3749998"/>
                  <a:pt x="1514584" y="3744640"/>
                </a:cubicBezTo>
                <a:lnTo>
                  <a:pt x="1527867" y="3744640"/>
                </a:lnTo>
                <a:cubicBezTo>
                  <a:pt x="1531067" y="3744640"/>
                  <a:pt x="1532946" y="3744528"/>
                  <a:pt x="1533504" y="3744305"/>
                </a:cubicBezTo>
                <a:cubicBezTo>
                  <a:pt x="1534062" y="3744082"/>
                  <a:pt x="1534453" y="3743784"/>
                  <a:pt x="1534676" y="3743412"/>
                </a:cubicBezTo>
                <a:cubicBezTo>
                  <a:pt x="1535048" y="3742668"/>
                  <a:pt x="1535234" y="3741329"/>
                  <a:pt x="1535234" y="3739394"/>
                </a:cubicBezTo>
                <a:cubicBezTo>
                  <a:pt x="1535234" y="3737682"/>
                  <a:pt x="1535011" y="3736492"/>
                  <a:pt x="1534565" y="3735822"/>
                </a:cubicBezTo>
                <a:cubicBezTo>
                  <a:pt x="1534341" y="3735376"/>
                  <a:pt x="1533969" y="3735059"/>
                  <a:pt x="1533448" y="3734873"/>
                </a:cubicBezTo>
                <a:cubicBezTo>
                  <a:pt x="1532927" y="3734687"/>
                  <a:pt x="1531067" y="3734594"/>
                  <a:pt x="1527867" y="3734594"/>
                </a:cubicBezTo>
                <a:lnTo>
                  <a:pt x="1506213" y="3734594"/>
                </a:lnTo>
                <a:cubicBezTo>
                  <a:pt x="1499069" y="3729832"/>
                  <a:pt x="1490623" y="3727450"/>
                  <a:pt x="1480875" y="3727450"/>
                </a:cubicBezTo>
                <a:close/>
                <a:moveTo>
                  <a:pt x="1369737" y="3727450"/>
                </a:moveTo>
                <a:cubicBezTo>
                  <a:pt x="1357905" y="3727450"/>
                  <a:pt x="1348715" y="3730129"/>
                  <a:pt x="1342167" y="3735487"/>
                </a:cubicBezTo>
                <a:cubicBezTo>
                  <a:pt x="1335619" y="3740845"/>
                  <a:pt x="1332344" y="3746724"/>
                  <a:pt x="1332344" y="3753123"/>
                </a:cubicBezTo>
                <a:cubicBezTo>
                  <a:pt x="1332344" y="3756472"/>
                  <a:pt x="1333219" y="3759114"/>
                  <a:pt x="1334967" y="3761048"/>
                </a:cubicBezTo>
                <a:cubicBezTo>
                  <a:pt x="1336716" y="3762983"/>
                  <a:pt x="1338967" y="3763951"/>
                  <a:pt x="1341720" y="3763951"/>
                </a:cubicBezTo>
                <a:cubicBezTo>
                  <a:pt x="1344548" y="3763951"/>
                  <a:pt x="1346837" y="3763020"/>
                  <a:pt x="1348585" y="3761160"/>
                </a:cubicBezTo>
                <a:cubicBezTo>
                  <a:pt x="1350334" y="3759300"/>
                  <a:pt x="1351208" y="3756658"/>
                  <a:pt x="1351208" y="3753235"/>
                </a:cubicBezTo>
                <a:lnTo>
                  <a:pt x="1350985" y="3746761"/>
                </a:lnTo>
                <a:cubicBezTo>
                  <a:pt x="1350985" y="3743487"/>
                  <a:pt x="1352399" y="3740585"/>
                  <a:pt x="1355227" y="3738054"/>
                </a:cubicBezTo>
                <a:cubicBezTo>
                  <a:pt x="1357980" y="3735524"/>
                  <a:pt x="1361701" y="3734259"/>
                  <a:pt x="1366389" y="3734259"/>
                </a:cubicBezTo>
                <a:cubicBezTo>
                  <a:pt x="1372565" y="3734259"/>
                  <a:pt x="1377272" y="3736157"/>
                  <a:pt x="1380509" y="3739952"/>
                </a:cubicBezTo>
                <a:cubicBezTo>
                  <a:pt x="1383746" y="3743747"/>
                  <a:pt x="1385364" y="3750742"/>
                  <a:pt x="1385364" y="3760937"/>
                </a:cubicBezTo>
                <a:lnTo>
                  <a:pt x="1385364" y="3764955"/>
                </a:lnTo>
                <a:cubicBezTo>
                  <a:pt x="1367803" y="3771355"/>
                  <a:pt x="1355245" y="3776787"/>
                  <a:pt x="1347692" y="3781252"/>
                </a:cubicBezTo>
                <a:cubicBezTo>
                  <a:pt x="1340139" y="3785717"/>
                  <a:pt x="1334837" y="3790479"/>
                  <a:pt x="1331786" y="3795539"/>
                </a:cubicBezTo>
                <a:cubicBezTo>
                  <a:pt x="1329554" y="3799186"/>
                  <a:pt x="1328438" y="3803502"/>
                  <a:pt x="1328438" y="3808487"/>
                </a:cubicBezTo>
                <a:cubicBezTo>
                  <a:pt x="1328438" y="3816375"/>
                  <a:pt x="1330726" y="3822738"/>
                  <a:pt x="1335302" y="3827575"/>
                </a:cubicBezTo>
                <a:cubicBezTo>
                  <a:pt x="1339879" y="3832411"/>
                  <a:pt x="1345702" y="3834830"/>
                  <a:pt x="1352771" y="3834830"/>
                </a:cubicBezTo>
                <a:cubicBezTo>
                  <a:pt x="1357310" y="3834830"/>
                  <a:pt x="1361589" y="3833900"/>
                  <a:pt x="1365607" y="3832039"/>
                </a:cubicBezTo>
                <a:cubicBezTo>
                  <a:pt x="1368286" y="3830774"/>
                  <a:pt x="1374872" y="3826086"/>
                  <a:pt x="1385364" y="3817975"/>
                </a:cubicBezTo>
                <a:cubicBezTo>
                  <a:pt x="1385439" y="3824077"/>
                  <a:pt x="1386555" y="3828393"/>
                  <a:pt x="1388713" y="3830923"/>
                </a:cubicBezTo>
                <a:cubicBezTo>
                  <a:pt x="1390871" y="3833453"/>
                  <a:pt x="1393773" y="3834718"/>
                  <a:pt x="1397420" y="3834718"/>
                </a:cubicBezTo>
                <a:cubicBezTo>
                  <a:pt x="1405010" y="3834718"/>
                  <a:pt x="1412972" y="3829137"/>
                  <a:pt x="1421306" y="3817975"/>
                </a:cubicBezTo>
                <a:lnTo>
                  <a:pt x="1421306" y="3811724"/>
                </a:lnTo>
                <a:cubicBezTo>
                  <a:pt x="1416841" y="3816189"/>
                  <a:pt x="1413828" y="3818905"/>
                  <a:pt x="1412265" y="3819873"/>
                </a:cubicBezTo>
                <a:cubicBezTo>
                  <a:pt x="1411372" y="3820394"/>
                  <a:pt x="1410330" y="3820654"/>
                  <a:pt x="1409140" y="3820654"/>
                </a:cubicBezTo>
                <a:cubicBezTo>
                  <a:pt x="1408023" y="3820654"/>
                  <a:pt x="1407038" y="3820282"/>
                  <a:pt x="1406182" y="3819538"/>
                </a:cubicBezTo>
                <a:cubicBezTo>
                  <a:pt x="1405326" y="3818794"/>
                  <a:pt x="1404712" y="3817324"/>
                  <a:pt x="1404340" y="3815129"/>
                </a:cubicBezTo>
                <a:cubicBezTo>
                  <a:pt x="1403968" y="3812934"/>
                  <a:pt x="1403782" y="3806962"/>
                  <a:pt x="1403782" y="3797214"/>
                </a:cubicBezTo>
                <a:lnTo>
                  <a:pt x="1403782" y="3762499"/>
                </a:lnTo>
                <a:cubicBezTo>
                  <a:pt x="1403782" y="3752602"/>
                  <a:pt x="1403112" y="3746054"/>
                  <a:pt x="1401773" y="3742854"/>
                </a:cubicBezTo>
                <a:cubicBezTo>
                  <a:pt x="1399689" y="3737943"/>
                  <a:pt x="1396452" y="3734334"/>
                  <a:pt x="1392062" y="3732027"/>
                </a:cubicBezTo>
                <a:cubicBezTo>
                  <a:pt x="1386257" y="3728976"/>
                  <a:pt x="1378816" y="3727450"/>
                  <a:pt x="1369737" y="3727450"/>
                </a:cubicBezTo>
                <a:close/>
                <a:moveTo>
                  <a:pt x="1036362" y="3727450"/>
                </a:moveTo>
                <a:cubicBezTo>
                  <a:pt x="1024530" y="3727450"/>
                  <a:pt x="1015340" y="3730129"/>
                  <a:pt x="1008792" y="3735487"/>
                </a:cubicBezTo>
                <a:cubicBezTo>
                  <a:pt x="1002243" y="3740845"/>
                  <a:pt x="998969" y="3746724"/>
                  <a:pt x="998969" y="3753123"/>
                </a:cubicBezTo>
                <a:cubicBezTo>
                  <a:pt x="998969" y="3756472"/>
                  <a:pt x="999844" y="3759114"/>
                  <a:pt x="1001592" y="3761048"/>
                </a:cubicBezTo>
                <a:cubicBezTo>
                  <a:pt x="1003341" y="3762983"/>
                  <a:pt x="1005592" y="3763951"/>
                  <a:pt x="1008345" y="3763951"/>
                </a:cubicBezTo>
                <a:cubicBezTo>
                  <a:pt x="1011173" y="3763951"/>
                  <a:pt x="1013461" y="3763020"/>
                  <a:pt x="1015210" y="3761160"/>
                </a:cubicBezTo>
                <a:cubicBezTo>
                  <a:pt x="1016959" y="3759300"/>
                  <a:pt x="1017833" y="3756658"/>
                  <a:pt x="1017833" y="3753235"/>
                </a:cubicBezTo>
                <a:lnTo>
                  <a:pt x="1017610" y="3746761"/>
                </a:lnTo>
                <a:cubicBezTo>
                  <a:pt x="1017610" y="3743487"/>
                  <a:pt x="1019024" y="3740585"/>
                  <a:pt x="1021852" y="3738054"/>
                </a:cubicBezTo>
                <a:cubicBezTo>
                  <a:pt x="1024605" y="3735524"/>
                  <a:pt x="1028326" y="3734259"/>
                  <a:pt x="1033014" y="3734259"/>
                </a:cubicBezTo>
                <a:cubicBezTo>
                  <a:pt x="1039190" y="3734259"/>
                  <a:pt x="1043897" y="3736157"/>
                  <a:pt x="1047134" y="3739952"/>
                </a:cubicBezTo>
                <a:cubicBezTo>
                  <a:pt x="1050371" y="3743747"/>
                  <a:pt x="1051989" y="3750742"/>
                  <a:pt x="1051989" y="3760937"/>
                </a:cubicBezTo>
                <a:lnTo>
                  <a:pt x="1051989" y="3764955"/>
                </a:lnTo>
                <a:cubicBezTo>
                  <a:pt x="1034428" y="3771355"/>
                  <a:pt x="1021870" y="3776787"/>
                  <a:pt x="1014317" y="3781252"/>
                </a:cubicBezTo>
                <a:cubicBezTo>
                  <a:pt x="1006764" y="3785717"/>
                  <a:pt x="1001462" y="3790479"/>
                  <a:pt x="998411" y="3795539"/>
                </a:cubicBezTo>
                <a:cubicBezTo>
                  <a:pt x="996179" y="3799186"/>
                  <a:pt x="995062" y="3803502"/>
                  <a:pt x="995062" y="3808487"/>
                </a:cubicBezTo>
                <a:cubicBezTo>
                  <a:pt x="995062" y="3816375"/>
                  <a:pt x="997351" y="3822738"/>
                  <a:pt x="1001927" y="3827575"/>
                </a:cubicBezTo>
                <a:cubicBezTo>
                  <a:pt x="1006504" y="3832411"/>
                  <a:pt x="1012327" y="3834830"/>
                  <a:pt x="1019396" y="3834830"/>
                </a:cubicBezTo>
                <a:cubicBezTo>
                  <a:pt x="1023935" y="3834830"/>
                  <a:pt x="1028214" y="3833900"/>
                  <a:pt x="1032232" y="3832039"/>
                </a:cubicBezTo>
                <a:cubicBezTo>
                  <a:pt x="1034911" y="3830774"/>
                  <a:pt x="1041497" y="3826086"/>
                  <a:pt x="1051989" y="3817975"/>
                </a:cubicBezTo>
                <a:cubicBezTo>
                  <a:pt x="1052064" y="3824077"/>
                  <a:pt x="1053180" y="3828393"/>
                  <a:pt x="1055338" y="3830923"/>
                </a:cubicBezTo>
                <a:cubicBezTo>
                  <a:pt x="1057496" y="3833453"/>
                  <a:pt x="1060398" y="3834718"/>
                  <a:pt x="1064044" y="3834718"/>
                </a:cubicBezTo>
                <a:cubicBezTo>
                  <a:pt x="1071635" y="3834718"/>
                  <a:pt x="1079597" y="3829137"/>
                  <a:pt x="1087931" y="3817975"/>
                </a:cubicBezTo>
                <a:lnTo>
                  <a:pt x="1087931" y="3811724"/>
                </a:lnTo>
                <a:cubicBezTo>
                  <a:pt x="1083467" y="3816189"/>
                  <a:pt x="1080453" y="3818905"/>
                  <a:pt x="1078890" y="3819873"/>
                </a:cubicBezTo>
                <a:cubicBezTo>
                  <a:pt x="1077997" y="3820394"/>
                  <a:pt x="1076955" y="3820654"/>
                  <a:pt x="1075765" y="3820654"/>
                </a:cubicBezTo>
                <a:cubicBezTo>
                  <a:pt x="1074648" y="3820654"/>
                  <a:pt x="1073662" y="3820282"/>
                  <a:pt x="1072807" y="3819538"/>
                </a:cubicBezTo>
                <a:cubicBezTo>
                  <a:pt x="1071951" y="3818794"/>
                  <a:pt x="1071337" y="3817324"/>
                  <a:pt x="1070965" y="3815129"/>
                </a:cubicBezTo>
                <a:cubicBezTo>
                  <a:pt x="1070593" y="3812934"/>
                  <a:pt x="1070407" y="3806962"/>
                  <a:pt x="1070407" y="3797214"/>
                </a:cubicBezTo>
                <a:lnTo>
                  <a:pt x="1070407" y="3762499"/>
                </a:lnTo>
                <a:cubicBezTo>
                  <a:pt x="1070407" y="3752602"/>
                  <a:pt x="1069737" y="3746054"/>
                  <a:pt x="1068398" y="3742854"/>
                </a:cubicBezTo>
                <a:cubicBezTo>
                  <a:pt x="1066314" y="3737943"/>
                  <a:pt x="1063077" y="3734334"/>
                  <a:pt x="1058687" y="3732027"/>
                </a:cubicBezTo>
                <a:cubicBezTo>
                  <a:pt x="1052882" y="3728976"/>
                  <a:pt x="1045441" y="3727450"/>
                  <a:pt x="1036362" y="3727450"/>
                </a:cubicBezTo>
                <a:close/>
                <a:moveTo>
                  <a:pt x="562084" y="3727450"/>
                </a:moveTo>
                <a:lnTo>
                  <a:pt x="531165" y="3739952"/>
                </a:lnTo>
                <a:lnTo>
                  <a:pt x="532282" y="3743970"/>
                </a:lnTo>
                <a:cubicBezTo>
                  <a:pt x="535184" y="3742854"/>
                  <a:pt x="537788" y="3742296"/>
                  <a:pt x="540095" y="3742296"/>
                </a:cubicBezTo>
                <a:cubicBezTo>
                  <a:pt x="542030" y="3742296"/>
                  <a:pt x="543648" y="3742817"/>
                  <a:pt x="544951" y="3743859"/>
                </a:cubicBezTo>
                <a:cubicBezTo>
                  <a:pt x="546253" y="3744901"/>
                  <a:pt x="547146" y="3746556"/>
                  <a:pt x="547629" y="3748826"/>
                </a:cubicBezTo>
                <a:cubicBezTo>
                  <a:pt x="548113" y="3751096"/>
                  <a:pt x="548355" y="3758183"/>
                  <a:pt x="548355" y="3770090"/>
                </a:cubicBezTo>
                <a:lnTo>
                  <a:pt x="548355" y="3809715"/>
                </a:lnTo>
                <a:cubicBezTo>
                  <a:pt x="548355" y="3815668"/>
                  <a:pt x="548169" y="3819277"/>
                  <a:pt x="547797" y="3820542"/>
                </a:cubicBezTo>
                <a:cubicBezTo>
                  <a:pt x="547053" y="3823147"/>
                  <a:pt x="545750" y="3825044"/>
                  <a:pt x="543890" y="3826235"/>
                </a:cubicBezTo>
                <a:cubicBezTo>
                  <a:pt x="541360" y="3827872"/>
                  <a:pt x="537491" y="3828691"/>
                  <a:pt x="532282" y="3828691"/>
                </a:cubicBezTo>
                <a:lnTo>
                  <a:pt x="532282" y="3832709"/>
                </a:lnTo>
                <a:lnTo>
                  <a:pt x="584632" y="3832709"/>
                </a:lnTo>
                <a:lnTo>
                  <a:pt x="584632" y="3828691"/>
                </a:lnTo>
                <a:cubicBezTo>
                  <a:pt x="580018" y="3828691"/>
                  <a:pt x="576484" y="3828021"/>
                  <a:pt x="574028" y="3826682"/>
                </a:cubicBezTo>
                <a:cubicBezTo>
                  <a:pt x="571572" y="3825342"/>
                  <a:pt x="569861" y="3823668"/>
                  <a:pt x="568893" y="3821659"/>
                </a:cubicBezTo>
                <a:cubicBezTo>
                  <a:pt x="567479" y="3818756"/>
                  <a:pt x="566772" y="3814478"/>
                  <a:pt x="566772" y="3808822"/>
                </a:cubicBezTo>
                <a:lnTo>
                  <a:pt x="566772" y="3759821"/>
                </a:lnTo>
                <a:cubicBezTo>
                  <a:pt x="570344" y="3752826"/>
                  <a:pt x="573805" y="3747803"/>
                  <a:pt x="577153" y="3744752"/>
                </a:cubicBezTo>
                <a:cubicBezTo>
                  <a:pt x="578716" y="3743263"/>
                  <a:pt x="580167" y="3742519"/>
                  <a:pt x="581506" y="3742519"/>
                </a:cubicBezTo>
                <a:cubicBezTo>
                  <a:pt x="583069" y="3742519"/>
                  <a:pt x="585469" y="3743803"/>
                  <a:pt x="588706" y="3746370"/>
                </a:cubicBezTo>
                <a:cubicBezTo>
                  <a:pt x="591943" y="3748937"/>
                  <a:pt x="594864" y="3750221"/>
                  <a:pt x="597468" y="3750221"/>
                </a:cubicBezTo>
                <a:cubicBezTo>
                  <a:pt x="600147" y="3750221"/>
                  <a:pt x="602454" y="3749217"/>
                  <a:pt x="604389" y="3747207"/>
                </a:cubicBezTo>
                <a:cubicBezTo>
                  <a:pt x="606323" y="3745198"/>
                  <a:pt x="607291" y="3742743"/>
                  <a:pt x="607291" y="3739840"/>
                </a:cubicBezTo>
                <a:cubicBezTo>
                  <a:pt x="607291" y="3736566"/>
                  <a:pt x="605951" y="3733683"/>
                  <a:pt x="603273" y="3731190"/>
                </a:cubicBezTo>
                <a:cubicBezTo>
                  <a:pt x="600594" y="3728697"/>
                  <a:pt x="597208" y="3727450"/>
                  <a:pt x="593115" y="3727450"/>
                </a:cubicBezTo>
                <a:cubicBezTo>
                  <a:pt x="584111" y="3727450"/>
                  <a:pt x="575330" y="3735115"/>
                  <a:pt x="566772" y="3750444"/>
                </a:cubicBezTo>
                <a:lnTo>
                  <a:pt x="566772" y="3727450"/>
                </a:lnTo>
                <a:close/>
                <a:moveTo>
                  <a:pt x="1214063" y="3727339"/>
                </a:moveTo>
                <a:cubicBezTo>
                  <a:pt x="1200520" y="3727339"/>
                  <a:pt x="1189265" y="3732232"/>
                  <a:pt x="1180298" y="3742017"/>
                </a:cubicBezTo>
                <a:cubicBezTo>
                  <a:pt x="1171331" y="3751802"/>
                  <a:pt x="1166847" y="3765439"/>
                  <a:pt x="1166847" y="3782926"/>
                </a:cubicBezTo>
                <a:cubicBezTo>
                  <a:pt x="1166847" y="3799074"/>
                  <a:pt x="1171219" y="3811929"/>
                  <a:pt x="1179963" y="3821491"/>
                </a:cubicBezTo>
                <a:cubicBezTo>
                  <a:pt x="1188707" y="3831053"/>
                  <a:pt x="1199218" y="3835835"/>
                  <a:pt x="1211496" y="3835835"/>
                </a:cubicBezTo>
                <a:cubicBezTo>
                  <a:pt x="1222807" y="3835835"/>
                  <a:pt x="1232220" y="3831649"/>
                  <a:pt x="1239736" y="3823277"/>
                </a:cubicBezTo>
                <a:cubicBezTo>
                  <a:pt x="1247252" y="3814906"/>
                  <a:pt x="1251791" y="3805622"/>
                  <a:pt x="1253354" y="3795428"/>
                </a:cubicBezTo>
                <a:lnTo>
                  <a:pt x="1249894" y="3793195"/>
                </a:lnTo>
                <a:cubicBezTo>
                  <a:pt x="1246545" y="3802125"/>
                  <a:pt x="1242396" y="3808432"/>
                  <a:pt x="1237448" y="3812115"/>
                </a:cubicBezTo>
                <a:cubicBezTo>
                  <a:pt x="1232499" y="3815799"/>
                  <a:pt x="1226676" y="3817640"/>
                  <a:pt x="1219979" y="3817640"/>
                </a:cubicBezTo>
                <a:cubicBezTo>
                  <a:pt x="1209933" y="3817640"/>
                  <a:pt x="1201190" y="3813324"/>
                  <a:pt x="1193748" y="3804692"/>
                </a:cubicBezTo>
                <a:cubicBezTo>
                  <a:pt x="1186307" y="3796060"/>
                  <a:pt x="1182623" y="3784154"/>
                  <a:pt x="1182698" y="3768973"/>
                </a:cubicBezTo>
                <a:lnTo>
                  <a:pt x="1253354" y="3768973"/>
                </a:lnTo>
                <a:cubicBezTo>
                  <a:pt x="1253354" y="3756323"/>
                  <a:pt x="1249670" y="3746221"/>
                  <a:pt x="1242303" y="3738668"/>
                </a:cubicBezTo>
                <a:cubicBezTo>
                  <a:pt x="1234936" y="3731115"/>
                  <a:pt x="1225523" y="3727339"/>
                  <a:pt x="1214063" y="3727339"/>
                </a:cubicBezTo>
                <a:close/>
                <a:moveTo>
                  <a:pt x="833063" y="3727339"/>
                </a:moveTo>
                <a:cubicBezTo>
                  <a:pt x="819520" y="3727339"/>
                  <a:pt x="808265" y="3732232"/>
                  <a:pt x="799298" y="3742017"/>
                </a:cubicBezTo>
                <a:cubicBezTo>
                  <a:pt x="790331" y="3751802"/>
                  <a:pt x="785847" y="3765439"/>
                  <a:pt x="785847" y="3782926"/>
                </a:cubicBezTo>
                <a:cubicBezTo>
                  <a:pt x="785847" y="3799074"/>
                  <a:pt x="790219" y="3811929"/>
                  <a:pt x="798963" y="3821491"/>
                </a:cubicBezTo>
                <a:cubicBezTo>
                  <a:pt x="807706" y="3831053"/>
                  <a:pt x="818218" y="3835835"/>
                  <a:pt x="830496" y="3835835"/>
                </a:cubicBezTo>
                <a:cubicBezTo>
                  <a:pt x="841807" y="3835835"/>
                  <a:pt x="851220" y="3831649"/>
                  <a:pt x="858736" y="3823277"/>
                </a:cubicBezTo>
                <a:cubicBezTo>
                  <a:pt x="866252" y="3814906"/>
                  <a:pt x="870791" y="3805622"/>
                  <a:pt x="872354" y="3795428"/>
                </a:cubicBezTo>
                <a:lnTo>
                  <a:pt x="868894" y="3793195"/>
                </a:lnTo>
                <a:cubicBezTo>
                  <a:pt x="865545" y="3802125"/>
                  <a:pt x="861396" y="3808432"/>
                  <a:pt x="856448" y="3812115"/>
                </a:cubicBezTo>
                <a:cubicBezTo>
                  <a:pt x="851499" y="3815799"/>
                  <a:pt x="845676" y="3817640"/>
                  <a:pt x="838979" y="3817640"/>
                </a:cubicBezTo>
                <a:cubicBezTo>
                  <a:pt x="828933" y="3817640"/>
                  <a:pt x="820189" y="3813324"/>
                  <a:pt x="812748" y="3804692"/>
                </a:cubicBezTo>
                <a:cubicBezTo>
                  <a:pt x="805307" y="3796060"/>
                  <a:pt x="801623" y="3784154"/>
                  <a:pt x="801698" y="3768973"/>
                </a:cubicBezTo>
                <a:lnTo>
                  <a:pt x="872354" y="3768973"/>
                </a:lnTo>
                <a:cubicBezTo>
                  <a:pt x="872354" y="3756323"/>
                  <a:pt x="868670" y="3746221"/>
                  <a:pt x="861303" y="3738668"/>
                </a:cubicBezTo>
                <a:cubicBezTo>
                  <a:pt x="853936" y="3731115"/>
                  <a:pt x="844523" y="3727339"/>
                  <a:pt x="833063" y="3727339"/>
                </a:cubicBezTo>
                <a:close/>
                <a:moveTo>
                  <a:pt x="480638" y="3727339"/>
                </a:moveTo>
                <a:cubicBezTo>
                  <a:pt x="467095" y="3727339"/>
                  <a:pt x="455840" y="3732232"/>
                  <a:pt x="446873" y="3742017"/>
                </a:cubicBezTo>
                <a:cubicBezTo>
                  <a:pt x="437906" y="3751802"/>
                  <a:pt x="433422" y="3765439"/>
                  <a:pt x="433422" y="3782926"/>
                </a:cubicBezTo>
                <a:cubicBezTo>
                  <a:pt x="433422" y="3799074"/>
                  <a:pt x="437794" y="3811929"/>
                  <a:pt x="446538" y="3821491"/>
                </a:cubicBezTo>
                <a:cubicBezTo>
                  <a:pt x="455282" y="3831053"/>
                  <a:pt x="465793" y="3835835"/>
                  <a:pt x="478071" y="3835835"/>
                </a:cubicBezTo>
                <a:cubicBezTo>
                  <a:pt x="489382" y="3835835"/>
                  <a:pt x="498795" y="3831649"/>
                  <a:pt x="506311" y="3823277"/>
                </a:cubicBezTo>
                <a:cubicBezTo>
                  <a:pt x="513827" y="3814906"/>
                  <a:pt x="518366" y="3805622"/>
                  <a:pt x="519929" y="3795428"/>
                </a:cubicBezTo>
                <a:lnTo>
                  <a:pt x="516468" y="3793195"/>
                </a:lnTo>
                <a:cubicBezTo>
                  <a:pt x="513120" y="3802125"/>
                  <a:pt x="508971" y="3808432"/>
                  <a:pt x="504023" y="3812115"/>
                </a:cubicBezTo>
                <a:cubicBezTo>
                  <a:pt x="499074" y="3815799"/>
                  <a:pt x="493251" y="3817640"/>
                  <a:pt x="486554" y="3817640"/>
                </a:cubicBezTo>
                <a:cubicBezTo>
                  <a:pt x="476508" y="3817640"/>
                  <a:pt x="467765" y="3813324"/>
                  <a:pt x="460323" y="3804692"/>
                </a:cubicBezTo>
                <a:cubicBezTo>
                  <a:pt x="452882" y="3796060"/>
                  <a:pt x="449198" y="3784154"/>
                  <a:pt x="449273" y="3768973"/>
                </a:cubicBezTo>
                <a:lnTo>
                  <a:pt x="519929" y="3768973"/>
                </a:lnTo>
                <a:cubicBezTo>
                  <a:pt x="519929" y="3756323"/>
                  <a:pt x="516245" y="3746221"/>
                  <a:pt x="508878" y="3738668"/>
                </a:cubicBezTo>
                <a:cubicBezTo>
                  <a:pt x="501511" y="3731115"/>
                  <a:pt x="492098" y="3727339"/>
                  <a:pt x="480638" y="3727339"/>
                </a:cubicBezTo>
                <a:close/>
                <a:moveTo>
                  <a:pt x="261563" y="3727339"/>
                </a:moveTo>
                <a:cubicBezTo>
                  <a:pt x="248020" y="3727339"/>
                  <a:pt x="236765" y="3732232"/>
                  <a:pt x="227798" y="3742017"/>
                </a:cubicBezTo>
                <a:cubicBezTo>
                  <a:pt x="218831" y="3751802"/>
                  <a:pt x="214347" y="3765439"/>
                  <a:pt x="214347" y="3782926"/>
                </a:cubicBezTo>
                <a:cubicBezTo>
                  <a:pt x="214347" y="3799074"/>
                  <a:pt x="218719" y="3811929"/>
                  <a:pt x="227463" y="3821491"/>
                </a:cubicBezTo>
                <a:cubicBezTo>
                  <a:pt x="236207" y="3831053"/>
                  <a:pt x="246718" y="3835835"/>
                  <a:pt x="258996" y="3835835"/>
                </a:cubicBezTo>
                <a:cubicBezTo>
                  <a:pt x="270307" y="3835835"/>
                  <a:pt x="279720" y="3831649"/>
                  <a:pt x="287236" y="3823277"/>
                </a:cubicBezTo>
                <a:cubicBezTo>
                  <a:pt x="294752" y="3814906"/>
                  <a:pt x="299291" y="3805622"/>
                  <a:pt x="300854" y="3795428"/>
                </a:cubicBezTo>
                <a:lnTo>
                  <a:pt x="297393" y="3793195"/>
                </a:lnTo>
                <a:cubicBezTo>
                  <a:pt x="294045" y="3802125"/>
                  <a:pt x="289896" y="3808432"/>
                  <a:pt x="284948" y="3812115"/>
                </a:cubicBezTo>
                <a:cubicBezTo>
                  <a:pt x="279999" y="3815799"/>
                  <a:pt x="274176" y="3817640"/>
                  <a:pt x="267479" y="3817640"/>
                </a:cubicBezTo>
                <a:cubicBezTo>
                  <a:pt x="257433" y="3817640"/>
                  <a:pt x="248689" y="3813324"/>
                  <a:pt x="241248" y="3804692"/>
                </a:cubicBezTo>
                <a:cubicBezTo>
                  <a:pt x="233807" y="3796060"/>
                  <a:pt x="230123" y="3784154"/>
                  <a:pt x="230198" y="3768973"/>
                </a:cubicBezTo>
                <a:lnTo>
                  <a:pt x="300854" y="3768973"/>
                </a:lnTo>
                <a:cubicBezTo>
                  <a:pt x="300854" y="3756323"/>
                  <a:pt x="297170" y="3746221"/>
                  <a:pt x="289803" y="3738668"/>
                </a:cubicBezTo>
                <a:cubicBezTo>
                  <a:pt x="282436" y="3731115"/>
                  <a:pt x="273023" y="3727339"/>
                  <a:pt x="261563" y="3727339"/>
                </a:cubicBezTo>
                <a:close/>
                <a:moveTo>
                  <a:pt x="1125064" y="3696866"/>
                </a:moveTo>
                <a:cubicBezTo>
                  <a:pt x="1122013" y="3704382"/>
                  <a:pt x="1119632" y="3709554"/>
                  <a:pt x="1117920" y="3712382"/>
                </a:cubicBezTo>
                <a:cubicBezTo>
                  <a:pt x="1114571" y="3717739"/>
                  <a:pt x="1110758" y="3722372"/>
                  <a:pt x="1106479" y="3726278"/>
                </a:cubicBezTo>
                <a:cubicBezTo>
                  <a:pt x="1102200" y="3730185"/>
                  <a:pt x="1098014" y="3732957"/>
                  <a:pt x="1093922" y="3734594"/>
                </a:cubicBezTo>
                <a:lnTo>
                  <a:pt x="1093922" y="3738278"/>
                </a:lnTo>
                <a:lnTo>
                  <a:pt x="1110107" y="3738278"/>
                </a:lnTo>
                <a:lnTo>
                  <a:pt x="1110107" y="3807036"/>
                </a:lnTo>
                <a:cubicBezTo>
                  <a:pt x="1110107" y="3814403"/>
                  <a:pt x="1110888" y="3819854"/>
                  <a:pt x="1112451" y="3823389"/>
                </a:cubicBezTo>
                <a:cubicBezTo>
                  <a:pt x="1114013" y="3826923"/>
                  <a:pt x="1116432" y="3829640"/>
                  <a:pt x="1119706" y="3831537"/>
                </a:cubicBezTo>
                <a:cubicBezTo>
                  <a:pt x="1122980" y="3833435"/>
                  <a:pt x="1126329" y="3834383"/>
                  <a:pt x="1129752" y="3834383"/>
                </a:cubicBezTo>
                <a:cubicBezTo>
                  <a:pt x="1134812" y="3834383"/>
                  <a:pt x="1139724" y="3832542"/>
                  <a:pt x="1144486" y="3828858"/>
                </a:cubicBezTo>
                <a:cubicBezTo>
                  <a:pt x="1149248" y="3825175"/>
                  <a:pt x="1152932" y="3819687"/>
                  <a:pt x="1155537" y="3812394"/>
                </a:cubicBezTo>
                <a:lnTo>
                  <a:pt x="1151183" y="3812394"/>
                </a:lnTo>
                <a:cubicBezTo>
                  <a:pt x="1149918" y="3815371"/>
                  <a:pt x="1148132" y="3817622"/>
                  <a:pt x="1145826" y="3819147"/>
                </a:cubicBezTo>
                <a:cubicBezTo>
                  <a:pt x="1143519" y="3820673"/>
                  <a:pt x="1141137" y="3821435"/>
                  <a:pt x="1138682" y="3821435"/>
                </a:cubicBezTo>
                <a:cubicBezTo>
                  <a:pt x="1135705" y="3821435"/>
                  <a:pt x="1133268" y="3820282"/>
                  <a:pt x="1131370" y="3817975"/>
                </a:cubicBezTo>
                <a:cubicBezTo>
                  <a:pt x="1129473" y="3815668"/>
                  <a:pt x="1128524" y="3811203"/>
                  <a:pt x="1128524" y="3804581"/>
                </a:cubicBezTo>
                <a:lnTo>
                  <a:pt x="1128524" y="3738278"/>
                </a:lnTo>
                <a:lnTo>
                  <a:pt x="1152411" y="3738278"/>
                </a:lnTo>
                <a:lnTo>
                  <a:pt x="1152411" y="3730464"/>
                </a:lnTo>
                <a:lnTo>
                  <a:pt x="1128524" y="3730464"/>
                </a:lnTo>
                <a:lnTo>
                  <a:pt x="1128524" y="3696866"/>
                </a:lnTo>
                <a:close/>
                <a:moveTo>
                  <a:pt x="40925" y="3681351"/>
                </a:moveTo>
                <a:lnTo>
                  <a:pt x="40925" y="3685481"/>
                </a:lnTo>
                <a:cubicBezTo>
                  <a:pt x="45316" y="3685481"/>
                  <a:pt x="48590" y="3685816"/>
                  <a:pt x="50748" y="3686485"/>
                </a:cubicBezTo>
                <a:cubicBezTo>
                  <a:pt x="55138" y="3687899"/>
                  <a:pt x="58468" y="3689425"/>
                  <a:pt x="60738" y="3691062"/>
                </a:cubicBezTo>
                <a:cubicBezTo>
                  <a:pt x="63008" y="3692699"/>
                  <a:pt x="66338" y="3696085"/>
                  <a:pt x="70728" y="3701219"/>
                </a:cubicBezTo>
                <a:lnTo>
                  <a:pt x="70728" y="3806478"/>
                </a:lnTo>
                <a:cubicBezTo>
                  <a:pt x="70728" y="3814961"/>
                  <a:pt x="69910" y="3820394"/>
                  <a:pt x="68273" y="3822775"/>
                </a:cubicBezTo>
                <a:cubicBezTo>
                  <a:pt x="65594" y="3826644"/>
                  <a:pt x="61017" y="3828579"/>
                  <a:pt x="54543" y="3828579"/>
                </a:cubicBezTo>
                <a:lnTo>
                  <a:pt x="49297" y="3828579"/>
                </a:lnTo>
                <a:lnTo>
                  <a:pt x="49297" y="3832709"/>
                </a:lnTo>
                <a:lnTo>
                  <a:pt x="101982" y="3832709"/>
                </a:lnTo>
                <a:lnTo>
                  <a:pt x="101982" y="3828579"/>
                </a:lnTo>
                <a:lnTo>
                  <a:pt x="96624" y="3828579"/>
                </a:lnTo>
                <a:cubicBezTo>
                  <a:pt x="90746" y="3828579"/>
                  <a:pt x="86392" y="3827016"/>
                  <a:pt x="83565" y="3823891"/>
                </a:cubicBezTo>
                <a:cubicBezTo>
                  <a:pt x="81555" y="3821584"/>
                  <a:pt x="80551" y="3815780"/>
                  <a:pt x="80551" y="3806478"/>
                </a:cubicBezTo>
                <a:lnTo>
                  <a:pt x="80551" y="3713275"/>
                </a:lnTo>
                <a:lnTo>
                  <a:pt x="180340" y="3835165"/>
                </a:lnTo>
                <a:lnTo>
                  <a:pt x="184358" y="3835165"/>
                </a:lnTo>
                <a:lnTo>
                  <a:pt x="184358" y="3707582"/>
                </a:lnTo>
                <a:cubicBezTo>
                  <a:pt x="184358" y="3699099"/>
                  <a:pt x="185177" y="3693666"/>
                  <a:pt x="186814" y="3691285"/>
                </a:cubicBezTo>
                <a:cubicBezTo>
                  <a:pt x="189493" y="3687416"/>
                  <a:pt x="194032" y="3685481"/>
                  <a:pt x="200432" y="3685481"/>
                </a:cubicBezTo>
                <a:lnTo>
                  <a:pt x="205790" y="3685481"/>
                </a:lnTo>
                <a:lnTo>
                  <a:pt x="205790" y="3681351"/>
                </a:lnTo>
                <a:lnTo>
                  <a:pt x="153105" y="3681351"/>
                </a:lnTo>
                <a:lnTo>
                  <a:pt x="153105" y="3685481"/>
                </a:lnTo>
                <a:lnTo>
                  <a:pt x="158351" y="3685481"/>
                </a:lnTo>
                <a:cubicBezTo>
                  <a:pt x="164304" y="3685481"/>
                  <a:pt x="168657" y="3687044"/>
                  <a:pt x="171410" y="3690169"/>
                </a:cubicBezTo>
                <a:cubicBezTo>
                  <a:pt x="173494" y="3692476"/>
                  <a:pt x="174536" y="3698280"/>
                  <a:pt x="174536" y="3707582"/>
                </a:cubicBezTo>
                <a:lnTo>
                  <a:pt x="174536" y="3794870"/>
                </a:lnTo>
                <a:lnTo>
                  <a:pt x="82002" y="3681351"/>
                </a:lnTo>
                <a:close/>
                <a:moveTo>
                  <a:pt x="1667766" y="3673984"/>
                </a:moveTo>
                <a:cubicBezTo>
                  <a:pt x="1664566" y="3673984"/>
                  <a:pt x="1661868" y="3675082"/>
                  <a:pt x="1659673" y="3677277"/>
                </a:cubicBezTo>
                <a:cubicBezTo>
                  <a:pt x="1657478" y="3679472"/>
                  <a:pt x="1656380" y="3682132"/>
                  <a:pt x="1656380" y="3685258"/>
                </a:cubicBezTo>
                <a:cubicBezTo>
                  <a:pt x="1656380" y="3688383"/>
                  <a:pt x="1657497" y="3691062"/>
                  <a:pt x="1659729" y="3693294"/>
                </a:cubicBezTo>
                <a:cubicBezTo>
                  <a:pt x="1661962" y="3695527"/>
                  <a:pt x="1664640" y="3696643"/>
                  <a:pt x="1667766" y="3696643"/>
                </a:cubicBezTo>
                <a:cubicBezTo>
                  <a:pt x="1670891" y="3696643"/>
                  <a:pt x="1673551" y="3695527"/>
                  <a:pt x="1675747" y="3693294"/>
                </a:cubicBezTo>
                <a:cubicBezTo>
                  <a:pt x="1677942" y="3691062"/>
                  <a:pt x="1679040" y="3688383"/>
                  <a:pt x="1679040" y="3685258"/>
                </a:cubicBezTo>
                <a:cubicBezTo>
                  <a:pt x="1679040" y="3682132"/>
                  <a:pt x="1677942" y="3679472"/>
                  <a:pt x="1675747" y="3677277"/>
                </a:cubicBezTo>
                <a:cubicBezTo>
                  <a:pt x="1673551" y="3675082"/>
                  <a:pt x="1670891" y="3673984"/>
                  <a:pt x="1667766" y="3673984"/>
                </a:cubicBezTo>
                <a:close/>
                <a:moveTo>
                  <a:pt x="967046" y="3673984"/>
                </a:moveTo>
                <a:lnTo>
                  <a:pt x="936573" y="3686485"/>
                </a:lnTo>
                <a:lnTo>
                  <a:pt x="938471" y="3690392"/>
                </a:lnTo>
                <a:cubicBezTo>
                  <a:pt x="941447" y="3689202"/>
                  <a:pt x="943903" y="3688606"/>
                  <a:pt x="945838" y="3688606"/>
                </a:cubicBezTo>
                <a:cubicBezTo>
                  <a:pt x="947624" y="3688606"/>
                  <a:pt x="949093" y="3689090"/>
                  <a:pt x="950247" y="3690057"/>
                </a:cubicBezTo>
                <a:cubicBezTo>
                  <a:pt x="951400" y="3691025"/>
                  <a:pt x="952237" y="3692829"/>
                  <a:pt x="952758" y="3695471"/>
                </a:cubicBezTo>
                <a:cubicBezTo>
                  <a:pt x="953279" y="3698113"/>
                  <a:pt x="953539" y="3705201"/>
                  <a:pt x="953539" y="3716735"/>
                </a:cubicBezTo>
                <a:lnTo>
                  <a:pt x="953539" y="3809604"/>
                </a:lnTo>
                <a:cubicBezTo>
                  <a:pt x="953539" y="3815929"/>
                  <a:pt x="953056" y="3820208"/>
                  <a:pt x="952088" y="3822440"/>
                </a:cubicBezTo>
                <a:cubicBezTo>
                  <a:pt x="951121" y="3824672"/>
                  <a:pt x="949782" y="3826272"/>
                  <a:pt x="948070" y="3827240"/>
                </a:cubicBezTo>
                <a:cubicBezTo>
                  <a:pt x="946359" y="3828207"/>
                  <a:pt x="943159" y="3828691"/>
                  <a:pt x="938471" y="3828691"/>
                </a:cubicBezTo>
                <a:lnTo>
                  <a:pt x="938471" y="3832709"/>
                </a:lnTo>
                <a:lnTo>
                  <a:pt x="988588" y="3832709"/>
                </a:lnTo>
                <a:lnTo>
                  <a:pt x="988588" y="3828691"/>
                </a:lnTo>
                <a:cubicBezTo>
                  <a:pt x="983305" y="3828691"/>
                  <a:pt x="979696" y="3828151"/>
                  <a:pt x="977761" y="3827072"/>
                </a:cubicBezTo>
                <a:cubicBezTo>
                  <a:pt x="975826" y="3825993"/>
                  <a:pt x="974394" y="3824412"/>
                  <a:pt x="973464" y="3822328"/>
                </a:cubicBezTo>
                <a:cubicBezTo>
                  <a:pt x="972534" y="3820245"/>
                  <a:pt x="972069" y="3816003"/>
                  <a:pt x="972069" y="3809604"/>
                </a:cubicBezTo>
                <a:lnTo>
                  <a:pt x="972069" y="3673984"/>
                </a:lnTo>
                <a:close/>
                <a:moveTo>
                  <a:pt x="693202" y="3673984"/>
                </a:moveTo>
                <a:lnTo>
                  <a:pt x="662506" y="3686485"/>
                </a:lnTo>
                <a:lnTo>
                  <a:pt x="664069" y="3690392"/>
                </a:lnTo>
                <a:cubicBezTo>
                  <a:pt x="667194" y="3689202"/>
                  <a:pt x="669799" y="3688606"/>
                  <a:pt x="671882" y="3688606"/>
                </a:cubicBezTo>
                <a:cubicBezTo>
                  <a:pt x="673668" y="3688606"/>
                  <a:pt x="675156" y="3689090"/>
                  <a:pt x="676347" y="3690057"/>
                </a:cubicBezTo>
                <a:cubicBezTo>
                  <a:pt x="677538" y="3691025"/>
                  <a:pt x="678412" y="3692848"/>
                  <a:pt x="678970" y="3695527"/>
                </a:cubicBezTo>
                <a:cubicBezTo>
                  <a:pt x="679528" y="3698206"/>
                  <a:pt x="679807" y="3705349"/>
                  <a:pt x="679807" y="3716958"/>
                </a:cubicBezTo>
                <a:lnTo>
                  <a:pt x="679807" y="3822886"/>
                </a:lnTo>
                <a:cubicBezTo>
                  <a:pt x="686207" y="3827202"/>
                  <a:pt x="692476" y="3830440"/>
                  <a:pt x="698615" y="3832598"/>
                </a:cubicBezTo>
                <a:cubicBezTo>
                  <a:pt x="704755" y="3834756"/>
                  <a:pt x="710801" y="3835835"/>
                  <a:pt x="716754" y="3835835"/>
                </a:cubicBezTo>
                <a:cubicBezTo>
                  <a:pt x="729479" y="3835835"/>
                  <a:pt x="741013" y="3831072"/>
                  <a:pt x="751356" y="3821547"/>
                </a:cubicBezTo>
                <a:cubicBezTo>
                  <a:pt x="763412" y="3810459"/>
                  <a:pt x="769439" y="3795837"/>
                  <a:pt x="769439" y="3777680"/>
                </a:cubicBezTo>
                <a:cubicBezTo>
                  <a:pt x="769439" y="3762127"/>
                  <a:pt x="765532" y="3749868"/>
                  <a:pt x="757719" y="3740901"/>
                </a:cubicBezTo>
                <a:cubicBezTo>
                  <a:pt x="749905" y="3731934"/>
                  <a:pt x="740752" y="3727450"/>
                  <a:pt x="730260" y="3727450"/>
                </a:cubicBezTo>
                <a:cubicBezTo>
                  <a:pt x="718800" y="3727450"/>
                  <a:pt x="708122" y="3734334"/>
                  <a:pt x="698225" y="3748100"/>
                </a:cubicBezTo>
                <a:lnTo>
                  <a:pt x="698225" y="3673984"/>
                </a:lnTo>
                <a:close/>
                <a:moveTo>
                  <a:pt x="2798916" y="2455555"/>
                </a:moveTo>
                <a:cubicBezTo>
                  <a:pt x="2821463" y="2455555"/>
                  <a:pt x="2841388" y="2461695"/>
                  <a:pt x="2858689" y="2473973"/>
                </a:cubicBezTo>
                <a:cubicBezTo>
                  <a:pt x="2875990" y="2486251"/>
                  <a:pt x="2890222" y="2507292"/>
                  <a:pt x="2901384" y="2537095"/>
                </a:cubicBezTo>
                <a:cubicBezTo>
                  <a:pt x="2912546" y="2566897"/>
                  <a:pt x="2918127" y="2611825"/>
                  <a:pt x="2918127" y="2671877"/>
                </a:cubicBezTo>
                <a:cubicBezTo>
                  <a:pt x="2918127" y="2722330"/>
                  <a:pt x="2912658" y="2763239"/>
                  <a:pt x="2901719" y="2794604"/>
                </a:cubicBezTo>
                <a:cubicBezTo>
                  <a:pt x="2890780" y="2825970"/>
                  <a:pt x="2875488" y="2848797"/>
                  <a:pt x="2855843" y="2863084"/>
                </a:cubicBezTo>
                <a:cubicBezTo>
                  <a:pt x="2840439" y="2874246"/>
                  <a:pt x="2821240" y="2879827"/>
                  <a:pt x="2798246" y="2879827"/>
                </a:cubicBezTo>
                <a:cubicBezTo>
                  <a:pt x="2764090" y="2879827"/>
                  <a:pt x="2737524" y="2866879"/>
                  <a:pt x="2718549" y="2840983"/>
                </a:cubicBezTo>
                <a:cubicBezTo>
                  <a:pt x="2691313" y="2803925"/>
                  <a:pt x="2677695" y="2746663"/>
                  <a:pt x="2677695" y="2669198"/>
                </a:cubicBezTo>
                <a:cubicBezTo>
                  <a:pt x="2677695" y="2604011"/>
                  <a:pt x="2686513" y="2554005"/>
                  <a:pt x="2704149" y="2519180"/>
                </a:cubicBezTo>
                <a:cubicBezTo>
                  <a:pt x="2725804" y="2476763"/>
                  <a:pt x="2757393" y="2455555"/>
                  <a:pt x="2798916" y="2455555"/>
                </a:cubicBezTo>
                <a:close/>
                <a:moveTo>
                  <a:pt x="3574124" y="2440487"/>
                </a:moveTo>
                <a:lnTo>
                  <a:pt x="3574124" y="2452877"/>
                </a:lnTo>
                <a:lnTo>
                  <a:pt x="3589193" y="2452877"/>
                </a:lnTo>
                <a:cubicBezTo>
                  <a:pt x="3601918" y="2452877"/>
                  <a:pt x="3612020" y="2455053"/>
                  <a:pt x="3619498" y="2459406"/>
                </a:cubicBezTo>
                <a:cubicBezTo>
                  <a:pt x="3626977" y="2463760"/>
                  <a:pt x="3631944" y="2468838"/>
                  <a:pt x="3634400" y="2474643"/>
                </a:cubicBezTo>
                <a:cubicBezTo>
                  <a:pt x="3636855" y="2480447"/>
                  <a:pt x="3638083" y="2494958"/>
                  <a:pt x="3638083" y="2518175"/>
                </a:cubicBezTo>
                <a:lnTo>
                  <a:pt x="3638083" y="2816873"/>
                </a:lnTo>
                <a:cubicBezTo>
                  <a:pt x="3638083" y="2839644"/>
                  <a:pt x="3636855" y="2853708"/>
                  <a:pt x="3634400" y="2859066"/>
                </a:cubicBezTo>
                <a:cubicBezTo>
                  <a:pt x="3631274" y="2866656"/>
                  <a:pt x="3626809" y="2872014"/>
                  <a:pt x="3621005" y="2875139"/>
                </a:cubicBezTo>
                <a:cubicBezTo>
                  <a:pt x="3612968" y="2879827"/>
                  <a:pt x="3602364" y="2882171"/>
                  <a:pt x="3589193" y="2882171"/>
                </a:cubicBezTo>
                <a:lnTo>
                  <a:pt x="3574124" y="2882171"/>
                </a:lnTo>
                <a:lnTo>
                  <a:pt x="3574124" y="2894561"/>
                </a:lnTo>
                <a:lnTo>
                  <a:pt x="3803171" y="2894561"/>
                </a:lnTo>
                <a:lnTo>
                  <a:pt x="3803171" y="2882171"/>
                </a:lnTo>
                <a:cubicBezTo>
                  <a:pt x="3786428" y="2882171"/>
                  <a:pt x="3774261" y="2880106"/>
                  <a:pt x="3766671" y="2875976"/>
                </a:cubicBezTo>
                <a:cubicBezTo>
                  <a:pt x="3759080" y="2871846"/>
                  <a:pt x="3753946" y="2866879"/>
                  <a:pt x="3751267" y="2861075"/>
                </a:cubicBezTo>
                <a:cubicBezTo>
                  <a:pt x="3748588" y="2855271"/>
                  <a:pt x="3747249" y="2840537"/>
                  <a:pt x="3747249" y="2816873"/>
                </a:cubicBezTo>
                <a:lnTo>
                  <a:pt x="3747249" y="2692973"/>
                </a:lnTo>
                <a:lnTo>
                  <a:pt x="3763992" y="2678909"/>
                </a:lnTo>
                <a:lnTo>
                  <a:pt x="3868134" y="2809841"/>
                </a:lnTo>
                <a:cubicBezTo>
                  <a:pt x="3888673" y="2835737"/>
                  <a:pt x="3898942" y="2853373"/>
                  <a:pt x="3898942" y="2862749"/>
                </a:cubicBezTo>
                <a:cubicBezTo>
                  <a:pt x="3898942" y="2867661"/>
                  <a:pt x="3896765" y="2871791"/>
                  <a:pt x="3892412" y="2875139"/>
                </a:cubicBezTo>
                <a:cubicBezTo>
                  <a:pt x="3888059" y="2878488"/>
                  <a:pt x="3878403" y="2880832"/>
                  <a:pt x="3863446" y="2882171"/>
                </a:cubicBezTo>
                <a:lnTo>
                  <a:pt x="3863446" y="2894561"/>
                </a:lnTo>
                <a:lnTo>
                  <a:pt x="4099860" y="2894561"/>
                </a:lnTo>
                <a:lnTo>
                  <a:pt x="4099860" y="2882171"/>
                </a:lnTo>
                <a:cubicBezTo>
                  <a:pt x="4086688" y="2882171"/>
                  <a:pt x="4074187" y="2878599"/>
                  <a:pt x="4062355" y="2871456"/>
                </a:cubicBezTo>
                <a:cubicBezTo>
                  <a:pt x="4046058" y="2861410"/>
                  <a:pt x="4026636" y="2842323"/>
                  <a:pt x="4004089" y="2814194"/>
                </a:cubicBezTo>
                <a:lnTo>
                  <a:pt x="3844359" y="2614281"/>
                </a:lnTo>
                <a:lnTo>
                  <a:pt x="3977300" y="2507794"/>
                </a:lnTo>
                <a:cubicBezTo>
                  <a:pt x="4009893" y="2481451"/>
                  <a:pt x="4030710" y="2465992"/>
                  <a:pt x="4039752" y="2461415"/>
                </a:cubicBezTo>
                <a:cubicBezTo>
                  <a:pt x="4048793" y="2456839"/>
                  <a:pt x="4061239" y="2453993"/>
                  <a:pt x="4077089" y="2452877"/>
                </a:cubicBezTo>
                <a:lnTo>
                  <a:pt x="4077089" y="2440487"/>
                </a:lnTo>
                <a:lnTo>
                  <a:pt x="3899946" y="2440487"/>
                </a:lnTo>
                <a:lnTo>
                  <a:pt x="3899946" y="2452877"/>
                </a:lnTo>
                <a:cubicBezTo>
                  <a:pt x="3919368" y="2453546"/>
                  <a:pt x="3931535" y="2455109"/>
                  <a:pt x="3936446" y="2457565"/>
                </a:cubicBezTo>
                <a:cubicBezTo>
                  <a:pt x="3946046" y="2462476"/>
                  <a:pt x="3950845" y="2469173"/>
                  <a:pt x="3950845" y="2477656"/>
                </a:cubicBezTo>
                <a:cubicBezTo>
                  <a:pt x="3950845" y="2489042"/>
                  <a:pt x="3939125" y="2504222"/>
                  <a:pt x="3915685" y="2523198"/>
                </a:cubicBezTo>
                <a:lnTo>
                  <a:pt x="3747249" y="2659487"/>
                </a:lnTo>
                <a:lnTo>
                  <a:pt x="3747249" y="2518175"/>
                </a:lnTo>
                <a:cubicBezTo>
                  <a:pt x="3747249" y="2495181"/>
                  <a:pt x="3748588" y="2480894"/>
                  <a:pt x="3751267" y="2475313"/>
                </a:cubicBezTo>
                <a:cubicBezTo>
                  <a:pt x="3754616" y="2467945"/>
                  <a:pt x="3759192" y="2462699"/>
                  <a:pt x="3764996" y="2459574"/>
                </a:cubicBezTo>
                <a:cubicBezTo>
                  <a:pt x="3773033" y="2455109"/>
                  <a:pt x="3784753" y="2452877"/>
                  <a:pt x="3800157" y="2452877"/>
                </a:cubicBezTo>
                <a:lnTo>
                  <a:pt x="3800157" y="2440487"/>
                </a:lnTo>
                <a:close/>
                <a:moveTo>
                  <a:pt x="2085546" y="2440487"/>
                </a:moveTo>
                <a:lnTo>
                  <a:pt x="2085546" y="2452877"/>
                </a:lnTo>
                <a:lnTo>
                  <a:pt x="2100614" y="2452877"/>
                </a:lnTo>
                <a:cubicBezTo>
                  <a:pt x="2113339" y="2452877"/>
                  <a:pt x="2123441" y="2455053"/>
                  <a:pt x="2130919" y="2459406"/>
                </a:cubicBezTo>
                <a:cubicBezTo>
                  <a:pt x="2138398" y="2463760"/>
                  <a:pt x="2143365" y="2468838"/>
                  <a:pt x="2145821" y="2474643"/>
                </a:cubicBezTo>
                <a:cubicBezTo>
                  <a:pt x="2148277" y="2480447"/>
                  <a:pt x="2149504" y="2494958"/>
                  <a:pt x="2149504" y="2518175"/>
                </a:cubicBezTo>
                <a:lnTo>
                  <a:pt x="2149504" y="2816873"/>
                </a:lnTo>
                <a:cubicBezTo>
                  <a:pt x="2149504" y="2839644"/>
                  <a:pt x="2148277" y="2853708"/>
                  <a:pt x="2145821" y="2859066"/>
                </a:cubicBezTo>
                <a:cubicBezTo>
                  <a:pt x="2142696" y="2866656"/>
                  <a:pt x="2138231" y="2872014"/>
                  <a:pt x="2132426" y="2875139"/>
                </a:cubicBezTo>
                <a:cubicBezTo>
                  <a:pt x="2124390" y="2879827"/>
                  <a:pt x="2113786" y="2882171"/>
                  <a:pt x="2100614" y="2882171"/>
                </a:cubicBezTo>
                <a:lnTo>
                  <a:pt x="2085546" y="2882171"/>
                </a:lnTo>
                <a:lnTo>
                  <a:pt x="2085546" y="2894561"/>
                </a:lnTo>
                <a:lnTo>
                  <a:pt x="2488721" y="2894561"/>
                </a:lnTo>
                <a:lnTo>
                  <a:pt x="2505799" y="2735166"/>
                </a:lnTo>
                <a:lnTo>
                  <a:pt x="2492069" y="2735166"/>
                </a:lnTo>
                <a:cubicBezTo>
                  <a:pt x="2481577" y="2770885"/>
                  <a:pt x="2470471" y="2797897"/>
                  <a:pt x="2458750" y="2816203"/>
                </a:cubicBezTo>
                <a:cubicBezTo>
                  <a:pt x="2447030" y="2834509"/>
                  <a:pt x="2433134" y="2847904"/>
                  <a:pt x="2417060" y="2856387"/>
                </a:cubicBezTo>
                <a:cubicBezTo>
                  <a:pt x="2400987" y="2864870"/>
                  <a:pt x="2380895" y="2869112"/>
                  <a:pt x="2356785" y="2869112"/>
                </a:cubicBezTo>
                <a:lnTo>
                  <a:pt x="2318945" y="2869112"/>
                </a:lnTo>
                <a:cubicBezTo>
                  <a:pt x="2297514" y="2869112"/>
                  <a:pt x="2284008" y="2868107"/>
                  <a:pt x="2278427" y="2866098"/>
                </a:cubicBezTo>
                <a:cubicBezTo>
                  <a:pt x="2270613" y="2862972"/>
                  <a:pt x="2265367" y="2858229"/>
                  <a:pt x="2262688" y="2851866"/>
                </a:cubicBezTo>
                <a:cubicBezTo>
                  <a:pt x="2260009" y="2845504"/>
                  <a:pt x="2258670" y="2830714"/>
                  <a:pt x="2258670" y="2807497"/>
                </a:cubicBezTo>
                <a:lnTo>
                  <a:pt x="2258670" y="2518175"/>
                </a:lnTo>
                <a:cubicBezTo>
                  <a:pt x="2258670" y="2495404"/>
                  <a:pt x="2259898" y="2481340"/>
                  <a:pt x="2262353" y="2475982"/>
                </a:cubicBezTo>
                <a:cubicBezTo>
                  <a:pt x="2265702" y="2468392"/>
                  <a:pt x="2270278" y="2463034"/>
                  <a:pt x="2276083" y="2459909"/>
                </a:cubicBezTo>
                <a:cubicBezTo>
                  <a:pt x="2284119" y="2455221"/>
                  <a:pt x="2294723" y="2452877"/>
                  <a:pt x="2307895" y="2452877"/>
                </a:cubicBezTo>
                <a:lnTo>
                  <a:pt x="2327652" y="2452877"/>
                </a:lnTo>
                <a:lnTo>
                  <a:pt x="2327652" y="2440487"/>
                </a:lnTo>
                <a:close/>
                <a:moveTo>
                  <a:pt x="2794897" y="2434124"/>
                </a:moveTo>
                <a:cubicBezTo>
                  <a:pt x="2727925" y="2431445"/>
                  <a:pt x="2671500" y="2452597"/>
                  <a:pt x="2625624" y="2497581"/>
                </a:cubicBezTo>
                <a:cubicBezTo>
                  <a:pt x="2579748" y="2542564"/>
                  <a:pt x="2556810" y="2598765"/>
                  <a:pt x="2556810" y="2666184"/>
                </a:cubicBezTo>
                <a:cubicBezTo>
                  <a:pt x="2556810" y="2726237"/>
                  <a:pt x="2574446" y="2778140"/>
                  <a:pt x="2609718" y="2821896"/>
                </a:cubicBezTo>
                <a:cubicBezTo>
                  <a:pt x="2654366" y="2877260"/>
                  <a:pt x="2717544" y="2904942"/>
                  <a:pt x="2799251" y="2904942"/>
                </a:cubicBezTo>
                <a:cubicBezTo>
                  <a:pt x="2880734" y="2904942"/>
                  <a:pt x="2943800" y="2875921"/>
                  <a:pt x="2988448" y="2817877"/>
                </a:cubicBezTo>
                <a:cubicBezTo>
                  <a:pt x="3022158" y="2774122"/>
                  <a:pt x="3039013" y="2723446"/>
                  <a:pt x="3039013" y="2665850"/>
                </a:cubicBezTo>
                <a:cubicBezTo>
                  <a:pt x="3039013" y="2598430"/>
                  <a:pt x="3016409" y="2542285"/>
                  <a:pt x="2971203" y="2497414"/>
                </a:cubicBezTo>
                <a:cubicBezTo>
                  <a:pt x="2925996" y="2452542"/>
                  <a:pt x="2867228" y="2431445"/>
                  <a:pt x="2794897" y="2434124"/>
                </a:cubicBezTo>
                <a:close/>
                <a:moveTo>
                  <a:pt x="3339013" y="2430106"/>
                </a:moveTo>
                <a:cubicBezTo>
                  <a:pt x="3295704" y="2430106"/>
                  <a:pt x="3254795" y="2440822"/>
                  <a:pt x="3216286" y="2462253"/>
                </a:cubicBezTo>
                <a:cubicBezTo>
                  <a:pt x="3177776" y="2483684"/>
                  <a:pt x="3147192" y="2513822"/>
                  <a:pt x="3124533" y="2552666"/>
                </a:cubicBezTo>
                <a:cubicBezTo>
                  <a:pt x="3101874" y="2591510"/>
                  <a:pt x="3090544" y="2632586"/>
                  <a:pt x="3090544" y="2675895"/>
                </a:cubicBezTo>
                <a:cubicBezTo>
                  <a:pt x="3090544" y="2716972"/>
                  <a:pt x="3100758" y="2755705"/>
                  <a:pt x="3121184" y="2792093"/>
                </a:cubicBezTo>
                <a:cubicBezTo>
                  <a:pt x="3141611" y="2828481"/>
                  <a:pt x="3170633" y="2856387"/>
                  <a:pt x="3208249" y="2875809"/>
                </a:cubicBezTo>
                <a:cubicBezTo>
                  <a:pt x="3245865" y="2895231"/>
                  <a:pt x="3288895" y="2904942"/>
                  <a:pt x="3337339" y="2904942"/>
                </a:cubicBezTo>
                <a:cubicBezTo>
                  <a:pt x="3374174" y="2904942"/>
                  <a:pt x="3406376" y="2898970"/>
                  <a:pt x="3433947" y="2887027"/>
                </a:cubicBezTo>
                <a:cubicBezTo>
                  <a:pt x="3461517" y="2875083"/>
                  <a:pt x="3488027" y="2855829"/>
                  <a:pt x="3513477" y="2829263"/>
                </a:cubicBezTo>
                <a:lnTo>
                  <a:pt x="3513477" y="2790084"/>
                </a:lnTo>
                <a:cubicBezTo>
                  <a:pt x="3487134" y="2820668"/>
                  <a:pt x="3462075" y="2842211"/>
                  <a:pt x="3438300" y="2854712"/>
                </a:cubicBezTo>
                <a:cubicBezTo>
                  <a:pt x="3414525" y="2867214"/>
                  <a:pt x="3388350" y="2873465"/>
                  <a:pt x="3359775" y="2873465"/>
                </a:cubicBezTo>
                <a:cubicBezTo>
                  <a:pt x="3324949" y="2873465"/>
                  <a:pt x="3296597" y="2864926"/>
                  <a:pt x="3274719" y="2847848"/>
                </a:cubicBezTo>
                <a:cubicBezTo>
                  <a:pt x="3252842" y="2830770"/>
                  <a:pt x="3236768" y="2805544"/>
                  <a:pt x="3226499" y="2772169"/>
                </a:cubicBezTo>
                <a:cubicBezTo>
                  <a:pt x="3216230" y="2738794"/>
                  <a:pt x="3211095" y="2701792"/>
                  <a:pt x="3211095" y="2661162"/>
                </a:cubicBezTo>
                <a:cubicBezTo>
                  <a:pt x="3211095" y="2619862"/>
                  <a:pt x="3218127" y="2582357"/>
                  <a:pt x="3232192" y="2548647"/>
                </a:cubicBezTo>
                <a:cubicBezTo>
                  <a:pt x="3243131" y="2522305"/>
                  <a:pt x="3260432" y="2500985"/>
                  <a:pt x="3284095" y="2484688"/>
                </a:cubicBezTo>
                <a:cubicBezTo>
                  <a:pt x="3307759" y="2468392"/>
                  <a:pt x="3333767" y="2460243"/>
                  <a:pt x="3362119" y="2460243"/>
                </a:cubicBezTo>
                <a:cubicBezTo>
                  <a:pt x="3396051" y="2460243"/>
                  <a:pt x="3426412" y="2471183"/>
                  <a:pt x="3453201" y="2493060"/>
                </a:cubicBezTo>
                <a:cubicBezTo>
                  <a:pt x="3479990" y="2514938"/>
                  <a:pt x="3498296" y="2546415"/>
                  <a:pt x="3508119" y="2587492"/>
                </a:cubicBezTo>
                <a:lnTo>
                  <a:pt x="3521179" y="2587492"/>
                </a:lnTo>
                <a:lnTo>
                  <a:pt x="3521179" y="2430106"/>
                </a:lnTo>
                <a:lnTo>
                  <a:pt x="3508119" y="2430106"/>
                </a:lnTo>
                <a:cubicBezTo>
                  <a:pt x="3506556" y="2441491"/>
                  <a:pt x="3503152" y="2449807"/>
                  <a:pt x="3497906" y="2455053"/>
                </a:cubicBezTo>
                <a:cubicBezTo>
                  <a:pt x="3492659" y="2460299"/>
                  <a:pt x="3486465" y="2462923"/>
                  <a:pt x="3479321" y="2462923"/>
                </a:cubicBezTo>
                <a:cubicBezTo>
                  <a:pt x="3473740" y="2462923"/>
                  <a:pt x="3460680" y="2458904"/>
                  <a:pt x="3440142" y="2450868"/>
                </a:cubicBezTo>
                <a:cubicBezTo>
                  <a:pt x="3404646" y="2437026"/>
                  <a:pt x="3370937" y="2430106"/>
                  <a:pt x="3339013" y="2430106"/>
                </a:cubicBezTo>
                <a:close/>
                <a:moveTo>
                  <a:pt x="1853113" y="2430106"/>
                </a:moveTo>
                <a:cubicBezTo>
                  <a:pt x="1809804" y="2430106"/>
                  <a:pt x="1768895" y="2440822"/>
                  <a:pt x="1730386" y="2462253"/>
                </a:cubicBezTo>
                <a:cubicBezTo>
                  <a:pt x="1691877" y="2483684"/>
                  <a:pt x="1661293" y="2513822"/>
                  <a:pt x="1638633" y="2552666"/>
                </a:cubicBezTo>
                <a:cubicBezTo>
                  <a:pt x="1615974" y="2591510"/>
                  <a:pt x="1604645" y="2632586"/>
                  <a:pt x="1604645" y="2675895"/>
                </a:cubicBezTo>
                <a:cubicBezTo>
                  <a:pt x="1604645" y="2716972"/>
                  <a:pt x="1614858" y="2755705"/>
                  <a:pt x="1635285" y="2792093"/>
                </a:cubicBezTo>
                <a:cubicBezTo>
                  <a:pt x="1655711" y="2828481"/>
                  <a:pt x="1684733" y="2856387"/>
                  <a:pt x="1722349" y="2875809"/>
                </a:cubicBezTo>
                <a:cubicBezTo>
                  <a:pt x="1759965" y="2895231"/>
                  <a:pt x="1802996" y="2904942"/>
                  <a:pt x="1851439" y="2904942"/>
                </a:cubicBezTo>
                <a:cubicBezTo>
                  <a:pt x="1888274" y="2904942"/>
                  <a:pt x="1920477" y="2898970"/>
                  <a:pt x="1948047" y="2887027"/>
                </a:cubicBezTo>
                <a:cubicBezTo>
                  <a:pt x="1975618" y="2875083"/>
                  <a:pt x="2002127" y="2855829"/>
                  <a:pt x="2027577" y="2829263"/>
                </a:cubicBezTo>
                <a:lnTo>
                  <a:pt x="2027577" y="2790084"/>
                </a:lnTo>
                <a:cubicBezTo>
                  <a:pt x="2001234" y="2820668"/>
                  <a:pt x="1976176" y="2842211"/>
                  <a:pt x="1952400" y="2854712"/>
                </a:cubicBezTo>
                <a:cubicBezTo>
                  <a:pt x="1928625" y="2867214"/>
                  <a:pt x="1902450" y="2873465"/>
                  <a:pt x="1873875" y="2873465"/>
                </a:cubicBezTo>
                <a:cubicBezTo>
                  <a:pt x="1839049" y="2873465"/>
                  <a:pt x="1810697" y="2864926"/>
                  <a:pt x="1788820" y="2847848"/>
                </a:cubicBezTo>
                <a:cubicBezTo>
                  <a:pt x="1766942" y="2830770"/>
                  <a:pt x="1750868" y="2805544"/>
                  <a:pt x="1740599" y="2772169"/>
                </a:cubicBezTo>
                <a:cubicBezTo>
                  <a:pt x="1730330" y="2738794"/>
                  <a:pt x="1725195" y="2701792"/>
                  <a:pt x="1725195" y="2661162"/>
                </a:cubicBezTo>
                <a:cubicBezTo>
                  <a:pt x="1725195" y="2619862"/>
                  <a:pt x="1732228" y="2582357"/>
                  <a:pt x="1746292" y="2548647"/>
                </a:cubicBezTo>
                <a:cubicBezTo>
                  <a:pt x="1757231" y="2522305"/>
                  <a:pt x="1774532" y="2500985"/>
                  <a:pt x="1798196" y="2484688"/>
                </a:cubicBezTo>
                <a:cubicBezTo>
                  <a:pt x="1821859" y="2468392"/>
                  <a:pt x="1847867" y="2460243"/>
                  <a:pt x="1876219" y="2460243"/>
                </a:cubicBezTo>
                <a:cubicBezTo>
                  <a:pt x="1910152" y="2460243"/>
                  <a:pt x="1940512" y="2471183"/>
                  <a:pt x="1967302" y="2493060"/>
                </a:cubicBezTo>
                <a:cubicBezTo>
                  <a:pt x="1994091" y="2514938"/>
                  <a:pt x="2012397" y="2546415"/>
                  <a:pt x="2022219" y="2587492"/>
                </a:cubicBezTo>
                <a:lnTo>
                  <a:pt x="2035279" y="2587492"/>
                </a:lnTo>
                <a:lnTo>
                  <a:pt x="2035279" y="2430106"/>
                </a:lnTo>
                <a:lnTo>
                  <a:pt x="2022219" y="2430106"/>
                </a:lnTo>
                <a:cubicBezTo>
                  <a:pt x="2020657" y="2441491"/>
                  <a:pt x="2017252" y="2449807"/>
                  <a:pt x="2012006" y="2455053"/>
                </a:cubicBezTo>
                <a:cubicBezTo>
                  <a:pt x="2006760" y="2460299"/>
                  <a:pt x="2000565" y="2462923"/>
                  <a:pt x="1993421" y="2462923"/>
                </a:cubicBezTo>
                <a:cubicBezTo>
                  <a:pt x="1987840" y="2462923"/>
                  <a:pt x="1974780" y="2458904"/>
                  <a:pt x="1954242" y="2450868"/>
                </a:cubicBezTo>
                <a:cubicBezTo>
                  <a:pt x="1918746" y="2437026"/>
                  <a:pt x="1885037" y="2430106"/>
                  <a:pt x="1853113" y="2430106"/>
                </a:cubicBezTo>
                <a:close/>
                <a:moveTo>
                  <a:pt x="0" y="0"/>
                </a:moveTo>
                <a:lnTo>
                  <a:pt x="5682343" y="0"/>
                </a:lnTo>
                <a:lnTo>
                  <a:pt x="5682343" y="6858000"/>
                </a:lnTo>
                <a:lnTo>
                  <a:pt x="0" y="6858000"/>
                </a:lnTo>
                <a:close/>
              </a:path>
            </a:pathLst>
          </a:custGeom>
          <a:solidFill>
            <a:schemeClr val="tx1">
              <a:lumMod val="50000"/>
              <a:lumOff val="5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6337C1-8B87-2F7B-0023-99A69DA2F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3733" y="1182015"/>
            <a:ext cx="7298267" cy="4493970"/>
          </a:xfrm>
          <a:prstGeom prst="rect">
            <a:avLst/>
          </a:prstGeom>
        </p:spPr>
      </p:pic>
    </p:spTree>
    <p:extLst>
      <p:ext uri="{BB962C8B-B14F-4D97-AF65-F5344CB8AC3E}">
        <p14:creationId xmlns:p14="http://schemas.microsoft.com/office/powerpoint/2010/main" val="325933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9F8FDBDF-BFDD-F410-BADD-F705A4E167DC}"/>
              </a:ext>
            </a:extLst>
          </p:cNvPr>
          <p:cNvSpPr/>
          <p:nvPr/>
        </p:nvSpPr>
        <p:spPr>
          <a:xfrm>
            <a:off x="1562595" y="898566"/>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ACCURATE TIME DISPLAY</a:t>
            </a:r>
          </a:p>
        </p:txBody>
      </p:sp>
      <p:sp>
        <p:nvSpPr>
          <p:cNvPr id="19" name="Arrow: Pentagon 18">
            <a:extLst>
              <a:ext uri="{FF2B5EF4-FFF2-40B4-BE49-F238E27FC236}">
                <a16:creationId xmlns:a16="http://schemas.microsoft.com/office/drawing/2014/main" id="{729FFA0E-EBE6-8B62-E995-5F88EFE6686F}"/>
              </a:ext>
            </a:extLst>
          </p:cNvPr>
          <p:cNvSpPr/>
          <p:nvPr/>
        </p:nvSpPr>
        <p:spPr>
          <a:xfrm>
            <a:off x="1562595" y="2953987"/>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12HR AND 24HR FORMAT </a:t>
            </a:r>
          </a:p>
        </p:txBody>
      </p:sp>
      <p:sp>
        <p:nvSpPr>
          <p:cNvPr id="20" name="Arrow: Pentagon 19">
            <a:extLst>
              <a:ext uri="{FF2B5EF4-FFF2-40B4-BE49-F238E27FC236}">
                <a16:creationId xmlns:a16="http://schemas.microsoft.com/office/drawing/2014/main" id="{23E42679-9E99-F79F-B080-48429245F266}"/>
              </a:ext>
            </a:extLst>
          </p:cNvPr>
          <p:cNvSpPr/>
          <p:nvPr/>
        </p:nvSpPr>
        <p:spPr>
          <a:xfrm>
            <a:off x="1562595" y="5009409"/>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ALARM</a:t>
            </a:r>
          </a:p>
        </p:txBody>
      </p:sp>
      <p:sp>
        <p:nvSpPr>
          <p:cNvPr id="16" name="Rectangle 15">
            <a:extLst>
              <a:ext uri="{FF2B5EF4-FFF2-40B4-BE49-F238E27FC236}">
                <a16:creationId xmlns:a16="http://schemas.microsoft.com/office/drawing/2014/main" id="{F8C50B4E-2412-A91D-62B4-89A2A5DABF00}"/>
              </a:ext>
            </a:extLst>
          </p:cNvPr>
          <p:cNvSpPr/>
          <p:nvPr/>
        </p:nvSpPr>
        <p:spPr>
          <a:xfrm>
            <a:off x="8129649" y="691737"/>
            <a:ext cx="154379" cy="5474525"/>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7AFCC-8F66-D62F-676B-AC01A4718E21}"/>
              </a:ext>
            </a:extLst>
          </p:cNvPr>
          <p:cNvSpPr/>
          <p:nvPr/>
        </p:nvSpPr>
        <p:spPr>
          <a:xfrm>
            <a:off x="1" y="0"/>
            <a:ext cx="8129648"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357A0EC-67C5-B637-EAC3-730C51B3D857}"/>
              </a:ext>
            </a:extLst>
          </p:cNvPr>
          <p:cNvSpPr txBox="1"/>
          <p:nvPr/>
        </p:nvSpPr>
        <p:spPr>
          <a:xfrm>
            <a:off x="4191990" y="1692234"/>
            <a:ext cx="3895106" cy="3693319"/>
          </a:xfrm>
          <a:prstGeom prst="rect">
            <a:avLst/>
          </a:prstGeom>
          <a:noFill/>
        </p:spPr>
        <p:txBody>
          <a:bodyPr wrap="square" rtlCol="0">
            <a:sp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WHAT CAN </a:t>
            </a:r>
          </a:p>
          <a:p>
            <a:pPr algn="ctr"/>
            <a:r>
              <a:rPr lang="en-US" sz="5400" b="1" dirty="0">
                <a:solidFill>
                  <a:schemeClr val="tx1"/>
                </a:solidFill>
                <a:latin typeface="Times New Roman" panose="02020603050405020304" pitchFamily="18" charset="0"/>
                <a:cs typeface="Times New Roman" panose="02020603050405020304" pitchFamily="18" charset="0"/>
              </a:rPr>
              <a:t>CLOCK</a:t>
            </a:r>
          </a:p>
          <a:p>
            <a:pPr algn="ctr"/>
            <a:r>
              <a:rPr lang="en-US" sz="5400" b="1" dirty="0">
                <a:solidFill>
                  <a:schemeClr val="tx1"/>
                </a:solidFill>
                <a:latin typeface="Times New Roman" panose="02020603050405020304" pitchFamily="18" charset="0"/>
                <a:cs typeface="Times New Roman" panose="02020603050405020304" pitchFamily="18" charset="0"/>
              </a:rPr>
              <a:t> DO?</a:t>
            </a:r>
          </a:p>
          <a:p>
            <a:endParaRPr lang="en-US" dirty="0"/>
          </a:p>
        </p:txBody>
      </p:sp>
    </p:spTree>
    <p:extLst>
      <p:ext uri="{BB962C8B-B14F-4D97-AF65-F5344CB8AC3E}">
        <p14:creationId xmlns:p14="http://schemas.microsoft.com/office/powerpoint/2010/main" val="145291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9F8FDBDF-BFDD-F410-BADD-F705A4E167DC}"/>
              </a:ext>
            </a:extLst>
          </p:cNvPr>
          <p:cNvSpPr/>
          <p:nvPr/>
        </p:nvSpPr>
        <p:spPr>
          <a:xfrm>
            <a:off x="3851172" y="914330"/>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SET &amp; DISPLAY THE CURRENT TIME</a:t>
            </a:r>
          </a:p>
        </p:txBody>
      </p:sp>
      <p:sp>
        <p:nvSpPr>
          <p:cNvPr id="19" name="Arrow: Pentagon 18">
            <a:extLst>
              <a:ext uri="{FF2B5EF4-FFF2-40B4-BE49-F238E27FC236}">
                <a16:creationId xmlns:a16="http://schemas.microsoft.com/office/drawing/2014/main" id="{729FFA0E-EBE6-8B62-E995-5F88EFE6686F}"/>
              </a:ext>
            </a:extLst>
          </p:cNvPr>
          <p:cNvSpPr/>
          <p:nvPr/>
        </p:nvSpPr>
        <p:spPr>
          <a:xfrm>
            <a:off x="-2858810" y="2947775"/>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12HR AND 24HR FORMAT </a:t>
            </a:r>
          </a:p>
        </p:txBody>
      </p:sp>
      <p:sp>
        <p:nvSpPr>
          <p:cNvPr id="20" name="Arrow: Pentagon 19">
            <a:extLst>
              <a:ext uri="{FF2B5EF4-FFF2-40B4-BE49-F238E27FC236}">
                <a16:creationId xmlns:a16="http://schemas.microsoft.com/office/drawing/2014/main" id="{23E42679-9E99-F79F-B080-48429245F266}"/>
              </a:ext>
            </a:extLst>
          </p:cNvPr>
          <p:cNvSpPr/>
          <p:nvPr/>
        </p:nvSpPr>
        <p:spPr>
          <a:xfrm>
            <a:off x="-2858810" y="4981220"/>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ALARM</a:t>
            </a:r>
          </a:p>
        </p:txBody>
      </p:sp>
      <p:sp>
        <p:nvSpPr>
          <p:cNvPr id="16" name="Rectangle 15">
            <a:extLst>
              <a:ext uri="{FF2B5EF4-FFF2-40B4-BE49-F238E27FC236}">
                <a16:creationId xmlns:a16="http://schemas.microsoft.com/office/drawing/2014/main" id="{F8C50B4E-2412-A91D-62B4-89A2A5DABF00}"/>
              </a:ext>
            </a:extLst>
          </p:cNvPr>
          <p:cNvSpPr/>
          <p:nvPr/>
        </p:nvSpPr>
        <p:spPr>
          <a:xfrm>
            <a:off x="3704934" y="691736"/>
            <a:ext cx="154379" cy="5474525"/>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7AFCC-8F66-D62F-676B-AC01A4718E21}"/>
              </a:ext>
            </a:extLst>
          </p:cNvPr>
          <p:cNvSpPr/>
          <p:nvPr/>
        </p:nvSpPr>
        <p:spPr>
          <a:xfrm>
            <a:off x="0" y="0"/>
            <a:ext cx="3744462"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357A0EC-67C5-B637-EAC3-730C51B3D857}"/>
              </a:ext>
            </a:extLst>
          </p:cNvPr>
          <p:cNvSpPr txBox="1"/>
          <p:nvPr/>
        </p:nvSpPr>
        <p:spPr>
          <a:xfrm>
            <a:off x="-75322" y="1582340"/>
            <a:ext cx="3895106" cy="3693319"/>
          </a:xfrm>
          <a:prstGeom prst="rect">
            <a:avLst/>
          </a:prstGeom>
          <a:noFill/>
        </p:spPr>
        <p:txBody>
          <a:bodyPr wrap="square" rtlCol="0">
            <a:sp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WHAT CAN </a:t>
            </a:r>
          </a:p>
          <a:p>
            <a:pPr algn="ctr"/>
            <a:r>
              <a:rPr lang="en-US" sz="5400" b="1" dirty="0">
                <a:solidFill>
                  <a:schemeClr val="tx1"/>
                </a:solidFill>
                <a:latin typeface="Times New Roman" panose="02020603050405020304" pitchFamily="18" charset="0"/>
                <a:cs typeface="Times New Roman" panose="02020603050405020304" pitchFamily="18" charset="0"/>
              </a:rPr>
              <a:t>CLOCK</a:t>
            </a:r>
          </a:p>
          <a:p>
            <a:pPr algn="ctr"/>
            <a:r>
              <a:rPr lang="en-US" sz="5400" b="1" dirty="0">
                <a:solidFill>
                  <a:schemeClr val="tx1"/>
                </a:solidFill>
                <a:latin typeface="Times New Roman" panose="02020603050405020304" pitchFamily="18" charset="0"/>
                <a:cs typeface="Times New Roman" panose="02020603050405020304" pitchFamily="18" charset="0"/>
              </a:rPr>
              <a:t> DO?</a:t>
            </a:r>
          </a:p>
          <a:p>
            <a:endParaRPr lang="en-US" dirty="0"/>
          </a:p>
        </p:txBody>
      </p:sp>
      <p:pic>
        <p:nvPicPr>
          <p:cNvPr id="3" name="Picture 2">
            <a:extLst>
              <a:ext uri="{FF2B5EF4-FFF2-40B4-BE49-F238E27FC236}">
                <a16:creationId xmlns:a16="http://schemas.microsoft.com/office/drawing/2014/main" id="{99519CA9-1A25-2700-E666-6D9726544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931" y="2466754"/>
            <a:ext cx="5177070" cy="3048000"/>
          </a:xfrm>
          <a:prstGeom prst="rect">
            <a:avLst/>
          </a:prstGeom>
        </p:spPr>
      </p:pic>
    </p:spTree>
    <p:extLst>
      <p:ext uri="{BB962C8B-B14F-4D97-AF65-F5344CB8AC3E}">
        <p14:creationId xmlns:p14="http://schemas.microsoft.com/office/powerpoint/2010/main" val="18378632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9F8FDBDF-BFDD-F410-BADD-F705A4E167DC}"/>
              </a:ext>
            </a:extLst>
          </p:cNvPr>
          <p:cNvSpPr/>
          <p:nvPr/>
        </p:nvSpPr>
        <p:spPr>
          <a:xfrm>
            <a:off x="-2858810" y="914330"/>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ACCURATE TIME DISPLAY</a:t>
            </a:r>
          </a:p>
        </p:txBody>
      </p:sp>
      <p:sp>
        <p:nvSpPr>
          <p:cNvPr id="19" name="Arrow: Pentagon 18">
            <a:extLst>
              <a:ext uri="{FF2B5EF4-FFF2-40B4-BE49-F238E27FC236}">
                <a16:creationId xmlns:a16="http://schemas.microsoft.com/office/drawing/2014/main" id="{729FFA0E-EBE6-8B62-E995-5F88EFE6686F}"/>
              </a:ext>
            </a:extLst>
          </p:cNvPr>
          <p:cNvSpPr/>
          <p:nvPr/>
        </p:nvSpPr>
        <p:spPr>
          <a:xfrm>
            <a:off x="3859313" y="2953985"/>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12HR AND 24HR FORMAT </a:t>
            </a:r>
          </a:p>
        </p:txBody>
      </p:sp>
      <p:sp>
        <p:nvSpPr>
          <p:cNvPr id="20" name="Arrow: Pentagon 19">
            <a:extLst>
              <a:ext uri="{FF2B5EF4-FFF2-40B4-BE49-F238E27FC236}">
                <a16:creationId xmlns:a16="http://schemas.microsoft.com/office/drawing/2014/main" id="{23E42679-9E99-F79F-B080-48429245F266}"/>
              </a:ext>
            </a:extLst>
          </p:cNvPr>
          <p:cNvSpPr/>
          <p:nvPr/>
        </p:nvSpPr>
        <p:spPr>
          <a:xfrm>
            <a:off x="-2858810" y="4981220"/>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ALARM</a:t>
            </a:r>
          </a:p>
        </p:txBody>
      </p:sp>
      <p:sp>
        <p:nvSpPr>
          <p:cNvPr id="16" name="Rectangle 15">
            <a:extLst>
              <a:ext uri="{FF2B5EF4-FFF2-40B4-BE49-F238E27FC236}">
                <a16:creationId xmlns:a16="http://schemas.microsoft.com/office/drawing/2014/main" id="{F8C50B4E-2412-A91D-62B4-89A2A5DABF00}"/>
              </a:ext>
            </a:extLst>
          </p:cNvPr>
          <p:cNvSpPr/>
          <p:nvPr/>
        </p:nvSpPr>
        <p:spPr>
          <a:xfrm>
            <a:off x="3704934" y="691736"/>
            <a:ext cx="154379" cy="5474525"/>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7AFCC-8F66-D62F-676B-AC01A4718E21}"/>
              </a:ext>
            </a:extLst>
          </p:cNvPr>
          <p:cNvSpPr/>
          <p:nvPr/>
        </p:nvSpPr>
        <p:spPr>
          <a:xfrm>
            <a:off x="0" y="0"/>
            <a:ext cx="3744462"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357A0EC-67C5-B637-EAC3-730C51B3D857}"/>
              </a:ext>
            </a:extLst>
          </p:cNvPr>
          <p:cNvSpPr txBox="1"/>
          <p:nvPr/>
        </p:nvSpPr>
        <p:spPr>
          <a:xfrm>
            <a:off x="-75322" y="1582340"/>
            <a:ext cx="3895106" cy="3693319"/>
          </a:xfrm>
          <a:prstGeom prst="rect">
            <a:avLst/>
          </a:prstGeom>
          <a:noFill/>
        </p:spPr>
        <p:txBody>
          <a:bodyPr wrap="square" rtlCol="0">
            <a:sp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WHAT CAN </a:t>
            </a:r>
          </a:p>
          <a:p>
            <a:pPr algn="ctr"/>
            <a:r>
              <a:rPr lang="en-US" sz="5400" b="1" dirty="0">
                <a:solidFill>
                  <a:schemeClr val="tx1"/>
                </a:solidFill>
                <a:latin typeface="Times New Roman" panose="02020603050405020304" pitchFamily="18" charset="0"/>
                <a:cs typeface="Times New Roman" panose="02020603050405020304" pitchFamily="18" charset="0"/>
              </a:rPr>
              <a:t>CLOCK</a:t>
            </a:r>
          </a:p>
          <a:p>
            <a:pPr algn="ctr"/>
            <a:r>
              <a:rPr lang="en-US" sz="5400" b="1" dirty="0">
                <a:solidFill>
                  <a:schemeClr val="tx1"/>
                </a:solidFill>
                <a:latin typeface="Times New Roman" panose="02020603050405020304" pitchFamily="18" charset="0"/>
                <a:cs typeface="Times New Roman" panose="02020603050405020304" pitchFamily="18" charset="0"/>
              </a:rPr>
              <a:t> DO?</a:t>
            </a:r>
          </a:p>
          <a:p>
            <a:endParaRPr lang="en-US" dirty="0"/>
          </a:p>
        </p:txBody>
      </p:sp>
      <p:pic>
        <p:nvPicPr>
          <p:cNvPr id="2" name="Picture 1">
            <a:extLst>
              <a:ext uri="{FF2B5EF4-FFF2-40B4-BE49-F238E27FC236}">
                <a16:creationId xmlns:a16="http://schemas.microsoft.com/office/drawing/2014/main" id="{54F8DECD-E365-9947-2955-B4D173C8B6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193" y="501363"/>
            <a:ext cx="3672107" cy="2161953"/>
          </a:xfrm>
          <a:prstGeom prst="rect">
            <a:avLst/>
          </a:prstGeom>
        </p:spPr>
      </p:pic>
      <p:pic>
        <p:nvPicPr>
          <p:cNvPr id="4" name="Picture 3">
            <a:extLst>
              <a:ext uri="{FF2B5EF4-FFF2-40B4-BE49-F238E27FC236}">
                <a16:creationId xmlns:a16="http://schemas.microsoft.com/office/drawing/2014/main" id="{ABFCDEB0-2080-B3D9-3F11-0BB2B86DB3E6}"/>
              </a:ext>
            </a:extLst>
          </p:cNvPr>
          <p:cNvPicPr>
            <a:picLocks noChangeAspect="1"/>
          </p:cNvPicPr>
          <p:nvPr/>
        </p:nvPicPr>
        <p:blipFill rotWithShape="1">
          <a:blip r:embed="rId3">
            <a:extLst>
              <a:ext uri="{28A0092B-C50C-407E-A947-70E740481C1C}">
                <a14:useLocalDpi xmlns:a14="http://schemas.microsoft.com/office/drawing/2010/main" val="0"/>
              </a:ext>
            </a:extLst>
          </a:blip>
          <a:srcRect t="22404" b="14488"/>
          <a:stretch/>
        </p:blipFill>
        <p:spPr>
          <a:xfrm>
            <a:off x="5675958" y="4284802"/>
            <a:ext cx="3724342" cy="1881459"/>
          </a:xfrm>
          <a:prstGeom prst="rect">
            <a:avLst/>
          </a:prstGeom>
        </p:spPr>
      </p:pic>
    </p:spTree>
    <p:extLst>
      <p:ext uri="{BB962C8B-B14F-4D97-AF65-F5344CB8AC3E}">
        <p14:creationId xmlns:p14="http://schemas.microsoft.com/office/powerpoint/2010/main" val="765318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rrow: Pentagon 17">
            <a:extLst>
              <a:ext uri="{FF2B5EF4-FFF2-40B4-BE49-F238E27FC236}">
                <a16:creationId xmlns:a16="http://schemas.microsoft.com/office/drawing/2014/main" id="{9F8FDBDF-BFDD-F410-BADD-F705A4E167DC}"/>
              </a:ext>
            </a:extLst>
          </p:cNvPr>
          <p:cNvSpPr/>
          <p:nvPr/>
        </p:nvSpPr>
        <p:spPr>
          <a:xfrm>
            <a:off x="-2858810" y="926754"/>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ACCURATE TIME DISPLAY</a:t>
            </a:r>
          </a:p>
        </p:txBody>
      </p:sp>
      <p:sp>
        <p:nvSpPr>
          <p:cNvPr id="19" name="Arrow: Pentagon 18">
            <a:extLst>
              <a:ext uri="{FF2B5EF4-FFF2-40B4-BE49-F238E27FC236}">
                <a16:creationId xmlns:a16="http://schemas.microsoft.com/office/drawing/2014/main" id="{729FFA0E-EBE6-8B62-E995-5F88EFE6686F}"/>
              </a:ext>
            </a:extLst>
          </p:cNvPr>
          <p:cNvSpPr/>
          <p:nvPr/>
        </p:nvSpPr>
        <p:spPr>
          <a:xfrm>
            <a:off x="-2858810" y="2947775"/>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12HR AND 24HR FORMAT </a:t>
            </a:r>
          </a:p>
        </p:txBody>
      </p:sp>
      <p:sp>
        <p:nvSpPr>
          <p:cNvPr id="20" name="Arrow: Pentagon 19">
            <a:extLst>
              <a:ext uri="{FF2B5EF4-FFF2-40B4-BE49-F238E27FC236}">
                <a16:creationId xmlns:a16="http://schemas.microsoft.com/office/drawing/2014/main" id="{23E42679-9E99-F79F-B080-48429245F266}"/>
              </a:ext>
            </a:extLst>
          </p:cNvPr>
          <p:cNvSpPr/>
          <p:nvPr/>
        </p:nvSpPr>
        <p:spPr>
          <a:xfrm>
            <a:off x="3859313" y="4981220"/>
            <a:ext cx="7196447" cy="950026"/>
          </a:xfrm>
          <a:prstGeom prst="homePlate">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ALARM</a:t>
            </a:r>
          </a:p>
        </p:txBody>
      </p:sp>
      <p:sp>
        <p:nvSpPr>
          <p:cNvPr id="16" name="Rectangle 15">
            <a:extLst>
              <a:ext uri="{FF2B5EF4-FFF2-40B4-BE49-F238E27FC236}">
                <a16:creationId xmlns:a16="http://schemas.microsoft.com/office/drawing/2014/main" id="{F8C50B4E-2412-A91D-62B4-89A2A5DABF00}"/>
              </a:ext>
            </a:extLst>
          </p:cNvPr>
          <p:cNvSpPr/>
          <p:nvPr/>
        </p:nvSpPr>
        <p:spPr>
          <a:xfrm>
            <a:off x="3704934" y="691736"/>
            <a:ext cx="154379" cy="5474525"/>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C87AFCC-8F66-D62F-676B-AC01A4718E21}"/>
              </a:ext>
            </a:extLst>
          </p:cNvPr>
          <p:cNvSpPr/>
          <p:nvPr/>
        </p:nvSpPr>
        <p:spPr>
          <a:xfrm>
            <a:off x="0" y="0"/>
            <a:ext cx="3744462"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9357A0EC-67C5-B637-EAC3-730C51B3D857}"/>
              </a:ext>
            </a:extLst>
          </p:cNvPr>
          <p:cNvSpPr txBox="1"/>
          <p:nvPr/>
        </p:nvSpPr>
        <p:spPr>
          <a:xfrm>
            <a:off x="-75322" y="1582340"/>
            <a:ext cx="3895106" cy="3693319"/>
          </a:xfrm>
          <a:prstGeom prst="rect">
            <a:avLst/>
          </a:prstGeom>
          <a:noFill/>
        </p:spPr>
        <p:txBody>
          <a:bodyPr wrap="square" rtlCol="0">
            <a:spAutoFit/>
          </a:bodyPr>
          <a:lstStyle/>
          <a:p>
            <a:pPr algn="ctr"/>
            <a:r>
              <a:rPr lang="en-US" sz="5400" b="1" dirty="0">
                <a:solidFill>
                  <a:schemeClr val="tx1"/>
                </a:solidFill>
                <a:latin typeface="Times New Roman" panose="02020603050405020304" pitchFamily="18" charset="0"/>
                <a:cs typeface="Times New Roman" panose="02020603050405020304" pitchFamily="18" charset="0"/>
              </a:rPr>
              <a:t>WHAT CAN </a:t>
            </a:r>
          </a:p>
          <a:p>
            <a:pPr algn="ctr"/>
            <a:r>
              <a:rPr lang="en-US" sz="5400" b="1" dirty="0">
                <a:solidFill>
                  <a:schemeClr val="tx1"/>
                </a:solidFill>
                <a:latin typeface="Times New Roman" panose="02020603050405020304" pitchFamily="18" charset="0"/>
                <a:cs typeface="Times New Roman" panose="02020603050405020304" pitchFamily="18" charset="0"/>
              </a:rPr>
              <a:t>CLOCK</a:t>
            </a:r>
          </a:p>
          <a:p>
            <a:pPr algn="ctr"/>
            <a:r>
              <a:rPr lang="en-US" sz="5400" b="1" dirty="0">
                <a:solidFill>
                  <a:schemeClr val="tx1"/>
                </a:solidFill>
                <a:latin typeface="Times New Roman" panose="02020603050405020304" pitchFamily="18" charset="0"/>
                <a:cs typeface="Times New Roman" panose="02020603050405020304" pitchFamily="18" charset="0"/>
              </a:rPr>
              <a:t> DO?</a:t>
            </a:r>
          </a:p>
          <a:p>
            <a:endParaRPr lang="en-US" dirty="0"/>
          </a:p>
        </p:txBody>
      </p:sp>
      <p:pic>
        <p:nvPicPr>
          <p:cNvPr id="2" name="WhatsApp Video 2023-11-29 at 11.11.14_20719460">
            <a:hlinkClick r:id="" action="ppaction://media"/>
            <a:extLst>
              <a:ext uri="{FF2B5EF4-FFF2-40B4-BE49-F238E27FC236}">
                <a16:creationId xmlns:a16="http://schemas.microsoft.com/office/drawing/2014/main" id="{2FA53EC6-0B6C-1F86-E3CA-89971F733BB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871847" y="977383"/>
            <a:ext cx="5384800" cy="3048000"/>
          </a:xfrm>
          <a:prstGeom prst="rect">
            <a:avLst/>
          </a:prstGeom>
        </p:spPr>
      </p:pic>
    </p:spTree>
    <p:extLst>
      <p:ext uri="{BB962C8B-B14F-4D97-AF65-F5344CB8AC3E}">
        <p14:creationId xmlns:p14="http://schemas.microsoft.com/office/powerpoint/2010/main" val="410919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2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BAC12-509C-D87C-38E2-B0ED066C3961}"/>
              </a:ext>
            </a:extLst>
          </p:cNvPr>
          <p:cNvSpPr>
            <a:spLocks noGrp="1"/>
          </p:cNvSpPr>
          <p:nvPr>
            <p:ph type="title"/>
          </p:nvPr>
        </p:nvSpPr>
        <p:spPr/>
        <p:txBody>
          <a:bodyPr/>
          <a:lstStyle/>
          <a:p>
            <a:r>
              <a:rPr lang="en-US" dirty="0"/>
              <a:t>BLOCK DIAGRAM</a:t>
            </a:r>
          </a:p>
        </p:txBody>
      </p:sp>
      <p:pic>
        <p:nvPicPr>
          <p:cNvPr id="1028" name="Picture 4">
            <a:extLst>
              <a:ext uri="{FF2B5EF4-FFF2-40B4-BE49-F238E27FC236}">
                <a16:creationId xmlns:a16="http://schemas.microsoft.com/office/drawing/2014/main" id="{1F4BB0F5-82C3-8243-D775-A44EDF1B73B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75125"/>
          <a:stretch/>
        </p:blipFill>
        <p:spPr bwMode="auto">
          <a:xfrm>
            <a:off x="1062567" y="2172759"/>
            <a:ext cx="10066866" cy="357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9127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92BF-1C11-9B9C-6794-C83FD4D6C607}"/>
              </a:ext>
            </a:extLst>
          </p:cNvPr>
          <p:cNvSpPr>
            <a:spLocks noGrp="1"/>
          </p:cNvSpPr>
          <p:nvPr>
            <p:ph type="title"/>
          </p:nvPr>
        </p:nvSpPr>
        <p:spPr>
          <a:xfrm>
            <a:off x="838200" y="0"/>
            <a:ext cx="10515600" cy="1100667"/>
          </a:xfrm>
        </p:spPr>
        <p:txBody>
          <a:bodyPr/>
          <a:lstStyle/>
          <a:p>
            <a:r>
              <a:rPr lang="en-US" dirty="0"/>
              <a:t>FLOW CHART</a:t>
            </a:r>
          </a:p>
        </p:txBody>
      </p:sp>
      <p:pic>
        <p:nvPicPr>
          <p:cNvPr id="2050" name="Picture 2">
            <a:extLst>
              <a:ext uri="{FF2B5EF4-FFF2-40B4-BE49-F238E27FC236}">
                <a16:creationId xmlns:a16="http://schemas.microsoft.com/office/drawing/2014/main" id="{E75A5093-A1B5-E375-FD08-DDB29FE0D43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538"/>
          <a:stretch/>
        </p:blipFill>
        <p:spPr bwMode="auto">
          <a:xfrm>
            <a:off x="2590800" y="1176868"/>
            <a:ext cx="6832600" cy="542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770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E3D-34C2-A19A-1D72-459F31E3CFC2}"/>
              </a:ext>
            </a:extLst>
          </p:cNvPr>
          <p:cNvSpPr>
            <a:spLocks noGrp="1"/>
          </p:cNvSpPr>
          <p:nvPr>
            <p:ph type="title"/>
          </p:nvPr>
        </p:nvSpPr>
        <p:spPr/>
        <p:txBody>
          <a:bodyPr/>
          <a:lstStyle/>
          <a:p>
            <a:r>
              <a:rPr lang="en-US" dirty="0"/>
              <a:t>DEVELOPMENT PERIOD</a:t>
            </a:r>
          </a:p>
        </p:txBody>
      </p:sp>
      <p:pic>
        <p:nvPicPr>
          <p:cNvPr id="5" name="Picture 4">
            <a:extLst>
              <a:ext uri="{FF2B5EF4-FFF2-40B4-BE49-F238E27FC236}">
                <a16:creationId xmlns:a16="http://schemas.microsoft.com/office/drawing/2014/main" id="{212FAEED-33B1-29C5-203A-EEB4D7D847C0}"/>
              </a:ext>
            </a:extLst>
          </p:cNvPr>
          <p:cNvPicPr>
            <a:picLocks noChangeAspect="1"/>
          </p:cNvPicPr>
          <p:nvPr/>
        </p:nvPicPr>
        <p:blipFill rotWithShape="1">
          <a:blip r:embed="rId2"/>
          <a:srcRect l="10805" t="5884" r="5436" b="1527"/>
          <a:stretch/>
        </p:blipFill>
        <p:spPr>
          <a:xfrm>
            <a:off x="838200" y="1185335"/>
            <a:ext cx="10439400" cy="5307540"/>
          </a:xfrm>
          <a:prstGeom prst="rect">
            <a:avLst/>
          </a:prstGeom>
        </p:spPr>
      </p:pic>
      <p:sp>
        <p:nvSpPr>
          <p:cNvPr id="6" name="TextBox 5">
            <a:extLst>
              <a:ext uri="{FF2B5EF4-FFF2-40B4-BE49-F238E27FC236}">
                <a16:creationId xmlns:a16="http://schemas.microsoft.com/office/drawing/2014/main" id="{56EEDA4C-12AC-D9E8-00DA-7D788418643B}"/>
              </a:ext>
            </a:extLst>
          </p:cNvPr>
          <p:cNvSpPr txBox="1"/>
          <p:nvPr/>
        </p:nvSpPr>
        <p:spPr>
          <a:xfrm>
            <a:off x="1236133" y="1321356"/>
            <a:ext cx="2667000" cy="369332"/>
          </a:xfrm>
          <a:prstGeom prst="rect">
            <a:avLst/>
          </a:prstGeom>
          <a:noFill/>
        </p:spPr>
        <p:txBody>
          <a:bodyPr wrap="square" rtlCol="0">
            <a:spAutoFit/>
          </a:bodyPr>
          <a:lstStyle/>
          <a:p>
            <a:r>
              <a:rPr lang="en-US" b="1" dirty="0"/>
              <a:t>SCHEMATIC DIAGRAM</a:t>
            </a:r>
          </a:p>
        </p:txBody>
      </p:sp>
    </p:spTree>
    <p:extLst>
      <p:ext uri="{BB962C8B-B14F-4D97-AF65-F5344CB8AC3E}">
        <p14:creationId xmlns:p14="http://schemas.microsoft.com/office/powerpoint/2010/main" val="2936792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270</Words>
  <Application>Microsoft Office PowerPoint</Application>
  <PresentationFormat>Widescreen</PresentationFormat>
  <Paragraphs>68</Paragraphs>
  <Slides>15</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PROBLEM</vt:lpstr>
      <vt:lpstr>PowerPoint Presentation</vt:lpstr>
      <vt:lpstr>PowerPoint Presentation</vt:lpstr>
      <vt:lpstr>PowerPoint Presentation</vt:lpstr>
      <vt:lpstr>PowerPoint Presentation</vt:lpstr>
      <vt:lpstr>PowerPoint Presentation</vt:lpstr>
      <vt:lpstr>BLOCK DIAGRAM</vt:lpstr>
      <vt:lpstr>FLOW CHART</vt:lpstr>
      <vt:lpstr>DEVELOPMENT PERIOD</vt:lpstr>
      <vt:lpstr>DEVELOPMENT PERIOD</vt:lpstr>
      <vt:lpstr>PowerPoint Presentation</vt:lpstr>
      <vt:lpstr>PowerPoint Presentation</vt:lpstr>
      <vt:lpstr>PowerPoint Presentation</vt:lpstr>
      <vt:lpstr>PowerPoint Presentation</vt:lpstr>
      <vt:lpstr>TIMES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dc:title>
  <dc:creator>Dontae Whitely</dc:creator>
  <cp:lastModifiedBy>Dontae Whitely</cp:lastModifiedBy>
  <cp:revision>1</cp:revision>
  <dcterms:created xsi:type="dcterms:W3CDTF">2023-11-28T22:30:26Z</dcterms:created>
  <dcterms:modified xsi:type="dcterms:W3CDTF">2023-11-30T00:28:29Z</dcterms:modified>
</cp:coreProperties>
</file>