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  <a:defRPr sz="4800" b="1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219200" y="4038600"/>
            <a:ext cx="97536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354855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609600" y="1130300"/>
            <a:ext cx="10024533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2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/>
          </a:p>
        </p:txBody>
      </p:sp>
      <p:pic>
        <p:nvPicPr>
          <p:cNvPr id="28" name="Google Shape;2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3703320" y="-960119"/>
            <a:ext cx="478536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083974" y="3073936"/>
            <a:ext cx="4484454" cy="198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391456" y="574618"/>
            <a:ext cx="4484454" cy="69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219200" y="3048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4754880" cy="48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242304" y="1523290"/>
            <a:ext cx="4754880" cy="481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513526" y="2743200"/>
            <a:ext cx="4482749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1219200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6242303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5362336" y="1826709"/>
            <a:ext cx="5610464" cy="447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4061096"/>
            <a:ext cx="3934581" cy="22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588000" y="2286000"/>
            <a:ext cx="53848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stA="30000" endPos="30000" dist="3175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219200" y="4059936"/>
            <a:ext cx="3938016" cy="224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219200" y="6324600"/>
            <a:ext cx="9759019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5400"/>
              <a:buFont typeface="Arial"/>
              <a:buNone/>
            </a:pPr>
            <a:r>
              <a:rPr lang="en-IN" sz="5400"/>
              <a:t>DHANANJAY SINGH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1219200" y="3281680"/>
            <a:ext cx="9753600" cy="190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solidFill>
                  <a:schemeClr val="dk1"/>
                </a:solidFill>
              </a:rPr>
              <a:t>                                    Nominee for-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2200"/>
              <a:buNone/>
            </a:pPr>
            <a:r>
              <a:rPr lang="en-IN">
                <a:solidFill>
                  <a:srgbClr val="693005"/>
                </a:solidFill>
              </a:rPr>
              <a:t>	</a:t>
            </a:r>
            <a:r>
              <a:rPr lang="en-IN">
                <a:solidFill>
                  <a:srgbClr val="FF0000"/>
                </a:solidFill>
              </a:rPr>
              <a:t>       </a:t>
            </a:r>
            <a:r>
              <a:rPr lang="en-IN" sz="3200" b="1">
                <a:solidFill>
                  <a:srgbClr val="FF0000"/>
                </a:solidFill>
              </a:rPr>
              <a:t>STUDENT WELFARE SECRETARY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200" b="1">
                <a:solidFill>
                  <a:schemeClr val="dk1"/>
                </a:solidFill>
              </a:rPr>
              <a:t>                        </a:t>
            </a:r>
            <a:r>
              <a:rPr lang="en-IN" sz="2800">
                <a:solidFill>
                  <a:schemeClr val="dk1"/>
                </a:solidFill>
              </a:rPr>
              <a:t>Student’s Gymkhana 2020-21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About me:</a:t>
            </a:r>
            <a:endParaRPr b="1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2</a:t>
            </a:r>
            <a:r>
              <a:rPr lang="en-IN" sz="2200" baseline="30000">
                <a:solidFill>
                  <a:schemeClr val="dk1"/>
                </a:solidFill>
              </a:rPr>
              <a:t>nd</a:t>
            </a:r>
            <a:r>
              <a:rPr lang="en-IN" sz="2200">
                <a:solidFill>
                  <a:schemeClr val="dk1"/>
                </a:solidFill>
              </a:rPr>
              <a:t> year student, B.Tech. in Civil Engineering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Co-Ordinator for Prakriti Club, 2019-2020.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Co-Ordinator of Hospitality</a:t>
            </a:r>
            <a:r>
              <a:rPr lang="en-IN" sz="2200" b="1">
                <a:solidFill>
                  <a:srgbClr val="000000"/>
                </a:solidFill>
              </a:rPr>
              <a:t>,</a:t>
            </a:r>
            <a:r>
              <a:rPr lang="en-IN" sz="2200" b="1">
                <a:solidFill>
                  <a:schemeClr val="dk1"/>
                </a:solidFill>
              </a:rPr>
              <a:t>Elan &amp; ηvision 2020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Represented IIT Hyderabad in </a:t>
            </a:r>
            <a:r>
              <a:rPr lang="en-IN" sz="2200" b="1">
                <a:solidFill>
                  <a:schemeClr val="dk1"/>
                </a:solidFill>
              </a:rPr>
              <a:t>Inter-IIT Sports Meet 2019-20.</a:t>
            </a:r>
            <a:r>
              <a:rPr lang="en-IN" sz="2200" b="1">
                <a:solidFill>
                  <a:srgbClr val="C00000"/>
                </a:solidFill>
              </a:rPr>
              <a:t> </a:t>
            </a:r>
            <a:endParaRPr sz="2200" b="1">
              <a:solidFill>
                <a:srgbClr val="C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(Was a member of the </a:t>
            </a:r>
            <a:r>
              <a:rPr lang="en-IN" sz="2200" b="1">
                <a:solidFill>
                  <a:schemeClr val="dk1"/>
                </a:solidFill>
              </a:rPr>
              <a:t>Quarterfinalist</a:t>
            </a:r>
            <a:r>
              <a:rPr lang="en-IN" sz="2200">
                <a:solidFill>
                  <a:srgbClr val="C00000"/>
                </a:solidFill>
              </a:rPr>
              <a:t> </a:t>
            </a:r>
            <a:r>
              <a:rPr lang="en-IN" sz="2200">
                <a:solidFill>
                  <a:schemeClr val="dk1"/>
                </a:solidFill>
              </a:rPr>
              <a:t>football team</a:t>
            </a:r>
            <a:r>
              <a:rPr lang="en-IN" sz="2200">
                <a:solidFill>
                  <a:srgbClr val="C00000"/>
                </a:solidFill>
              </a:rPr>
              <a:t>.</a:t>
            </a:r>
            <a:r>
              <a:rPr lang="en-IN" sz="22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My Duties and Responsibilities:</a:t>
            </a:r>
            <a:endParaRPr b="1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To ensure the well being of students and to act as overall coordinator of sunshine.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 I’ll address any grievances of students related to verbal/mental/physical/sexual abuse in IIT Hyderabad.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To report all the cases to the Student Grievance Committee (SGC) . Any aggrieved students can take me as his first point of contact and I’ll assure full support to him/her.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To act as a liaison between the SGC  and the aggrieved student.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I shall be the part of personal hearings conducted by SGC, provided there is no objection from SGC head or aggrieved student.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I assure you full confidentiality of the matters discussed in any proceedings, through mail or while discussing with any student.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I can object the decision of the SGC, if the aggrieved student is not satisfied and has a valid point.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 I’ll work with the president, FICs, Sunshine in all works related to welfare of each and every student.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Vision:</a:t>
            </a:r>
            <a:endParaRPr b="1"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1219200" y="1352551"/>
            <a:ext cx="97536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78276"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1728"/>
              <a:buFont typeface="Arial"/>
              <a:buChar char="●"/>
            </a:pPr>
            <a:r>
              <a:rPr lang="en-US" sz="1727" dirty="0">
                <a:solidFill>
                  <a:srgbClr val="FF0000"/>
                </a:solidFill>
              </a:rPr>
              <a:t>First of all, I would like to appreciate the gymkhana team of session 2019-20 for bringing this post of student welfare secretary, which according to me was needed in the institute from the last 10 years.</a:t>
            </a:r>
            <a:endParaRPr lang="en-US" sz="2100" dirty="0"/>
          </a:p>
          <a:p>
            <a:pPr marL="228600" lvl="0" indent="-178276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28"/>
              <a:buFont typeface="Arial"/>
              <a:buChar char="●"/>
            </a:pPr>
            <a:r>
              <a:rPr lang="en-US" sz="1727" dirty="0">
                <a:solidFill>
                  <a:schemeClr val="dk1"/>
                </a:solidFill>
              </a:rPr>
              <a:t>I want to set a benchmark and create an environment in the campus such that welfare of students should be given topmost priority and anyone can express his/her problems  to me without any hesitation.</a:t>
            </a:r>
            <a:endParaRPr lang="en-US" sz="2100" dirty="0"/>
          </a:p>
          <a:p>
            <a:pPr marL="228600" lvl="0" indent="-178276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28"/>
              <a:buFont typeface="Arial"/>
              <a:buChar char="●"/>
            </a:pPr>
            <a:r>
              <a:rPr lang="en-US" sz="1727" dirty="0">
                <a:solidFill>
                  <a:schemeClr val="dk1"/>
                </a:solidFill>
              </a:rPr>
              <a:t>I will work to transform the image of sunshine, to build a trust among all the students, irrespective of their Department or age/year, and provide inclusive help and solutions.</a:t>
            </a:r>
          </a:p>
          <a:p>
            <a:pPr marL="228600" lvl="0" indent="-178276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28"/>
              <a:buFont typeface="Arial"/>
              <a:buChar char="●"/>
            </a:pPr>
            <a:r>
              <a:rPr lang="en-US" sz="1727" dirty="0">
                <a:solidFill>
                  <a:schemeClr val="dk1"/>
                </a:solidFill>
              </a:rPr>
              <a:t>Rights of the student facing any disciplinary actions should be preserved and also if someone has done anything wrong or any serious ragging then he should get proper punishment also.</a:t>
            </a:r>
          </a:p>
          <a:p>
            <a:pPr marL="228600" lvl="0" indent="-178276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28"/>
              <a:buChar char="●"/>
            </a:pPr>
            <a:r>
              <a:rPr lang="en-US" sz="1727" dirty="0">
                <a:solidFill>
                  <a:srgbClr val="FF0000"/>
                </a:solidFill>
              </a:rPr>
              <a:t>I will work with a motto ‘Reach to them first rather waiting for them to reach for me.’</a:t>
            </a:r>
            <a:endParaRPr lang="en-US" sz="2100" dirty="0"/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27" dirty="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endParaRPr sz="1650" dirty="0">
              <a:solidFill>
                <a:srgbClr val="69300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General Reforms:</a:t>
            </a:r>
            <a:endParaRPr b="1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‘Board of Students Welfare’ for providing both academic and psychological support.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Will include Director, Dean, Faculty-in charge of students activities, welfare secretary,   president and invitees, if needed.</a:t>
            </a: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Volunteers from student community along with professional counsellors.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Token number system.</a:t>
            </a:r>
            <a:endParaRPr dirty="0"/>
          </a:p>
          <a:p>
            <a:pPr marL="101600" lvl="0" indent="0" algn="just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Training to be done in collaboration with companies.</a:t>
            </a: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 the reach with Alumni’s by creating a private network on social media platforms like LinkedIn.</a:t>
            </a: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Guide and Soft Skill Development Program</a:t>
            </a: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 of a Self-Help portal.</a:t>
            </a: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 creation for anyone who wants to share their experiences.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Reforms in Sunshine:</a:t>
            </a:r>
            <a:endParaRPr b="1"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FF0000"/>
                </a:solidFill>
              </a:rPr>
              <a:t>MOTTO : Transform from </a:t>
            </a:r>
            <a:r>
              <a:rPr lang="en-IN" sz="1900" b="1" dirty="0">
                <a:solidFill>
                  <a:srgbClr val="FF0000"/>
                </a:solidFill>
              </a:rPr>
              <a:t>Help-provider council </a:t>
            </a:r>
            <a:r>
              <a:rPr lang="en-IN" sz="1900" dirty="0">
                <a:solidFill>
                  <a:srgbClr val="FF0000"/>
                </a:solidFill>
              </a:rPr>
              <a:t>to  </a:t>
            </a:r>
            <a:r>
              <a:rPr lang="en-IN" sz="1900" b="1" dirty="0">
                <a:solidFill>
                  <a:srgbClr val="FF0000"/>
                </a:solidFill>
              </a:rPr>
              <a:t>bond-forming group.</a:t>
            </a:r>
            <a:endParaRPr sz="2500" dirty="0"/>
          </a:p>
          <a:p>
            <a:pPr marL="107950" lvl="0" indent="0" algn="just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IN" sz="1900" b="1" dirty="0">
              <a:solidFill>
                <a:schemeClr val="dk1"/>
              </a:solidFill>
            </a:endParaRPr>
          </a:p>
          <a:p>
            <a:pPr marL="107950" lvl="0" indent="0" algn="just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IN" sz="1900" b="1" dirty="0">
                <a:solidFill>
                  <a:schemeClr val="dk1"/>
                </a:solidFill>
              </a:rPr>
              <a:t>Sunshine will not just be about </a:t>
            </a:r>
            <a:r>
              <a:rPr lang="en-IN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pink</a:t>
            </a:r>
            <a:r>
              <a:rPr lang="en-IN" sz="1900" b="1" dirty="0">
                <a:solidFill>
                  <a:schemeClr val="dk1"/>
                </a:solidFill>
              </a:rPr>
              <a:t> and </a:t>
            </a:r>
            <a:r>
              <a:rPr lang="en-IN" sz="1900" b="1" dirty="0">
                <a:solidFill>
                  <a:schemeClr val="accent5"/>
                </a:solidFill>
              </a:rPr>
              <a:t>blue</a:t>
            </a:r>
            <a:r>
              <a:rPr lang="en-IN" sz="1900" b="1" dirty="0">
                <a:solidFill>
                  <a:schemeClr val="dk1"/>
                </a:solidFill>
              </a:rPr>
              <a:t> (gender), not just about black and white (personalities), but I will make it colourful like the rainbow.</a:t>
            </a:r>
          </a:p>
          <a:p>
            <a:pPr marL="457200" lvl="0" indent="-349250" algn="just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endParaRPr sz="1900" b="1" dirty="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 dirty="0">
                <a:solidFill>
                  <a:schemeClr val="dk1"/>
                </a:solidFill>
              </a:rPr>
              <a:t>Creation of an anonymous chat-box/app.</a:t>
            </a:r>
            <a:endParaRPr sz="2500" dirty="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 dirty="0">
                <a:solidFill>
                  <a:schemeClr val="dk1"/>
                </a:solidFill>
              </a:rPr>
              <a:t>Modify the selection procedure of student mentors.</a:t>
            </a:r>
            <a:endParaRPr sz="2500" dirty="0"/>
          </a:p>
          <a:p>
            <a:pPr marL="457200" lvl="0" indent="0" algn="just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</a:rPr>
              <a:t>- Conditional situations should be given.</a:t>
            </a:r>
            <a:endParaRPr sz="2500" dirty="0"/>
          </a:p>
          <a:p>
            <a:pPr marL="107950" lvl="0" indent="0" algn="just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IN" sz="1900" dirty="0">
                <a:solidFill>
                  <a:schemeClr val="dk1"/>
                </a:solidFill>
              </a:rPr>
              <a:t>      - Representation from all the branches and all types of students.</a:t>
            </a:r>
            <a:endParaRPr sz="2500" dirty="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 dirty="0">
                <a:solidFill>
                  <a:schemeClr val="dk1"/>
                </a:solidFill>
              </a:rPr>
              <a:t>Concept of departmental mentors.</a:t>
            </a:r>
            <a:endParaRPr sz="2500" dirty="0"/>
          </a:p>
          <a:p>
            <a:pPr marL="457200" lvl="0" indent="-3625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"/>
              <a:buFont typeface="Times New Roman"/>
              <a:buChar char="●"/>
            </a:pPr>
            <a:r>
              <a:rPr lang="en-IN" sz="2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with Women’s Cell.</a:t>
            </a:r>
            <a:endParaRPr sz="2500" dirty="0"/>
          </a:p>
          <a:p>
            <a:pPr marL="457200" lvl="0" indent="-3625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"/>
              <a:buFont typeface="Times New Roman"/>
              <a:buChar char="●"/>
            </a:pPr>
            <a:r>
              <a:rPr lang="en-IN" sz="2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with various Clubs.</a:t>
            </a:r>
            <a:endParaRPr sz="2500" dirty="0"/>
          </a:p>
          <a:p>
            <a:pPr marL="45720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3600" b="1" dirty="0"/>
              <a:t>Proposed Policy for Disciplinary Actions:</a:t>
            </a:r>
            <a:endParaRPr sz="3600" b="1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Disciplinary Action letter should not be sent to the parents of students directly without informing them.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Provision for a proof for the person against whom complaint is made.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Chance should be given to the complainee to consult and defend him/her in front of a person he/she is comfortable with (it may be faculty advisor).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Trial should be done in an informal way so that person defending can put his/her point confidently and fearlessly.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Encourage settlement of the matter at low level if not that serious but to advocate for strict punishment if the matter is serious.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dirty="0">
                <a:solidFill>
                  <a:schemeClr val="dk1"/>
                </a:solidFill>
              </a:rPr>
              <a:t>Opportunity to approach higher authorities, if not satisfied with decisions of the committee</a:t>
            </a:r>
            <a:r>
              <a:rPr lang="en-IN" dirty="0">
                <a:solidFill>
                  <a:srgbClr val="00B050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Miscellaneous reforms:</a:t>
            </a:r>
            <a:endParaRPr b="1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Meeting the aggrieved student in an friendly and informal manner.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Remove the social stigma attached to the </a:t>
            </a:r>
            <a:r>
              <a:rPr lang="en-IN" b="1">
                <a:solidFill>
                  <a:schemeClr val="dk1"/>
                </a:solidFill>
              </a:rPr>
              <a:t>LGBTQ+</a:t>
            </a:r>
            <a:r>
              <a:rPr lang="en-IN">
                <a:solidFill>
                  <a:schemeClr val="dk1"/>
                </a:solidFill>
              </a:rPr>
              <a:t> community through talks, themed events.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Monthly meeting with Hostel Representatives and Pod-coordinators.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219200" y="4206240"/>
            <a:ext cx="9753600" cy="210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IN" sz="3500"/>
              <a:t>PLEASE VOTE FOR ME!</a:t>
            </a:r>
            <a:br>
              <a:rPr lang="en-IN" sz="3500"/>
            </a:br>
            <a:r>
              <a:rPr lang="en-IN" sz="3500"/>
              <a:t>EACH VOTE MATTERS!!</a:t>
            </a:r>
            <a:br>
              <a:rPr lang="en-IN" sz="3900"/>
            </a:br>
            <a:endParaRPr sz="3900" b="1"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2290439" y="1535837"/>
            <a:ext cx="7483876" cy="189316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push my limits to maximum to deliver the best possible results and set a benchmark being the 1</a:t>
            </a:r>
            <a:r>
              <a:rPr lang="en-IN" sz="2800" b="1" baseline="30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IN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 WELFARE SECRETARY!!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Perspective</vt:lpstr>
      <vt:lpstr>DHANANJAY SINGH</vt:lpstr>
      <vt:lpstr>About me:</vt:lpstr>
      <vt:lpstr>My Duties and Responsibilities:</vt:lpstr>
      <vt:lpstr>Vision:</vt:lpstr>
      <vt:lpstr>General Reforms:</vt:lpstr>
      <vt:lpstr>Reforms in Sunshine:</vt:lpstr>
      <vt:lpstr>Proposed Policy for Disciplinary Actions:</vt:lpstr>
      <vt:lpstr>Miscellaneous reforms:</vt:lpstr>
      <vt:lpstr>PLEASE VOTE FOR ME! EACH VOTE MATTERS!!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DHANANJAY SINGH</dc:title>
  <cp:lastModifiedBy>Dhananjay Singh</cp:lastModifiedBy>
  <cp:revision>4</cp:revision>
  <dcterms:modified xsi:type="dcterms:W3CDTF">2020-08-11T06:47:19Z</dcterms:modified>
</cp:coreProperties>
</file>