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00d1bd6d1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00d1bd6d1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900d1bd6d1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00d1bd6d1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00d1bd6d1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900d1bd6d1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00d1bd6d1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00d1bd6d1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900d1bd6d1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00d1bd6d1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00d1bd6d1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900d1bd6d1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00d1bd6d1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00d1bd6d1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900d1bd6d1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00d1bd6d1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00d1bd6d1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900d1bd6d1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1219200" y="1447801"/>
            <a:ext cx="9753600" cy="259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800"/>
              <a:buFont typeface="Arial"/>
              <a:buNone/>
              <a:defRPr b="1" sz="4800">
                <a:solidFill>
                  <a:srgbClr val="FF66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219200" y="4038600"/>
            <a:ext cx="9753600" cy="114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354855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" name="Google Shape;26;p2"/>
          <p:cNvCxnSpPr/>
          <p:nvPr/>
        </p:nvCxnSpPr>
        <p:spPr>
          <a:xfrm>
            <a:off x="609600" y="1130300"/>
            <a:ext cx="10024533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"/>
          <p:cNvSpPr txBox="1"/>
          <p:nvPr/>
        </p:nvSpPr>
        <p:spPr>
          <a:xfrm>
            <a:off x="4544526" y="5774081"/>
            <a:ext cx="309007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rgbClr val="3F464F"/>
                </a:solidFill>
                <a:latin typeface="Arial"/>
                <a:ea typeface="Arial"/>
                <a:cs typeface="Arial"/>
                <a:sym typeface="Arial"/>
              </a:rPr>
              <a:t>Indian Institute of Technology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rgbClr val="3F464F"/>
                </a:solidFill>
                <a:latin typeface="Arial"/>
                <a:ea typeface="Arial"/>
                <a:cs typeface="Arial"/>
                <a:sym typeface="Arial"/>
              </a:rPr>
              <a:t>Hyderabad</a:t>
            </a:r>
            <a:endParaRPr/>
          </a:p>
        </p:txBody>
      </p:sp>
      <p:pic>
        <p:nvPicPr>
          <p:cNvPr id="28" name="Google Shape;2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73444" y="5188620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3703320" y="-960119"/>
            <a:ext cx="478536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083974" y="3073936"/>
            <a:ext cx="4484454" cy="198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2391456" y="574618"/>
            <a:ext cx="4484454" cy="6988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01" name="Google Shape;10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609600" y="1600200"/>
            <a:ext cx="109728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2" type="body"/>
          </p:nvPr>
        </p:nvSpPr>
        <p:spPr>
          <a:xfrm>
            <a:off x="609600" y="3938589"/>
            <a:ext cx="109728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09" name="Google Shape;10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4" name="Google Shape;3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219200" y="1524001"/>
            <a:ext cx="9753600" cy="47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1" name="Google Shape;4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5017572"/>
            <a:ext cx="9753600" cy="12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19200" y="3865098"/>
            <a:ext cx="9753600" cy="1098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0" type="dt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1219200" y="3048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1219200" y="1524000"/>
            <a:ext cx="4754880" cy="481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6242304" y="1523290"/>
            <a:ext cx="4754880" cy="4815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idx="1" type="body"/>
          </p:nvPr>
        </p:nvSpPr>
        <p:spPr>
          <a:xfrm>
            <a:off x="1488464" y="2743200"/>
            <a:ext cx="4486656" cy="6217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2" type="body"/>
          </p:nvPr>
        </p:nvSpPr>
        <p:spPr>
          <a:xfrm>
            <a:off x="6513526" y="2743200"/>
            <a:ext cx="4482749" cy="6217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3" type="body"/>
          </p:nvPr>
        </p:nvSpPr>
        <p:spPr>
          <a:xfrm>
            <a:off x="1219200" y="3383280"/>
            <a:ext cx="4754880" cy="295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4" type="body"/>
          </p:nvPr>
        </p:nvSpPr>
        <p:spPr>
          <a:xfrm>
            <a:off x="6242303" y="3383280"/>
            <a:ext cx="4754880" cy="295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66" name="Google Shape;6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idx="10" type="dt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1" name="Google Shape;7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1219200" y="1825363"/>
            <a:ext cx="3934581" cy="2173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5362336" y="1826709"/>
            <a:ext cx="5610464" cy="4476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1219200" y="4061096"/>
            <a:ext cx="3934581" cy="224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9" name="Google Shape;7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1219200" y="1828800"/>
            <a:ext cx="3938016" cy="21762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5588000" y="2286000"/>
            <a:ext cx="5384800" cy="3352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0" dir="5400000" dist="31750" endA="0" endPos="30000" fadeDir="5400000" kx="0" rotWithShape="0" algn="bl" stA="30000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219200" y="4059936"/>
            <a:ext cx="3938016" cy="224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125200" y="573807"/>
            <a:ext cx="243840" cy="57231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219200" y="1524001"/>
            <a:ext cx="9753600" cy="47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7" name="Google Shape;17;p1"/>
          <p:cNvCxnSpPr/>
          <p:nvPr/>
        </p:nvCxnSpPr>
        <p:spPr>
          <a:xfrm>
            <a:off x="1219200" y="6324600"/>
            <a:ext cx="9759019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"/>
          <p:cNvSpPr/>
          <p:nvPr/>
        </p:nvSpPr>
        <p:spPr>
          <a:xfrm>
            <a:off x="10905067" y="573807"/>
            <a:ext cx="146304" cy="57231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751989" y="573807"/>
            <a:ext cx="85344" cy="5723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ctrTitle"/>
          </p:nvPr>
        </p:nvSpPr>
        <p:spPr>
          <a:xfrm>
            <a:off x="1219200" y="1283375"/>
            <a:ext cx="9753600" cy="42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800"/>
              <a:buFont typeface="Arial"/>
              <a:buNone/>
            </a:pPr>
            <a:r>
              <a:rPr lang="en-IN" sz="4400"/>
              <a:t>DHEEKS</a:t>
            </a:r>
            <a:r>
              <a:rPr lang="en-IN" sz="4400">
                <a:solidFill>
                  <a:srgbClr val="FF6600"/>
                </a:solidFill>
              </a:rPr>
              <a:t>HITH</a:t>
            </a:r>
            <a:r>
              <a:rPr lang="en-IN" sz="4400"/>
              <a:t>A BHEEMANATH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800"/>
              <a:buFont typeface="Arial"/>
              <a:buNone/>
            </a:pPr>
            <a:r>
              <a:t/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800"/>
              <a:buFont typeface="Arial"/>
              <a:buNone/>
            </a:pPr>
            <a:r>
              <a:rPr b="0" lang="en-IN" sz="3300"/>
              <a:t>Undergraduate representative - II Nominee</a:t>
            </a:r>
            <a:endParaRPr b="0"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8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800"/>
              <a:buFont typeface="Arial"/>
              <a:buNone/>
            </a:pPr>
            <a:r>
              <a:rPr b="0" lang="en-IN"/>
              <a:t>						</a:t>
            </a:r>
            <a:r>
              <a:rPr b="0" lang="en-IN">
                <a:solidFill>
                  <a:srgbClr val="000000"/>
                </a:solidFill>
              </a:rPr>
              <a:t>				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116" name="Google Shape;116;p14"/>
          <p:cNvSpPr txBox="1"/>
          <p:nvPr>
            <p:ph idx="1" type="subTitle"/>
          </p:nvPr>
        </p:nvSpPr>
        <p:spPr>
          <a:xfrm>
            <a:off x="1219200" y="4051700"/>
            <a:ext cx="97536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N" sz="3100">
                <a:solidFill>
                  <a:srgbClr val="000000"/>
                </a:solidFill>
              </a:rPr>
              <a:t>STUDENT GYMKHANA </a:t>
            </a:r>
            <a:endParaRPr sz="3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N" sz="3100">
                <a:solidFill>
                  <a:srgbClr val="000000"/>
                </a:solidFill>
              </a:rPr>
              <a:t>2020-2021</a:t>
            </a:r>
            <a:endParaRPr sz="3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1224625" y="266696"/>
            <a:ext cx="9753600" cy="544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rgbClr val="FF6600"/>
                </a:solidFill>
                <a:highlight>
                  <a:srgbClr val="FFFFFF"/>
                </a:highlight>
              </a:rPr>
              <a:t>UG-PG INTERACTIONS:</a:t>
            </a:r>
            <a:endParaRPr sz="270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rgbClr val="595959"/>
                </a:solidFill>
                <a:highlight>
                  <a:srgbClr val="FFFFFF"/>
                </a:highlight>
              </a:rPr>
              <a:t>To organise competitions in events for ug-pg by coordinating with sports,cultural and scitech secretary.</a:t>
            </a:r>
            <a:endParaRPr sz="27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666666"/>
                </a:solidFill>
                <a:highlight>
                  <a:srgbClr val="FFFFFF"/>
                </a:highlight>
              </a:rPr>
              <a:t>Coordinate with Academic Affairs Secretary and PG Representative to have Departmental interactions to discuss about their experience and projects for a better ug-pg bonding.</a:t>
            </a:r>
            <a:endParaRPr sz="2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1224625" y="266696"/>
            <a:ext cx="9753600" cy="539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rgbClr val="FF6600"/>
                </a:solidFill>
                <a:highlight>
                  <a:srgbClr val="FFFFFF"/>
                </a:highlight>
              </a:rPr>
              <a:t>More..</a:t>
            </a:r>
            <a:endParaRPr sz="330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rgbClr val="595959"/>
                </a:solidFill>
                <a:highlight>
                  <a:srgbClr val="FFFFFF"/>
                </a:highlight>
              </a:rPr>
              <a:t>Organise girls night with general secretary-II.</a:t>
            </a:r>
            <a:endParaRPr sz="33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rgbClr val="595959"/>
                </a:solidFill>
                <a:highlight>
                  <a:srgbClr val="FFFFFF"/>
                </a:highlight>
              </a:rPr>
              <a:t>Take suitable suggestions from the students regarding speakers of EML. </a:t>
            </a:r>
            <a:endParaRPr sz="33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rgbClr val="595959"/>
                </a:solidFill>
                <a:highlight>
                  <a:srgbClr val="FFFFFF"/>
                </a:highlight>
              </a:rPr>
              <a:t>To maintain records of all the UGs.</a:t>
            </a:r>
            <a:endParaRPr sz="33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rgbClr val="595959"/>
                </a:solidFill>
                <a:highlight>
                  <a:srgbClr val="FFFFFF"/>
                </a:highlight>
              </a:rPr>
              <a:t>Encourage participation of more girls in sports.</a:t>
            </a:r>
            <a:endParaRPr sz="33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rgbClr val="595959"/>
                </a:solidFill>
                <a:highlight>
                  <a:srgbClr val="FFFFFF"/>
                </a:highlight>
              </a:rPr>
              <a:t>Coordinate with ocs and get better placement opportunities for msc students.</a:t>
            </a:r>
            <a:endParaRPr sz="33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517475" y="319096"/>
            <a:ext cx="9753600" cy="550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700">
                <a:solidFill>
                  <a:srgbClr val="000000"/>
                </a:solidFill>
              </a:rPr>
              <a:t>Every vote counts and vote for one who deserves.</a:t>
            </a:r>
            <a:endParaRPr sz="47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rgbClr val="FF66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rgbClr val="FF66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700">
                <a:solidFill>
                  <a:srgbClr val="FF6600"/>
                </a:solidFill>
              </a:rPr>
              <a:t>THANK YOU.</a:t>
            </a:r>
            <a:endParaRPr sz="47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916700" y="114300"/>
            <a:ext cx="9743100" cy="54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2900">
                <a:solidFill>
                  <a:srgbClr val="FF6600"/>
                </a:solidFill>
                <a:highlight>
                  <a:srgbClr val="FFFFFF"/>
                </a:highlight>
              </a:rPr>
              <a:t>About me:</a:t>
            </a:r>
            <a:endParaRPr b="1" sz="290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rgbClr val="434343"/>
                </a:solidFill>
                <a:highlight>
                  <a:srgbClr val="FFFFFF"/>
                </a:highlight>
              </a:rPr>
              <a:t>Second year btech student in computer science department.</a:t>
            </a:r>
            <a:endParaRPr sz="27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rgbClr val="434343"/>
                </a:solidFill>
                <a:highlight>
                  <a:srgbClr val="FFFFFF"/>
                </a:highlight>
              </a:rPr>
              <a:t>Was part of sports council as basketball coordinator(girls) for the year 2019-20.</a:t>
            </a:r>
            <a:endParaRPr sz="27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rgbClr val="434343"/>
                </a:solidFill>
                <a:highlight>
                  <a:srgbClr val="FFFFFF"/>
                </a:highlight>
              </a:rPr>
              <a:t>Was part of the inter IIT sports meet contingent twice for the years 2018 and 2019.</a:t>
            </a:r>
            <a:endParaRPr sz="27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rgbClr val="434343"/>
                </a:solidFill>
                <a:highlight>
                  <a:srgbClr val="FFFFFF"/>
                </a:highlight>
              </a:rPr>
              <a:t>Worked as hospitality coordinator for ELAN &amp; NVISION 2020.</a:t>
            </a:r>
            <a:endParaRPr sz="27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rgbClr val="434343"/>
                </a:solidFill>
                <a:highlight>
                  <a:srgbClr val="FFFFFF"/>
                </a:highlight>
              </a:rPr>
              <a:t>Was an active volunteer in domain of hospitality for ELAN &amp; NVISION 2019.</a:t>
            </a:r>
            <a:endParaRPr sz="27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726975" y="502396"/>
            <a:ext cx="9753600" cy="52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3000">
                <a:solidFill>
                  <a:srgbClr val="FF6600"/>
                </a:solidFill>
                <a:highlight>
                  <a:srgbClr val="FFFFFF"/>
                </a:highlight>
              </a:rPr>
              <a:t>DUTIES</a:t>
            </a:r>
            <a:endParaRPr b="1" sz="300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rgbClr val="595959"/>
                </a:solidFill>
                <a:highlight>
                  <a:srgbClr val="FFFFFF"/>
                </a:highlight>
              </a:rPr>
              <a:t>1. The UG Rep shall be the point of contact of all the Undergrads for all the events happening with respect to the Undergraduates including:</a:t>
            </a:r>
            <a:endParaRPr sz="26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rgbClr val="595959"/>
                </a:solidFill>
                <a:highlight>
                  <a:srgbClr val="FFFFFF"/>
                </a:highlight>
              </a:rPr>
              <a:t>(a) Festivals and Events</a:t>
            </a:r>
            <a:endParaRPr sz="26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rgbClr val="595959"/>
                </a:solidFill>
                <a:highlight>
                  <a:srgbClr val="FFFFFF"/>
                </a:highlight>
              </a:rPr>
              <a:t>(b) Collection of entire record of batches corresponding to UG’s</a:t>
            </a:r>
            <a:endParaRPr sz="26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rgbClr val="595959"/>
                </a:solidFill>
                <a:highlight>
                  <a:srgbClr val="FFFFFF"/>
                </a:highlight>
              </a:rPr>
              <a:t>(c) Fresher and Farewell party for all the Undergraduate batches</a:t>
            </a:r>
            <a:endParaRPr sz="26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rgbClr val="595959"/>
                </a:solidFill>
                <a:highlight>
                  <a:srgbClr val="FFFFFF"/>
                </a:highlight>
              </a:rPr>
              <a:t>2. The UG Rep shall work along with the PG Rep on the matters listed in 1 (a), (b), (c)</a:t>
            </a:r>
            <a:endParaRPr sz="26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224625" y="266696"/>
            <a:ext cx="9753600" cy="56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900">
                <a:solidFill>
                  <a:srgbClr val="595959"/>
                </a:solidFill>
                <a:highlight>
                  <a:srgbClr val="FFFFFF"/>
                </a:highlight>
              </a:rPr>
              <a:t>3.The UG Rep shall work along with the General Secretary 1, General Secretary 2 on the matters related to hostel issues and catering issues.</a:t>
            </a:r>
            <a:endParaRPr sz="29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900">
                <a:solidFill>
                  <a:srgbClr val="595959"/>
                </a:solidFill>
                <a:highlight>
                  <a:srgbClr val="FFFFFF"/>
                </a:highlight>
              </a:rPr>
              <a:t>4. The UG Rep shall try to bring out new initiatives along with the PG Rep and General Secretaries to increase the student’s participation and effectively reduce the UG-PG gap.</a:t>
            </a:r>
            <a:endParaRPr sz="29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ctrTitle"/>
          </p:nvPr>
        </p:nvSpPr>
        <p:spPr>
          <a:xfrm>
            <a:off x="1219200" y="1447801"/>
            <a:ext cx="9753600" cy="259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AGENDA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1224625" y="266696"/>
            <a:ext cx="9753600" cy="54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FF6600"/>
                </a:solidFill>
                <a:highlight>
                  <a:srgbClr val="FFFFFF"/>
                </a:highlight>
              </a:rPr>
              <a:t>FRESHERS REGISTRATION AND ORIENTATION:</a:t>
            </a:r>
            <a:endParaRPr sz="220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595959"/>
                </a:solidFill>
                <a:highlight>
                  <a:srgbClr val="FFFFFF"/>
                </a:highlight>
              </a:rPr>
              <a:t>Ensure important details about the academic schedule,necessary documents and registration procedure are explained properly.</a:t>
            </a:r>
            <a:endParaRPr sz="23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595959"/>
                </a:solidFill>
                <a:highlight>
                  <a:srgbClr val="FFFFFF"/>
                </a:highlight>
              </a:rPr>
              <a:t>Make sure registration process goes smooth on the first day(offline registration).</a:t>
            </a:r>
            <a:endParaRPr sz="23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595959"/>
                </a:solidFill>
                <a:highlight>
                  <a:srgbClr val="FFFFFF"/>
                </a:highlight>
              </a:rPr>
              <a:t>In case of online registration make sure information about the registration is efficiently communicated and related queries are responded.</a:t>
            </a:r>
            <a:endParaRPr sz="23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595959"/>
                </a:solidFill>
                <a:highlight>
                  <a:srgbClr val="FFFFFF"/>
                </a:highlight>
              </a:rPr>
              <a:t>To arrange departmental interactions with seniors to get them accustomed to fractal academics.</a:t>
            </a:r>
            <a:endParaRPr sz="23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595959"/>
                </a:solidFill>
                <a:highlight>
                  <a:srgbClr val="FFFFFF"/>
                </a:highlight>
              </a:rPr>
              <a:t>Make sure sports and cultural orientation sessions happen in best possible way and see to have a maximum participation in sports and clubs.</a:t>
            </a:r>
            <a:endParaRPr sz="23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1224625" y="266696"/>
            <a:ext cx="9753600" cy="5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FF6600"/>
                </a:solidFill>
                <a:highlight>
                  <a:srgbClr val="FFFFFF"/>
                </a:highlight>
              </a:rPr>
              <a:t>CAREER GUIDANCE</a:t>
            </a:r>
            <a:endParaRPr sz="280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595959"/>
                </a:solidFill>
                <a:highlight>
                  <a:srgbClr val="FFFFFF"/>
                </a:highlight>
              </a:rPr>
              <a:t>Coordinate with office of career services and give inputs about the undergraduates regarding internships.</a:t>
            </a:r>
            <a:endParaRPr sz="28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595959"/>
                </a:solidFill>
                <a:highlight>
                  <a:srgbClr val="FFFFFF"/>
                </a:highlight>
              </a:rPr>
              <a:t>Coordinate with academic affairs secretary and make sure to have departmental days.</a:t>
            </a:r>
            <a:endParaRPr sz="28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595959"/>
                </a:solidFill>
                <a:highlight>
                  <a:srgbClr val="FFFFFF"/>
                </a:highlight>
              </a:rPr>
              <a:t>Coordinate with Alumni cell to have regular alumni meets for UGs and also have some career guidance sessions.</a:t>
            </a:r>
            <a:endParaRPr sz="28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666666"/>
                </a:solidFill>
                <a:highlight>
                  <a:srgbClr val="FFFFFF"/>
                </a:highlight>
              </a:rPr>
              <a:t>Give support for competitive exams like CAT,GMAT,GRE,UPSC in all possible ways</a:t>
            </a:r>
            <a:endParaRPr sz="2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1224625" y="266696"/>
            <a:ext cx="9753600" cy="561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FF6600"/>
                </a:solidFill>
                <a:highlight>
                  <a:srgbClr val="FFFFFF"/>
                </a:highlight>
              </a:rPr>
              <a:t>FRESHERS AND FAREWELL:</a:t>
            </a:r>
            <a:endParaRPr sz="230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595959"/>
                </a:solidFill>
                <a:highlight>
                  <a:srgbClr val="FFFFFF"/>
                </a:highlight>
              </a:rPr>
              <a:t>In case of an online semester for freshers conduct fresher meetups and online events and make all the freshers involved.</a:t>
            </a:r>
            <a:endParaRPr sz="23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595959"/>
                </a:solidFill>
                <a:highlight>
                  <a:srgbClr val="FFFFFF"/>
                </a:highlight>
              </a:rPr>
              <a:t>Have an efficient organising team for freshers night.</a:t>
            </a:r>
            <a:endParaRPr sz="23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595959"/>
                </a:solidFill>
                <a:highlight>
                  <a:srgbClr val="FFFFFF"/>
                </a:highlight>
              </a:rPr>
              <a:t>Coordinate with cultural secretary and make sure to have participation from all clubs.</a:t>
            </a:r>
            <a:endParaRPr sz="23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595959"/>
                </a:solidFill>
                <a:highlight>
                  <a:srgbClr val="FFFFFF"/>
                </a:highlight>
              </a:rPr>
              <a:t>Will organise freshers and farewell for msc students.</a:t>
            </a:r>
            <a:endParaRPr sz="24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595959"/>
                </a:solidFill>
                <a:highlight>
                  <a:srgbClr val="FFFFFF"/>
                </a:highlight>
              </a:rPr>
              <a:t>Allocate time accordingly and make sure event goes smooth.</a:t>
            </a:r>
            <a:endParaRPr sz="23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595959"/>
                </a:solidFill>
                <a:highlight>
                  <a:srgbClr val="FFFFFF"/>
                </a:highlight>
              </a:rPr>
              <a:t>Organise a farewell if 2020 batch is available and coming for convocation.</a:t>
            </a:r>
            <a:endParaRPr sz="23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595959"/>
                </a:solidFill>
                <a:highlight>
                  <a:srgbClr val="FFFFFF"/>
                </a:highlight>
              </a:rPr>
              <a:t>Focus on the quality of food and try to enrich the overall experience of the farewell event.</a:t>
            </a:r>
            <a:endParaRPr sz="23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1224625" y="266696"/>
            <a:ext cx="9753600" cy="554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900">
                <a:solidFill>
                  <a:srgbClr val="FF6600"/>
                </a:solidFill>
                <a:highlight>
                  <a:srgbClr val="FFFFFF"/>
                </a:highlight>
              </a:rPr>
              <a:t>FESTIVALS AND EVENTS:</a:t>
            </a:r>
            <a:endParaRPr sz="290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900">
                <a:solidFill>
                  <a:srgbClr val="666666"/>
                </a:solidFill>
                <a:highlight>
                  <a:srgbClr val="FFFFFF"/>
                </a:highlight>
              </a:rPr>
              <a:t>Ek Bharat Shreshtha Bharat program provides a platform to celebrate cultural diversity of India which can be made best use of promote cultures of people all over India.</a:t>
            </a:r>
            <a:endParaRPr sz="29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900">
                <a:solidFill>
                  <a:srgbClr val="666666"/>
                </a:solidFill>
                <a:highlight>
                  <a:srgbClr val="FFFFFF"/>
                </a:highlight>
              </a:rPr>
              <a:t>Coordinate with Cultural and Literary Affairs Secretary to ensure that there is maximum participation from all students .</a:t>
            </a:r>
            <a:endParaRPr sz="29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595959"/>
                </a:solidFill>
                <a:highlight>
                  <a:srgbClr val="FFFFFF"/>
                </a:highlight>
              </a:rPr>
              <a:t>Listen to and encourage feedback from students by sharing feedback forms.</a:t>
            </a:r>
            <a:endParaRPr sz="28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spective">
  <a:themeElements>
    <a:clrScheme name="Perspective">
      <a:dk1>
        <a:srgbClr val="282828"/>
      </a:dk1>
      <a:lt1>
        <a:srgbClr val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282828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