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St8eSTMJ2ZeRRClaGKVDKwfG7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b9b7889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b9b7889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fb9b7889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aea7ba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aea7ba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8faea7bae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aea7bae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aea7bae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8faea7bae8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faea7bae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faea7bae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8faea7bae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ctrTitle"/>
          </p:nvPr>
        </p:nvSpPr>
        <p:spPr>
          <a:xfrm>
            <a:off x="1219200" y="1447801"/>
            <a:ext cx="9753600" cy="2595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  <a:defRPr b="1" sz="4800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219200" y="4038600"/>
            <a:ext cx="9753600" cy="114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0" type="dt"/>
          </p:nvPr>
        </p:nvSpPr>
        <p:spPr>
          <a:xfrm>
            <a:off x="354855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8"/>
          <p:cNvCxnSpPr/>
          <p:nvPr/>
        </p:nvCxnSpPr>
        <p:spPr>
          <a:xfrm>
            <a:off x="609600" y="1130300"/>
            <a:ext cx="10024533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8"/>
          <p:cNvSpPr txBox="1"/>
          <p:nvPr/>
        </p:nvSpPr>
        <p:spPr>
          <a:xfrm>
            <a:off x="4544526" y="5774081"/>
            <a:ext cx="30900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6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/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73444" y="5188620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3703320" y="-960119"/>
            <a:ext cx="478536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 rot="5400000">
            <a:off x="7083974" y="3073936"/>
            <a:ext cx="4484454" cy="198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 rot="5400000">
            <a:off x="2391456" y="574618"/>
            <a:ext cx="4484454" cy="698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609600" y="1600200"/>
            <a:ext cx="10972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609600" y="3938589"/>
            <a:ext cx="10972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1" name="Google Shape;4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219200" y="5017572"/>
            <a:ext cx="9753600" cy="12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219200" y="3865098"/>
            <a:ext cx="9753600" cy="10984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1219200" y="3048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219200" y="1524000"/>
            <a:ext cx="4754880" cy="4812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6242304" y="1523290"/>
            <a:ext cx="4754880" cy="481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1488464" y="2743200"/>
            <a:ext cx="4486656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6513526" y="2743200"/>
            <a:ext cx="4482749" cy="62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1219200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4" type="body"/>
          </p:nvPr>
        </p:nvSpPr>
        <p:spPr>
          <a:xfrm>
            <a:off x="6242303" y="3383280"/>
            <a:ext cx="4754880" cy="2953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219200" y="1825363"/>
            <a:ext cx="3934581" cy="2173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362336" y="1826709"/>
            <a:ext cx="5610464" cy="4476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1219200" y="4061096"/>
            <a:ext cx="3934581" cy="224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219200" y="1828800"/>
            <a:ext cx="39380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>
            <p:ph idx="2" type="pic"/>
          </p:nvPr>
        </p:nvSpPr>
        <p:spPr>
          <a:xfrm>
            <a:off x="5588000" y="2286000"/>
            <a:ext cx="5384800" cy="3352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fadeDir="5400000" kx="0" rotWithShape="0" algn="bl" stA="30000" stPos="0" sy="-100000" ky="0"/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219200" y="4059936"/>
            <a:ext cx="3938016" cy="224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344" y="6172201"/>
            <a:ext cx="829056" cy="64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1125200" y="573807"/>
            <a:ext cx="243840" cy="5723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7"/>
          <p:cNvSpPr txBox="1"/>
          <p:nvPr>
            <p:ph type="title"/>
          </p:nvPr>
        </p:nvSpPr>
        <p:spPr>
          <a:xfrm>
            <a:off x="1224619" y="266701"/>
            <a:ext cx="9753600" cy="1154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1219200" y="1524001"/>
            <a:ext cx="9753600" cy="478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1219200" y="6324600"/>
            <a:ext cx="1585509" cy="297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10555004" y="6324600"/>
            <a:ext cx="1254937" cy="301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4598341" y="6324601"/>
            <a:ext cx="2995319" cy="30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" name="Google Shape;17;p7"/>
          <p:cNvCxnSpPr/>
          <p:nvPr/>
        </p:nvCxnSpPr>
        <p:spPr>
          <a:xfrm>
            <a:off x="1219200" y="6324600"/>
            <a:ext cx="9759019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7"/>
          <p:cNvSpPr/>
          <p:nvPr/>
        </p:nvSpPr>
        <p:spPr>
          <a:xfrm>
            <a:off x="10905067" y="573807"/>
            <a:ext cx="146304" cy="57231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/>
          <p:nvPr/>
        </p:nvSpPr>
        <p:spPr>
          <a:xfrm>
            <a:off x="10751989" y="573807"/>
            <a:ext cx="85344" cy="5723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1185150" y="1433025"/>
            <a:ext cx="9821700" cy="3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 sz="8700"/>
              <a:t>Hari Om Singh</a:t>
            </a:r>
            <a:endParaRPr sz="8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 sz="3200">
                <a:solidFill>
                  <a:srgbClr val="000000"/>
                </a:solidFill>
              </a:rPr>
              <a:t>Nominee for President,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rPr lang="en-IN" sz="3200">
                <a:solidFill>
                  <a:srgbClr val="000000"/>
                </a:solidFill>
              </a:rPr>
              <a:t>Student Gymkhana 2020-21 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942875" y="4644850"/>
            <a:ext cx="97536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fb9b7889e_1_0"/>
          <p:cNvSpPr txBox="1"/>
          <p:nvPr>
            <p:ph type="title"/>
          </p:nvPr>
        </p:nvSpPr>
        <p:spPr>
          <a:xfrm>
            <a:off x="133950" y="1270650"/>
            <a:ext cx="11519400" cy="4164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9900"/>
                </a:solidFill>
              </a:rPr>
              <a:t>Thank You</a:t>
            </a:r>
            <a:endParaRPr sz="4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9900"/>
                </a:solidFill>
              </a:rPr>
              <a:t>and </a:t>
            </a:r>
            <a:endParaRPr sz="4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FF9900"/>
                </a:solidFill>
              </a:rPr>
              <a:t>Please Vote !</a:t>
            </a:r>
            <a:endParaRPr sz="44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rgbClr val="000000"/>
                </a:solidFill>
              </a:rPr>
              <a:t>You Give me </a:t>
            </a:r>
            <a:r>
              <a:rPr b="1" lang="en-IN" sz="2800">
                <a:solidFill>
                  <a:srgbClr val="000000"/>
                </a:solidFill>
              </a:rPr>
              <a:t>Responsibilities</a:t>
            </a:r>
            <a:r>
              <a:rPr lang="en-IN" sz="2800">
                <a:solidFill>
                  <a:srgbClr val="000000"/>
                </a:solidFill>
              </a:rPr>
              <a:t>, I will make them </a:t>
            </a:r>
            <a:r>
              <a:rPr b="1" lang="en-IN" sz="2800">
                <a:solidFill>
                  <a:srgbClr val="000000"/>
                </a:solidFill>
              </a:rPr>
              <a:t>o</a:t>
            </a:r>
            <a:r>
              <a:rPr b="1" lang="en-IN" sz="2800">
                <a:solidFill>
                  <a:srgbClr val="000000"/>
                </a:solidFill>
              </a:rPr>
              <a:t>ur Power.</a:t>
            </a:r>
            <a:endParaRPr b="1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442025" y="266700"/>
            <a:ext cx="10569300" cy="57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5000"/>
              <a:t>About Me:</a:t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 sz="31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❖"/>
            </a:pPr>
            <a:r>
              <a:rPr b="1" lang="en-IN" sz="3200">
                <a:solidFill>
                  <a:srgbClr val="000000"/>
                </a:solidFill>
              </a:rPr>
              <a:t>3rd year</a:t>
            </a:r>
            <a:r>
              <a:rPr lang="en-IN" sz="3200">
                <a:solidFill>
                  <a:srgbClr val="000000"/>
                </a:solidFill>
              </a:rPr>
              <a:t> Civil Engineering Undergraduate</a:t>
            </a:r>
            <a:endParaRPr sz="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99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❖"/>
            </a:pPr>
            <a:r>
              <a:rPr b="1" lang="en-IN" sz="3200">
                <a:solidFill>
                  <a:srgbClr val="000000"/>
                </a:solidFill>
              </a:rPr>
              <a:t>Transport Secretary 2019 -20</a:t>
            </a:r>
            <a:r>
              <a:rPr lang="en-IN" sz="3200">
                <a:solidFill>
                  <a:srgbClr val="000000"/>
                </a:solidFill>
              </a:rPr>
              <a:t>, Student Gymkhana</a:t>
            </a:r>
            <a:endParaRPr sz="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❖"/>
            </a:pPr>
            <a:r>
              <a:rPr b="1" lang="en-IN" sz="3200">
                <a:solidFill>
                  <a:srgbClr val="000000"/>
                </a:solidFill>
              </a:rPr>
              <a:t>Inter IIT</a:t>
            </a:r>
            <a:r>
              <a:rPr b="1" lang="en-IN" sz="3200">
                <a:solidFill>
                  <a:srgbClr val="000000"/>
                </a:solidFill>
              </a:rPr>
              <a:t> Cultural Meet</a:t>
            </a:r>
            <a:r>
              <a:rPr lang="en-IN" sz="3200">
                <a:solidFill>
                  <a:srgbClr val="000000"/>
                </a:solidFill>
              </a:rPr>
              <a:t> 2019</a:t>
            </a:r>
            <a:endParaRPr sz="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❖"/>
            </a:pPr>
            <a:r>
              <a:rPr lang="en-IN" sz="3200">
                <a:solidFill>
                  <a:srgbClr val="000000"/>
                </a:solidFill>
              </a:rPr>
              <a:t>Worked for Transport Domain,Infrastructure and </a:t>
            </a:r>
            <a:r>
              <a:rPr lang="en-IN" sz="3200">
                <a:solidFill>
                  <a:srgbClr val="000000"/>
                </a:solidFill>
              </a:rPr>
              <a:t>Hospitality</a:t>
            </a:r>
            <a:r>
              <a:rPr lang="en-IN" sz="3200">
                <a:solidFill>
                  <a:srgbClr val="000000"/>
                </a:solidFill>
              </a:rPr>
              <a:t> </a:t>
            </a:r>
            <a:r>
              <a:rPr lang="en-IN" sz="3200">
                <a:solidFill>
                  <a:srgbClr val="000000"/>
                </a:solidFill>
              </a:rPr>
              <a:t>domain</a:t>
            </a:r>
            <a:r>
              <a:rPr lang="en-IN" sz="3200">
                <a:solidFill>
                  <a:srgbClr val="000000"/>
                </a:solidFill>
              </a:rPr>
              <a:t> in</a:t>
            </a:r>
            <a:r>
              <a:rPr b="1" lang="en-IN" sz="3200">
                <a:solidFill>
                  <a:srgbClr val="000000"/>
                </a:solidFill>
              </a:rPr>
              <a:t> Elan n Vision</a:t>
            </a:r>
            <a:endParaRPr b="1" sz="3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0000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❖"/>
            </a:pPr>
            <a:r>
              <a:rPr lang="en-IN" sz="3200">
                <a:solidFill>
                  <a:srgbClr val="000000"/>
                </a:solidFill>
              </a:rPr>
              <a:t>Organised </a:t>
            </a:r>
            <a:r>
              <a:rPr b="1" lang="en-IN" sz="3200">
                <a:solidFill>
                  <a:srgbClr val="000000"/>
                </a:solidFill>
              </a:rPr>
              <a:t>Fresher’s Night</a:t>
            </a:r>
            <a:endParaRPr b="1" sz="32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591200" y="103450"/>
            <a:ext cx="104199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1" lang="en-IN" sz="5300">
                <a:solidFill>
                  <a:srgbClr val="FF9900"/>
                </a:solidFill>
              </a:rPr>
              <a:t>Presidential Duties:</a:t>
            </a:r>
            <a:endParaRPr b="1" sz="53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 b="1" sz="1900">
              <a:solidFill>
                <a:srgbClr val="FF99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Organise and coordinate with Secretaries on all matters concerning the General Body of students.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Conduct a General Body Meeting at least once a month (irrespective of turnout), for which minutes will be sent to all students.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Conducting Gymkhana team meetings and preparing agendas once every week.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Conducting meeting with each council separately to discuss their specific problems and work towards a feasible solution. 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Manage the finances of Gymkhana.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❖"/>
            </a:pPr>
            <a:r>
              <a:rPr lang="en-IN" sz="2300">
                <a:solidFill>
                  <a:srgbClr val="000000"/>
                </a:solidFill>
              </a:rPr>
              <a:t>Coordinate with the Institute for all matters and act as a bridge between Student body and College administration. </a:t>
            </a:r>
            <a:endParaRPr sz="2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rgbClr val="000000"/>
                </a:solidFill>
              </a:rPr>
              <a:t>       									</a:t>
            </a:r>
            <a:endParaRPr sz="2300">
              <a:solidFill>
                <a:srgbClr val="000000"/>
              </a:solidFill>
            </a:endParaRPr>
          </a:p>
          <a:p>
            <a:pPr indent="457200" lvl="0" marL="5486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rgbClr val="000000"/>
                </a:solidFill>
              </a:rPr>
              <a:t>:- Constitution Student Gymkhana, IITH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aea7bae8_0_0"/>
          <p:cNvSpPr txBox="1"/>
          <p:nvPr>
            <p:ph type="title"/>
          </p:nvPr>
        </p:nvSpPr>
        <p:spPr>
          <a:xfrm>
            <a:off x="160725" y="107150"/>
            <a:ext cx="10821000" cy="602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/>
              <a:t>Agenda:-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b="1" lang="en-IN" sz="2600">
                <a:solidFill>
                  <a:srgbClr val="000000"/>
                </a:solidFill>
              </a:rPr>
              <a:t>Constitution Amendment</a:t>
            </a:r>
            <a:r>
              <a:rPr b="1" lang="en-IN" sz="2600">
                <a:solidFill>
                  <a:srgbClr val="000000"/>
                </a:solidFill>
              </a:rPr>
              <a:t>	: </a:t>
            </a:r>
            <a:r>
              <a:rPr lang="en-IN" sz="2600">
                <a:solidFill>
                  <a:srgbClr val="000000"/>
                </a:solidFill>
              </a:rPr>
              <a:t>To make Gymkhana </a:t>
            </a:r>
            <a:r>
              <a:rPr b="1" lang="en-IN" sz="2600">
                <a:solidFill>
                  <a:srgbClr val="000000"/>
                </a:solidFill>
              </a:rPr>
              <a:t>voice of Students</a:t>
            </a:r>
            <a:r>
              <a:rPr lang="en-IN" sz="2600">
                <a:solidFill>
                  <a:srgbClr val="000000"/>
                </a:solidFill>
              </a:rPr>
              <a:t> and strengthen it, constitution should have mentioned Proper </a:t>
            </a:r>
            <a:r>
              <a:rPr b="1" lang="en-IN" sz="2600">
                <a:solidFill>
                  <a:srgbClr val="000000"/>
                </a:solidFill>
              </a:rPr>
              <a:t>Student’s Rights </a:t>
            </a:r>
            <a:r>
              <a:rPr lang="en-IN" sz="2600">
                <a:solidFill>
                  <a:srgbClr val="000000"/>
                </a:solidFill>
              </a:rPr>
              <a:t>and student issues in which Involvement of Gymkhana should be must.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Introducing </a:t>
            </a:r>
            <a:r>
              <a:rPr b="1" lang="en-IN" sz="2600">
                <a:solidFill>
                  <a:srgbClr val="000000"/>
                </a:solidFill>
              </a:rPr>
              <a:t>Personality and Soft Skills</a:t>
            </a:r>
            <a:r>
              <a:rPr lang="en-IN" sz="2600">
                <a:solidFill>
                  <a:srgbClr val="000000"/>
                </a:solidFill>
              </a:rPr>
              <a:t> Courses so that students can better represent themselves in a better way in Placement or internship interviews.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Making </a:t>
            </a:r>
            <a:r>
              <a:rPr b="1" lang="en-IN" sz="2600">
                <a:solidFill>
                  <a:srgbClr val="000000"/>
                </a:solidFill>
              </a:rPr>
              <a:t>S</a:t>
            </a:r>
            <a:r>
              <a:rPr b="1" lang="en-IN" sz="2600">
                <a:solidFill>
                  <a:srgbClr val="000000"/>
                </a:solidFill>
              </a:rPr>
              <a:t>upplementary</a:t>
            </a:r>
            <a:r>
              <a:rPr b="1" lang="en-IN" sz="2600">
                <a:solidFill>
                  <a:srgbClr val="000000"/>
                </a:solidFill>
              </a:rPr>
              <a:t> Exam compulsory</a:t>
            </a:r>
            <a:r>
              <a:rPr lang="en-IN" sz="2600">
                <a:solidFill>
                  <a:srgbClr val="000000"/>
                </a:solidFill>
              </a:rPr>
              <a:t> after FR to prevent Placement and Internship Issues.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faea7bae8_0_5"/>
          <p:cNvSpPr txBox="1"/>
          <p:nvPr>
            <p:ph type="title"/>
          </p:nvPr>
        </p:nvSpPr>
        <p:spPr>
          <a:xfrm>
            <a:off x="308075" y="103450"/>
            <a:ext cx="10865700" cy="6148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/>
              <a:t>Agenda:-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❖"/>
            </a:pPr>
            <a:r>
              <a:rPr b="1" lang="en-IN" sz="2700">
                <a:solidFill>
                  <a:srgbClr val="000000"/>
                </a:solidFill>
              </a:rPr>
              <a:t>Bus Stop and Road Crossing safety issue at Main Gate</a:t>
            </a:r>
            <a:r>
              <a:rPr lang="en-IN" sz="2700">
                <a:solidFill>
                  <a:srgbClr val="000000"/>
                </a:solidFill>
              </a:rPr>
              <a:t>, already initiated this work as Transport secretary.</a:t>
            </a:r>
            <a:endParaRPr sz="2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❖"/>
            </a:pPr>
            <a:r>
              <a:rPr lang="en-IN" sz="2700">
                <a:solidFill>
                  <a:srgbClr val="000000"/>
                </a:solidFill>
              </a:rPr>
              <a:t>Introducing </a:t>
            </a:r>
            <a:r>
              <a:rPr b="1" lang="en-IN" sz="2700">
                <a:solidFill>
                  <a:srgbClr val="000000"/>
                </a:solidFill>
              </a:rPr>
              <a:t>Scan and Complain </a:t>
            </a:r>
            <a:r>
              <a:rPr lang="en-IN" sz="2700">
                <a:solidFill>
                  <a:srgbClr val="000000"/>
                </a:solidFill>
              </a:rPr>
              <a:t>system in IIT H (QR based complaint system) with Hostel office performance Index </a:t>
            </a:r>
            <a:r>
              <a:rPr b="1" lang="en-IN" sz="2700">
                <a:solidFill>
                  <a:srgbClr val="000000"/>
                </a:solidFill>
              </a:rPr>
              <a:t>(HOPI)</a:t>
            </a:r>
            <a:r>
              <a:rPr lang="en-IN" sz="2700">
                <a:solidFill>
                  <a:srgbClr val="000000"/>
                </a:solidFill>
              </a:rPr>
              <a:t> to measure the performance of Hostel office, Gymkhana will ensure Dean Admin takes </a:t>
            </a:r>
            <a:r>
              <a:rPr b="1" lang="en-IN" sz="2700">
                <a:solidFill>
                  <a:srgbClr val="000000"/>
                </a:solidFill>
              </a:rPr>
              <a:t>appropriate actions if </a:t>
            </a:r>
            <a:r>
              <a:rPr b="1" lang="en-IN" sz="2800">
                <a:solidFill>
                  <a:srgbClr val="000000"/>
                </a:solidFill>
              </a:rPr>
              <a:t>HOPI</a:t>
            </a:r>
            <a:r>
              <a:rPr b="1" lang="en-IN" sz="2700">
                <a:solidFill>
                  <a:srgbClr val="000000"/>
                </a:solidFill>
              </a:rPr>
              <a:t> is low</a:t>
            </a:r>
            <a:r>
              <a:rPr lang="en-IN" sz="2700">
                <a:solidFill>
                  <a:srgbClr val="000000"/>
                </a:solidFill>
              </a:rPr>
              <a:t>.</a:t>
            </a:r>
            <a:endParaRPr sz="2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❖"/>
            </a:pPr>
            <a:r>
              <a:rPr b="1" lang="en-IN" sz="2700">
                <a:solidFill>
                  <a:srgbClr val="000000"/>
                </a:solidFill>
              </a:rPr>
              <a:t>Online Portal of our IIT H</a:t>
            </a:r>
            <a:r>
              <a:rPr lang="en-IN" sz="2700">
                <a:solidFill>
                  <a:srgbClr val="000000"/>
                </a:solidFill>
              </a:rPr>
              <a:t> for Voice raising, Experience Sharing, Polling, Emotional &amp; Psychological Support (anonymously)</a:t>
            </a:r>
            <a:endParaRPr sz="27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❖"/>
            </a:pPr>
            <a:r>
              <a:rPr lang="en-IN" sz="2700">
                <a:solidFill>
                  <a:srgbClr val="000000"/>
                </a:solidFill>
              </a:rPr>
              <a:t>Working on priority to bring best Economical </a:t>
            </a:r>
            <a:r>
              <a:rPr b="1" lang="en-IN" sz="2700">
                <a:solidFill>
                  <a:srgbClr val="000000"/>
                </a:solidFill>
              </a:rPr>
              <a:t>Restaurant </a:t>
            </a:r>
            <a:r>
              <a:rPr lang="en-IN" sz="2700">
                <a:solidFill>
                  <a:srgbClr val="000000"/>
                </a:solidFill>
              </a:rPr>
              <a:t>as early as possible.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aea7bae8_0_10"/>
          <p:cNvSpPr txBox="1"/>
          <p:nvPr>
            <p:ph type="title"/>
          </p:nvPr>
        </p:nvSpPr>
        <p:spPr>
          <a:xfrm>
            <a:off x="361650" y="-66975"/>
            <a:ext cx="10675500" cy="664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/>
              <a:t>Agenda:-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lang="en-IN" sz="2800">
                <a:solidFill>
                  <a:srgbClr val="000000"/>
                </a:solidFill>
              </a:rPr>
              <a:t>Introducing </a:t>
            </a:r>
            <a:r>
              <a:rPr b="1" lang="en-IN" sz="2800">
                <a:solidFill>
                  <a:srgbClr val="000000"/>
                </a:solidFill>
              </a:rPr>
              <a:t>Students Hours</a:t>
            </a:r>
            <a:r>
              <a:rPr lang="en-IN" sz="2800">
                <a:solidFill>
                  <a:srgbClr val="000000"/>
                </a:solidFill>
              </a:rPr>
              <a:t>: a platform where students can discuss issues, ask update or meet, once in two week between a particular time slot in Gymkhana Room.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Department days of each department with aim of </a:t>
            </a:r>
            <a:r>
              <a:rPr b="1" lang="en-IN" sz="2600">
                <a:solidFill>
                  <a:srgbClr val="000000"/>
                </a:solidFill>
              </a:rPr>
              <a:t>bridging Gap between UG, PG and PhD</a:t>
            </a:r>
            <a:r>
              <a:rPr lang="en-IN" sz="2600">
                <a:solidFill>
                  <a:srgbClr val="000000"/>
                </a:solidFill>
              </a:rPr>
              <a:t> through sports activities and </a:t>
            </a:r>
            <a:r>
              <a:rPr b="1" lang="en-IN" sz="2600">
                <a:solidFill>
                  <a:srgbClr val="000000"/>
                </a:solidFill>
              </a:rPr>
              <a:t>encouraging Research </a:t>
            </a:r>
            <a:r>
              <a:rPr lang="en-IN" sz="2600">
                <a:solidFill>
                  <a:srgbClr val="000000"/>
                </a:solidFill>
              </a:rPr>
              <a:t>activities by discussing them. 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Building </a:t>
            </a:r>
            <a:r>
              <a:rPr b="1" lang="en-IN" sz="2600">
                <a:solidFill>
                  <a:srgbClr val="000000"/>
                </a:solidFill>
              </a:rPr>
              <a:t>Student-Faculty Relations by Informal Talks </a:t>
            </a:r>
            <a:r>
              <a:rPr lang="en-IN" sz="2600">
                <a:solidFill>
                  <a:srgbClr val="000000"/>
                </a:solidFill>
              </a:rPr>
              <a:t>of Faculties giving exposure, Nurturing Aim, Mind, Vision of students by their struggles, experiences and stories. Researches indicate Good relations make’s students achievement and Morale High.</a:t>
            </a:r>
            <a:endParaRPr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348250" y="0"/>
            <a:ext cx="10675500" cy="60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/>
              <a:t>Agenda:-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Addressing academic issues like </a:t>
            </a:r>
            <a:r>
              <a:rPr b="1" lang="en-IN" sz="2600">
                <a:solidFill>
                  <a:srgbClr val="000000"/>
                </a:solidFill>
              </a:rPr>
              <a:t>Chit system of MSc Chemical</a:t>
            </a:r>
            <a:r>
              <a:rPr lang="en-IN" sz="2600">
                <a:solidFill>
                  <a:srgbClr val="000000"/>
                </a:solidFill>
              </a:rPr>
              <a:t>, separating evaluation of Msc physics from EP in case of relative grading, etc. </a:t>
            </a:r>
            <a:endParaRPr sz="26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❖"/>
            </a:pPr>
            <a:r>
              <a:rPr lang="en-IN" sz="2500">
                <a:solidFill>
                  <a:srgbClr val="000000"/>
                </a:solidFill>
              </a:rPr>
              <a:t>Updating </a:t>
            </a:r>
            <a:r>
              <a:rPr b="1" lang="en-IN" sz="2500">
                <a:solidFill>
                  <a:srgbClr val="000000"/>
                </a:solidFill>
              </a:rPr>
              <a:t>Transparency portal</a:t>
            </a:r>
            <a:r>
              <a:rPr lang="en-IN" sz="2500">
                <a:solidFill>
                  <a:srgbClr val="000000"/>
                </a:solidFill>
              </a:rPr>
              <a:t> in atleast once in 2 weeks. Position holder will himself update that portal giving update about his working to whole student community.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Introducing </a:t>
            </a:r>
            <a:r>
              <a:rPr b="1" lang="en-IN" sz="2600">
                <a:solidFill>
                  <a:srgbClr val="000000"/>
                </a:solidFill>
              </a:rPr>
              <a:t>Retrieval Points</a:t>
            </a:r>
            <a:r>
              <a:rPr lang="en-IN" sz="2600">
                <a:solidFill>
                  <a:srgbClr val="000000"/>
                </a:solidFill>
              </a:rPr>
              <a:t>: specifying drop and collect points for </a:t>
            </a:r>
            <a:r>
              <a:rPr b="1" lang="en-IN" sz="2600">
                <a:solidFill>
                  <a:srgbClr val="000000"/>
                </a:solidFill>
              </a:rPr>
              <a:t>lost and found items</a:t>
            </a:r>
            <a:r>
              <a:rPr lang="en-IN" sz="2600">
                <a:solidFill>
                  <a:srgbClr val="000000"/>
                </a:solidFill>
              </a:rPr>
              <a:t> where students can submit found things and search lost things without mailing.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lang="en-IN" sz="2600">
                <a:solidFill>
                  <a:srgbClr val="000000"/>
                </a:solidFill>
              </a:rPr>
              <a:t>Introducing </a:t>
            </a:r>
            <a:r>
              <a:rPr b="1" lang="en-IN" sz="2600">
                <a:solidFill>
                  <a:srgbClr val="000000"/>
                </a:solidFill>
              </a:rPr>
              <a:t>Academic and Friendly Mentor</a:t>
            </a:r>
            <a:r>
              <a:rPr lang="en-IN" sz="2600">
                <a:solidFill>
                  <a:srgbClr val="000000"/>
                </a:solidFill>
              </a:rPr>
              <a:t> in Sunshine</a:t>
            </a:r>
            <a:r>
              <a:rPr b="1" lang="en-IN" sz="2600">
                <a:solidFill>
                  <a:srgbClr val="000000"/>
                </a:solidFill>
              </a:rPr>
              <a:t>.</a:t>
            </a:r>
            <a:endParaRPr b="1" sz="2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509000" y="423250"/>
            <a:ext cx="10463700" cy="58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000"/>
              <a:t>Agenda:-</a:t>
            </a:r>
            <a:endParaRPr b="1"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b="1" lang="en-IN" sz="2600">
                <a:solidFill>
                  <a:srgbClr val="000000"/>
                </a:solidFill>
              </a:rPr>
              <a:t>Perpetual exhibition of Sci-Tech Projects</a:t>
            </a:r>
            <a:r>
              <a:rPr lang="en-IN" sz="2600">
                <a:solidFill>
                  <a:srgbClr val="000000"/>
                </a:solidFill>
              </a:rPr>
              <a:t> in academic blocks to raise Interest in all the students and giving idea about the projects on which clubs are working.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b="1" lang="en-IN" sz="2600">
                <a:solidFill>
                  <a:srgbClr val="000000"/>
                </a:solidFill>
              </a:rPr>
              <a:t>Neutering and Rabies injection </a:t>
            </a:r>
            <a:r>
              <a:rPr lang="en-IN" sz="2600">
                <a:solidFill>
                  <a:srgbClr val="000000"/>
                </a:solidFill>
              </a:rPr>
              <a:t>to Dogs.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❖"/>
            </a:pPr>
            <a:r>
              <a:rPr b="1" lang="en-IN" sz="2600">
                <a:solidFill>
                  <a:srgbClr val="000000"/>
                </a:solidFill>
              </a:rPr>
              <a:t>GPS in buses</a:t>
            </a:r>
            <a:r>
              <a:rPr lang="en-IN" sz="2600">
                <a:solidFill>
                  <a:srgbClr val="000000"/>
                </a:solidFill>
              </a:rPr>
              <a:t>.</a:t>
            </a:r>
            <a:endParaRPr sz="2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❖"/>
            </a:pPr>
            <a:r>
              <a:rPr b="1" lang="en-IN" sz="2500">
                <a:solidFill>
                  <a:srgbClr val="000000"/>
                </a:solidFill>
              </a:rPr>
              <a:t>Vending Machine Menu</a:t>
            </a:r>
            <a:r>
              <a:rPr lang="en-IN" sz="2500">
                <a:solidFill>
                  <a:srgbClr val="000000"/>
                </a:solidFill>
              </a:rPr>
              <a:t> to be decided by Students.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❖"/>
            </a:pPr>
            <a:r>
              <a:rPr b="1" lang="en-IN" sz="2500">
                <a:solidFill>
                  <a:srgbClr val="000000"/>
                </a:solidFill>
              </a:rPr>
              <a:t>Self Defence</a:t>
            </a:r>
            <a:r>
              <a:rPr lang="en-IN" sz="2600">
                <a:solidFill>
                  <a:srgbClr val="000000"/>
                </a:solidFill>
              </a:rPr>
              <a:t>: </a:t>
            </a:r>
            <a:r>
              <a:rPr lang="en-IN" sz="2500">
                <a:solidFill>
                  <a:srgbClr val="000000"/>
                </a:solidFill>
              </a:rPr>
              <a:t>Some certified Students of our own college are ready to guide, we can take this to next level if more are interested.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❖"/>
            </a:pPr>
            <a:r>
              <a:rPr lang="en-IN" sz="2500">
                <a:solidFill>
                  <a:srgbClr val="000000"/>
                </a:solidFill>
              </a:rPr>
              <a:t>Installing</a:t>
            </a:r>
            <a:r>
              <a:rPr b="1" lang="en-IN" sz="2500">
                <a:solidFill>
                  <a:srgbClr val="000000"/>
                </a:solidFill>
              </a:rPr>
              <a:t> Snake Repellent Devices</a:t>
            </a:r>
            <a:r>
              <a:rPr lang="en-IN" sz="2500">
                <a:solidFill>
                  <a:srgbClr val="000000"/>
                </a:solidFill>
              </a:rPr>
              <a:t> in P Block.</a:t>
            </a:r>
            <a:endParaRPr sz="2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267900" y="601575"/>
            <a:ext cx="11251500" cy="60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3300">
                <a:solidFill>
                  <a:srgbClr val="000000"/>
                </a:solidFill>
              </a:rPr>
              <a:t>You have seen me as the transport secretary,i bought some incredible changes.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3300">
                <a:solidFill>
                  <a:srgbClr val="000000"/>
                </a:solidFill>
              </a:rPr>
              <a:t>I request you to believe in me once more and I </a:t>
            </a:r>
            <a:r>
              <a:rPr lang="en-IN" sz="3300">
                <a:solidFill>
                  <a:srgbClr val="000000"/>
                </a:solidFill>
              </a:rPr>
              <a:t>guarantee</a:t>
            </a:r>
            <a:r>
              <a:rPr lang="en-IN" sz="3300">
                <a:solidFill>
                  <a:srgbClr val="000000"/>
                </a:solidFill>
              </a:rPr>
              <a:t> you that you will see many changes of </a:t>
            </a:r>
            <a:r>
              <a:rPr lang="en-IN" sz="3300">
                <a:solidFill>
                  <a:srgbClr val="000000"/>
                </a:solidFill>
              </a:rPr>
              <a:t>similar</a:t>
            </a:r>
            <a:r>
              <a:rPr lang="en-IN" sz="3300">
                <a:solidFill>
                  <a:srgbClr val="000000"/>
                </a:solidFill>
              </a:rPr>
              <a:t> magnitude.</a:t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IN" sz="3300">
                <a:solidFill>
                  <a:srgbClr val="000000"/>
                </a:solidFill>
              </a:rPr>
              <a:t>My immense never ending satisfaction and joy always pushes me to make our college a better place in every student will aspire to be at. </a:t>
            </a:r>
            <a:endParaRPr sz="3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282828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2015-03-02T05:33:25Z</dcterms:created>
  <dc:creator>Anonymous</dc:creator>
</cp:coreProperties>
</file>