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tN3ZJFWcAjup87k/JwOI8Cg65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0104449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901044492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01044492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319a5ae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319a5ae40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319a5ae40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6a69b7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f6a69b7f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f6a69b7f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f6a69b7f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f6a69b7f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f6a69b7f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19a5ae4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19a5ae40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319a5ae40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10444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1044492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901044492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104449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0104449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0104449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f6a69b7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f6a69b7f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8f6a69b7f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  <a:defRPr sz="4800" b="1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ubTitle" idx="1"/>
          </p:nvPr>
        </p:nvSpPr>
        <p:spPr>
          <a:xfrm>
            <a:off x="1219200" y="4038600"/>
            <a:ext cx="97536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354855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8"/>
          <p:cNvCxnSpPr/>
          <p:nvPr/>
        </p:nvCxnSpPr>
        <p:spPr>
          <a:xfrm>
            <a:off x="609600" y="1130300"/>
            <a:ext cx="10024533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8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/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3703320" y="-960119"/>
            <a:ext cx="478536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 rot="5400000">
            <a:off x="7083974" y="3073936"/>
            <a:ext cx="4484454" cy="198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 rot="5400000">
            <a:off x="2391456" y="574618"/>
            <a:ext cx="4484454" cy="69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219200" y="3048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4754880" cy="48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242304" y="1523290"/>
            <a:ext cx="4754880" cy="481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6513526" y="2743200"/>
            <a:ext cx="4482749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1219200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6242303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362336" y="1826709"/>
            <a:ext cx="5610464" cy="447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219200" y="4061096"/>
            <a:ext cx="3934581" cy="22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>
            <a:spLocks noGrp="1"/>
          </p:cNvSpPr>
          <p:nvPr>
            <p:ph type="pic" idx="2"/>
          </p:nvPr>
        </p:nvSpPr>
        <p:spPr>
          <a:xfrm>
            <a:off x="5588000" y="2286000"/>
            <a:ext cx="53848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stA="30000" endPos="30000" dist="31750" dir="5400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219200" y="4059936"/>
            <a:ext cx="3938016" cy="224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1219200" y="6324600"/>
            <a:ext cx="9759019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7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/>
              <a:t>MENDU ABHISHEK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>
                <a:solidFill>
                  <a:srgbClr val="000000"/>
                </a:solidFill>
              </a:rPr>
              <a:t>  Nominee for Sports Secretary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1219200" y="3823725"/>
            <a:ext cx="97536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/>
              <a:t>SPECIFIC SPORT ISSUES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539925" y="1754800"/>
            <a:ext cx="9096300" cy="4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Conduct frequent races and build a proper   Athletics team.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Will try to get proper Athletic track, long jump pit,    shot put circle.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Chess will introduced in Inter Year competitions.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Enough chess boards and timers will be made available.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Conduct intra swimming competition to encourage regular swimmers.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01044492d_0_6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/>
              <a:t>SPECIFIC SPORT ISSUES(Cont...)</a:t>
            </a:r>
            <a:endParaRPr/>
          </a:p>
        </p:txBody>
      </p:sp>
      <p:sp>
        <p:nvSpPr>
          <p:cNvPr id="186" name="Google Shape;186;g901044492d_0_6"/>
          <p:cNvSpPr txBox="1"/>
          <p:nvPr/>
        </p:nvSpPr>
        <p:spPr>
          <a:xfrm>
            <a:off x="1539925" y="1754800"/>
            <a:ext cx="9096300" cy="4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Sheds near football and cricket grounds will be repaired.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Change of soil in volleyball court(due to lot of injuries in recent times).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Will propose to build a practice wall for Volleyball and Lawn tennis.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19a5ae40_0_59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LEAGUES</a:t>
            </a:r>
            <a:endParaRPr/>
          </a:p>
        </p:txBody>
      </p:sp>
      <p:sp>
        <p:nvSpPr>
          <p:cNvPr id="193" name="Google Shape;193;g5319a5ae40_0_59"/>
          <p:cNvSpPr txBox="1"/>
          <p:nvPr/>
        </p:nvSpPr>
        <p:spPr>
          <a:xfrm>
            <a:off x="1396675" y="1504100"/>
            <a:ext cx="9753600" cy="4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Inter year leagues.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Leagues like ICL, VBL, IFL, IHL, BBL etc……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Will make sure officiating done is fair.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There will be emerging player of the year for each and every sport in both categories boys and girls after completion of the leagues.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f6a69b7f5_0_19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Sports Fest</a:t>
            </a:r>
            <a:endParaRPr/>
          </a:p>
        </p:txBody>
      </p:sp>
      <p:sp>
        <p:nvSpPr>
          <p:cNvPr id="200" name="Google Shape;200;g8f6a69b7f5_0_19"/>
          <p:cNvSpPr txBox="1"/>
          <p:nvPr/>
        </p:nvSpPr>
        <p:spPr>
          <a:xfrm>
            <a:off x="1307150" y="1862225"/>
            <a:ext cx="97536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If the situation permits then we will try to have a sports fest this year which is the initiative taken by previous sports secretary.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6a69b7f5_0_38"/>
          <p:cNvSpPr txBox="1"/>
          <p:nvPr/>
        </p:nvSpPr>
        <p:spPr>
          <a:xfrm>
            <a:off x="1271325" y="1539925"/>
            <a:ext cx="9812700" cy="4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rgbClr val="FF9900"/>
                </a:solidFill>
              </a:rPr>
              <a:t>          </a:t>
            </a:r>
            <a:r>
              <a:rPr lang="en-IN" sz="4000">
                <a:solidFill>
                  <a:srgbClr val="FF9900"/>
                </a:solidFill>
              </a:rPr>
              <a:t>HOPE ALL OF YOU ARE SAFE </a:t>
            </a:r>
            <a:endParaRPr sz="40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9900"/>
                </a:solidFill>
              </a:rPr>
              <a:t>                   AND DOING WELL</a:t>
            </a:r>
            <a:endParaRPr sz="40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300">
                <a:solidFill>
                  <a:srgbClr val="FF9900"/>
                </a:solidFill>
              </a:rPr>
              <a:t>         PLEASE DO VOTE FOR ME</a:t>
            </a:r>
            <a:endParaRPr sz="43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300">
                <a:solidFill>
                  <a:srgbClr val="FF9900"/>
                </a:solidFill>
              </a:rPr>
              <a:t>                     THANK YOU</a:t>
            </a:r>
            <a:endParaRPr sz="43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ABOUT ME</a:t>
            </a:r>
            <a:endParaRPr b="1"/>
          </a:p>
        </p:txBody>
      </p:sp>
      <p:sp>
        <p:nvSpPr>
          <p:cNvPr id="123" name="Google Shape;123;p2"/>
          <p:cNvSpPr txBox="1"/>
          <p:nvPr/>
        </p:nvSpPr>
        <p:spPr>
          <a:xfrm>
            <a:off x="1378775" y="1844325"/>
            <a:ext cx="8827800" cy="43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B.Tech 2nd year Chemical Engineering.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Represented IITH in the </a:t>
            </a:r>
            <a:r>
              <a:rPr lang="en-IN" sz="3000" b="1"/>
              <a:t>54th Inter IIT Sports Meet.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Captain of ICL 7.0 team.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Part of core team of </a:t>
            </a:r>
            <a:r>
              <a:rPr lang="en-IN" sz="3000" b="1"/>
              <a:t>Rang de Manch</a:t>
            </a:r>
            <a:r>
              <a:rPr lang="en-IN" sz="3000"/>
              <a:t> and </a:t>
            </a:r>
            <a:r>
              <a:rPr lang="en-IN" sz="3000" b="1"/>
              <a:t>Behind The Lens</a:t>
            </a:r>
            <a:r>
              <a:rPr lang="en-IN" sz="3000"/>
              <a:t> 2k19-2020.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Part of core team of </a:t>
            </a:r>
            <a:r>
              <a:rPr lang="en-IN" sz="3000" b="1"/>
              <a:t>Aero</a:t>
            </a:r>
            <a:r>
              <a:rPr lang="en-IN" sz="3000"/>
              <a:t> and </a:t>
            </a:r>
            <a:r>
              <a:rPr lang="en-IN" sz="3000" b="1"/>
              <a:t>Robotix</a:t>
            </a:r>
            <a:r>
              <a:rPr lang="en-IN" sz="3000"/>
              <a:t> 2k19-2020.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Publicity Coordinator-</a:t>
            </a:r>
            <a:r>
              <a:rPr lang="en-IN" sz="3000" b="1"/>
              <a:t>Elan &amp; Nvision 2020</a:t>
            </a:r>
            <a:r>
              <a:rPr lang="en-IN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b="1"/>
              <a:t>VISION</a:t>
            </a:r>
            <a:endParaRPr b="1"/>
          </a:p>
        </p:txBody>
      </p:sp>
      <p:sp>
        <p:nvSpPr>
          <p:cNvPr id="130" name="Google Shape;130;p3"/>
          <p:cNvSpPr txBox="1"/>
          <p:nvPr/>
        </p:nvSpPr>
        <p:spPr>
          <a:xfrm>
            <a:off x="1450375" y="1772700"/>
            <a:ext cx="9185700" cy="4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 strongly believe that physical competence is the key for any person to grow. Let’s engage every student.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IITH sports is for all students not only for Inter IIT contingent. Non Inter IIT students are dissatisfied with our approach till now. Let’s change that.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Accountability is the key for any authority to function successfully. Let’s make some reforms.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/>
              <a:t>KEY INITIATIVES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414575" y="1420800"/>
            <a:ext cx="9150000" cy="5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Collaborate with EML for a talk with famous Sports Person on few special occasions.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Self-defence is the key for everyone especially women, let’s empower them through self-defence sessions regularly by certified persons in that field.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Contact Alumni and raise funds for Sports.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Formation of official Chess club.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/>
              <a:t>KEY INITIATIVES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432475" y="1593625"/>
            <a:ext cx="9257400" cy="4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/>
              <a:t>Formation of proper Athletics and Swimming Teams.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/>
              <a:t>Conducting Online fitness sessions/challenges to award NSO hours for the upcoming online semester. 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/>
              <a:t>Organise Mini Marathons(If situation permits).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/>
              <a:t>First Aid kit in the ground.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/>
              <a:t>Formation of a sports committee for selecting the captains of respective sports.(To maintain transparency)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19a5ae40_0_65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 WORKS</a:t>
            </a:r>
            <a:endParaRPr/>
          </a:p>
        </p:txBody>
      </p:sp>
      <p:sp>
        <p:nvSpPr>
          <p:cNvPr id="151" name="Google Shape;151;g5319a5ae40_0_65"/>
          <p:cNvSpPr txBox="1"/>
          <p:nvPr/>
        </p:nvSpPr>
        <p:spPr>
          <a:xfrm>
            <a:off x="1432475" y="1432475"/>
            <a:ext cx="95457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Regular meetings with coordinators and captains.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Proper Maintenance of Play Fields.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NSO hours will be strictly implemented.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Sports equipment will be made available for everyone all the time.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Will make sure that e-wall of fame started by previous sports secretary will remain active.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1044492d_0_0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 WORKS(Cont...)</a:t>
            </a:r>
            <a:endParaRPr/>
          </a:p>
        </p:txBody>
      </p:sp>
      <p:sp>
        <p:nvSpPr>
          <p:cNvPr id="158" name="Google Shape;158;g901044492d_0_0"/>
          <p:cNvSpPr txBox="1"/>
          <p:nvPr/>
        </p:nvSpPr>
        <p:spPr>
          <a:xfrm>
            <a:off x="1432475" y="1432475"/>
            <a:ext cx="95457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Providing drinking water in the Play Fields.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Involvement of respective Sports coordinators and captains while making list of sports equipment and will maintain proper record of them.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Fixing mirrors in gym and increasing gym equipments.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Will make sure that the Sports website and JOGGERS CLUB will remain active.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1044492d_0_12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 WORKS(Cont...)</a:t>
            </a:r>
            <a:endParaRPr/>
          </a:p>
        </p:txBody>
      </p:sp>
      <p:sp>
        <p:nvSpPr>
          <p:cNvPr id="165" name="Google Shape;165;g901044492d_0_12"/>
          <p:cNvSpPr txBox="1"/>
          <p:nvPr/>
        </p:nvSpPr>
        <p:spPr>
          <a:xfrm>
            <a:off x="1432475" y="1432475"/>
            <a:ext cx="95457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Proper watering and maintenance of current Football, Hockey, Volleyball and Lawn tennis fields.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Proper watering and rolling of turf pitches.(cricket)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Proper cleaning of Badminton and Basketball courts.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Providing sufficient equipment for respective sports. 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6a69b7f5_0_13"/>
          <p:cNvSpPr txBox="1">
            <a:spLocks noGrp="1"/>
          </p:cNvSpPr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ONLINE QUIZZES</a:t>
            </a:r>
            <a:endParaRPr/>
          </a:p>
        </p:txBody>
      </p:sp>
      <p:sp>
        <p:nvSpPr>
          <p:cNvPr id="172" name="Google Shape;172;g8f6a69b7f5_0_13"/>
          <p:cNvSpPr txBox="1"/>
          <p:nvPr/>
        </p:nvSpPr>
        <p:spPr>
          <a:xfrm>
            <a:off x="1468300" y="1683175"/>
            <a:ext cx="95100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There may be many people in the campus who are sports fans and may not involve themselves in participating but may have knowledge on particular sports.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So to involve them and also encourage other students to improve their sports knowledge we will conduct online quizzes.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282828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Perspective</vt:lpstr>
      <vt:lpstr>  MENDU ABHISHEK     Nominee for Sports Secretary</vt:lpstr>
      <vt:lpstr>ABOUT ME</vt:lpstr>
      <vt:lpstr>VISION</vt:lpstr>
      <vt:lpstr>KEY INITIATIVES</vt:lpstr>
      <vt:lpstr>KEY INITIATIVES</vt:lpstr>
      <vt:lpstr>GENERAL WORKS</vt:lpstr>
      <vt:lpstr>GENERAL WORKS(Cont...)</vt:lpstr>
      <vt:lpstr>GENERAL WORKS(Cont...)</vt:lpstr>
      <vt:lpstr>ONLINE QUIZZES</vt:lpstr>
      <vt:lpstr>SPECIFIC SPORT ISSUES</vt:lpstr>
      <vt:lpstr>SPECIFIC SPORT ISSUES(Cont...)</vt:lpstr>
      <vt:lpstr>LEAGUES</vt:lpstr>
      <vt:lpstr>Sports Fest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MENDU ABHISHEK     Nominee for Sports Secretary</dc:title>
  <dc:creator>Anonymous</dc:creator>
  <cp:lastModifiedBy>Mendu Abhishek20</cp:lastModifiedBy>
  <cp:revision>1</cp:revision>
  <dcterms:created xsi:type="dcterms:W3CDTF">2015-03-02T05:33:25Z</dcterms:created>
  <dcterms:modified xsi:type="dcterms:W3CDTF">2020-08-11T06:33:52Z</dcterms:modified>
</cp:coreProperties>
</file>