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7" r:id="rId5"/>
    <p:sldId id="278" r:id="rId6"/>
    <p:sldId id="266" r:id="rId7"/>
    <p:sldId id="265" r:id="rId8"/>
    <p:sldId id="263" r:id="rId9"/>
    <p:sldId id="262" r:id="rId10"/>
    <p:sldId id="259" r:id="rId11"/>
    <p:sldId id="264" r:id="rId12"/>
    <p:sldId id="269" r:id="rId13"/>
    <p:sldId id="260" r:id="rId14"/>
    <p:sldId id="272" r:id="rId15"/>
    <p:sldId id="271" r:id="rId16"/>
    <p:sldId id="273" r:id="rId17"/>
    <p:sldId id="275" r:id="rId18"/>
    <p:sldId id="276" r:id="rId19"/>
    <p:sldId id="277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006"/>
    <a:srgbClr val="FF9900"/>
    <a:srgbClr val="E69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D2D47-2E8F-4E69-BEDB-3C2BF8D33951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E4B34-5919-48CD-9ADF-C9BDF6FA5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472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CCF1-B992-4771-A82D-2A44F1AD2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99D4F-E867-45FC-B03A-A91298654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42A4D-5001-4B65-B182-5625C6BF2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7E8C-2163-4647-BF13-6F3EB21EED12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514F5-C162-4B0A-9DFC-908636CA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85CFE-6776-40EB-9538-3A4E22E91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5211-95F2-4C8A-806B-996404B4B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69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2985-2C04-42BC-9411-E24EB0BCD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08C27-A7C4-4640-8180-A61139564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2083C-4E71-491E-80C5-BC8078C6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7E8C-2163-4647-BF13-6F3EB21EED12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01074-BC49-4E7F-894C-7439ED3D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D1528-3E17-4C1E-BF7A-69AEFC89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5211-95F2-4C8A-806B-996404B4B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22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DC7E2B-4D8A-4222-A0A2-C639E9129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2AD73-8B7B-43BD-AD70-D0E083CE2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05500-11D6-412E-8AC2-A4916958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7E8C-2163-4647-BF13-6F3EB21EED12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01196-E6D3-4F50-B63C-E2B28EFB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E3AE6-6288-4513-8B1C-344AE455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5211-95F2-4C8A-806B-996404B4B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40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4FA0-7EBA-4B7B-A6D4-2751999C2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59346-1C7D-4A99-8D3C-A77089D58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DCC06-6DEA-4D16-B19C-33020CDE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7E8C-2163-4647-BF13-6F3EB21EED12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97692-3A40-4F67-83E9-804C50DE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EFA92-E195-4F34-843C-DC2C9EED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5211-95F2-4C8A-806B-996404B4B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31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1819-430E-4460-BDE0-7E9DFB66D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7F94D-150C-4E65-89DD-F2E242E9E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32D2E-CAD4-4EC0-92D6-4152D538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7E8C-2163-4647-BF13-6F3EB21EED12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F23C4-10E8-4A69-9BE5-58F80E168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80BA3-B9D2-4ECA-A2D7-19F2223A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5211-95F2-4C8A-806B-996404B4B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62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5C43-7229-46C1-A3CA-EA4DD3AB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47961-F1A1-4763-A475-CB53BB8C4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BA1BB-D095-4DB4-87DA-78B0A8438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0F469-F03E-450F-8B54-2D7894BF7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7E8C-2163-4647-BF13-6F3EB21EED12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9D080-BF4D-4530-A852-2B7CD979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C2B0F-8CE2-4B5A-966C-6B308010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5211-95F2-4C8A-806B-996404B4B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96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20A06-F31D-450A-A4FF-6C84A4757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680D3-4BD7-4C0A-B933-B7A0FE133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7C90E-1282-482E-9E0B-B91CCFCB6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992CBE-EEDF-4C23-A743-3D8731682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5E833-E123-43BC-892C-33EEAAE88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DC663-AF7D-470D-BF1E-7B9C3E754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7E8C-2163-4647-BF13-6F3EB21EED12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B09B24-941F-42CC-A7C4-FEF3FF14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159FC1-9FD9-4268-8413-6E689B07C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5211-95F2-4C8A-806B-996404B4B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38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2C14-C22A-461F-8F2C-A282700D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EBE331-BE8A-4E1A-ABA0-BFC524832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7E8C-2163-4647-BF13-6F3EB21EED12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44C2E-83A8-4C93-9F21-58B5E8499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42102-1504-4D3C-A3F4-BCA47042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5211-95F2-4C8A-806B-996404B4B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53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41B034-6811-49D8-9A70-7198A8EF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7E8C-2163-4647-BF13-6F3EB21EED12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D76D1-2E0D-4886-846B-F12572E49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F2AAD-7CF2-4934-9061-48627387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5211-95F2-4C8A-806B-996404B4B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80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86D61-668D-4477-A8B1-D2F9D5996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2C80E-2D73-4FFB-8EC4-75C020F52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154EC-296E-4DAF-9868-36101BC63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59EF2-63F4-43CB-ACCB-6F3082F9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7E8C-2163-4647-BF13-6F3EB21EED12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610BD-E85B-464E-B5B9-C2E6F382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ABFDD-AE2B-469D-9C47-D22A4989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5211-95F2-4C8A-806B-996404B4B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21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513B-0852-4D53-B7E0-11AFD7ADA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2FCE6C-B9A5-47C3-B64B-BDE8ECEC9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0A786-24D4-4541-B15A-BDB480E4F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B4A67-A353-4AA9-BA33-48D391A36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7E8C-2163-4647-BF13-6F3EB21EED12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1DC86-619D-452C-9DA4-2834904D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FFD8B-4681-46D3-8421-9407B89A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5211-95F2-4C8A-806B-996404B4B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35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4D8BB0-5600-4B5C-A663-B3DF5AE91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FDA19-9E83-4525-BE5F-ABF5CE5C3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A190B-7131-42EA-8D9E-8CB3CFDA7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A7E8C-2163-4647-BF13-6F3EB21EED12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F098E-A1E7-4B14-AEA1-827A200A1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4E20F-AD0F-4A41-ABA8-BF29212B6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45211-95F2-4C8A-806B-996404B4B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4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BBCB64-0F74-4A8B-A5B4-9AC66C737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517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02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02133C-2E39-48B2-8581-76BBA9395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6" y="16780"/>
            <a:ext cx="12130228" cy="68244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114458-CEBA-4760-82E3-A9E2C9AF076E}"/>
              </a:ext>
            </a:extLst>
          </p:cNvPr>
          <p:cNvSpPr txBox="1"/>
          <p:nvPr/>
        </p:nvSpPr>
        <p:spPr>
          <a:xfrm>
            <a:off x="0" y="274541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6A431-51FD-4BA1-82AD-D4AC0FB67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 IIT cultural meet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A67A57-AB6D-48F6-B681-7539D7103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In last Inter IIT cultural meet ,we were ranked 17</a:t>
            </a:r>
            <a:r>
              <a:rPr lang="en-IN" baseline="30000" dirty="0"/>
              <a:t>th</a:t>
            </a:r>
            <a:r>
              <a:rPr lang="en-IN" dirty="0"/>
              <a:t>,we didn’t participated in 5 events , will ensure that no events get without participation.</a:t>
            </a:r>
          </a:p>
          <a:p>
            <a:r>
              <a:rPr lang="en-IN" dirty="0"/>
              <a:t>Circulating the list of events among all and promoting PG’s to showcase there talents and have part in Inter-IIT.</a:t>
            </a:r>
          </a:p>
          <a:p>
            <a:r>
              <a:rPr lang="en-US" dirty="0"/>
              <a:t>Try to sanction the budget well beforehand, so as to allow clubs to concentrate more on their working as time progresses by taking care of inventory before itself.</a:t>
            </a:r>
            <a:endParaRPr lang="en-IN" dirty="0"/>
          </a:p>
          <a:p>
            <a:r>
              <a:rPr lang="en-IN" dirty="0"/>
              <a:t>Provision of proper space for each club to practice for inter IIT .</a:t>
            </a:r>
          </a:p>
          <a:p>
            <a:r>
              <a:rPr lang="en-IN" dirty="0"/>
              <a:t>Provision of free hostel , mess services for Inter-IIT Cultural meet participants, as similar we  provide for Inter IIT sports participants.</a:t>
            </a:r>
          </a:p>
          <a:p>
            <a:r>
              <a:rPr lang="en-IN" dirty="0"/>
              <a:t>First and last would try to at least equalize Inter IIT and NIRF ranking of our college.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9075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02133C-2E39-48B2-8581-76BBA9395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6" y="16780"/>
            <a:ext cx="12130228" cy="682444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D62C0C3-AE65-41BA-92AB-655A4BDE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Clubs administration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85A18-3846-4FBC-877B-A40D42BD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Proposal for 3 new Cultural Clubs : Speaking arts club, Cutlery Club , Fashion club.</a:t>
            </a:r>
          </a:p>
          <a:p>
            <a:r>
              <a:rPr lang="en-IN" dirty="0"/>
              <a:t>Increasing PG’s participation : assigning one M-tech and one Doctoral coordinator in Each club</a:t>
            </a:r>
          </a:p>
          <a:p>
            <a:r>
              <a:rPr lang="en-IN" dirty="0"/>
              <a:t>Establishing coordination with NSS for social cause.</a:t>
            </a:r>
          </a:p>
          <a:p>
            <a:r>
              <a:rPr lang="en-IN" dirty="0"/>
              <a:t>Coordination with sunshine to explain coming batches about diverse clubs and help them participating  in clubs to promote there interests as well as to explore. </a:t>
            </a:r>
          </a:p>
        </p:txBody>
      </p:sp>
    </p:spTree>
    <p:extLst>
      <p:ext uri="{BB962C8B-B14F-4D97-AF65-F5344CB8AC3E}">
        <p14:creationId xmlns:p14="http://schemas.microsoft.com/office/powerpoint/2010/main" val="803396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02133C-2E39-48B2-8581-76BBA9395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6" y="16780"/>
            <a:ext cx="12130228" cy="682444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D62C0C3-AE65-41BA-92AB-655A4BDE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Clubs administration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85A18-3846-4FBC-877B-A40D42BD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Ensuring proper maintenance ,water supply , cleaning of SAC room and Dance room .</a:t>
            </a:r>
          </a:p>
          <a:p>
            <a:r>
              <a:rPr lang="en-IN" dirty="0"/>
              <a:t>Try to provide sound space for Vibes to practice and keep there instruments safe.</a:t>
            </a:r>
          </a:p>
          <a:p>
            <a:r>
              <a:rPr lang="en-IN" dirty="0"/>
              <a:t>Provide a rack or separate storage place to other Clubs to keep there Stuff.</a:t>
            </a:r>
          </a:p>
          <a:p>
            <a:r>
              <a:rPr lang="en-IN" dirty="0"/>
              <a:t>Keeping the mails, posters ,posts on social media platform simple and easy to understand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508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02133C-2E39-48B2-8581-76BBA9395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6" y="16780"/>
            <a:ext cx="12130228" cy="68244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114458-CEBA-4760-82E3-A9E2C9AF076E}"/>
              </a:ext>
            </a:extLst>
          </p:cNvPr>
          <p:cNvSpPr txBox="1"/>
          <p:nvPr/>
        </p:nvSpPr>
        <p:spPr>
          <a:xfrm>
            <a:off x="0" y="274541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CDB29-B5DD-47DA-8B25-F0DA2AC0F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92517"/>
            <a:ext cx="10515600" cy="1325563"/>
          </a:xfrm>
        </p:spPr>
        <p:txBody>
          <a:bodyPr/>
          <a:lstStyle/>
          <a:p>
            <a:r>
              <a:rPr lang="en-IN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Club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D21BB-BAFB-4E3A-ADE1-755EE76DE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7059"/>
            <a:ext cx="10915835" cy="4729903"/>
          </a:xfrm>
        </p:spPr>
        <p:txBody>
          <a:bodyPr>
            <a:normAutofit/>
          </a:bodyPr>
          <a:lstStyle/>
          <a:p>
            <a:r>
              <a:rPr lang="en-IN" dirty="0"/>
              <a:t>Well planned Club  sessions and some special sessions for beginners.</a:t>
            </a:r>
          </a:p>
          <a:p>
            <a:r>
              <a:rPr lang="en-IN" dirty="0"/>
              <a:t>Promoting Clubs For participating in inter-collegiate events.</a:t>
            </a:r>
          </a:p>
          <a:p>
            <a:r>
              <a:rPr lang="en-IN" dirty="0"/>
              <a:t>Try for Professional tutor for clubs whenever required.</a:t>
            </a:r>
          </a:p>
          <a:p>
            <a:r>
              <a:rPr lang="en-IN" dirty="0"/>
              <a:t>Ensure good coordination among clubs for example </a:t>
            </a:r>
            <a:r>
              <a:rPr lang="en-IN" dirty="0" err="1"/>
              <a:t>Litsoc</a:t>
            </a:r>
            <a:r>
              <a:rPr lang="en-IN" dirty="0"/>
              <a:t> help in script writing for RDM, RDM help in movie making for BTL…,etc. </a:t>
            </a:r>
          </a:p>
          <a:p>
            <a:r>
              <a:rPr lang="en-IN" dirty="0"/>
              <a:t> Google form for feedback and suggestions would be shared with all every month.</a:t>
            </a:r>
          </a:p>
          <a:p>
            <a:r>
              <a:rPr lang="en-IN" dirty="0"/>
              <a:t>Performance of two random Cultural clubs together on at least one event like open mic event.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512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85F6E7B-5FEE-44A3-BFA6-1CF3E622F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6" y="16780"/>
            <a:ext cx="12130228" cy="682444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9404720-4D2D-4256-835B-B4BAE4D1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Club activities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E58F3-3089-4897-B6BE-BB8445673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Will introduce Street battle, Do- it in Shuffle club activities.</a:t>
            </a:r>
          </a:p>
          <a:p>
            <a:r>
              <a:rPr lang="en-IN" dirty="0"/>
              <a:t>Ensure that Freshers and last year peeps video is made for every  batch.</a:t>
            </a:r>
          </a:p>
          <a:p>
            <a:r>
              <a:rPr lang="en-IN" dirty="0"/>
              <a:t>Weekly/monthly meeting to plan the said sessions  and to discuss updates on work.</a:t>
            </a:r>
          </a:p>
          <a:p>
            <a:r>
              <a:rPr lang="en-IN" dirty="0"/>
              <a:t>Conducting possible events outside the IITH like </a:t>
            </a:r>
            <a:r>
              <a:rPr lang="en-IN" dirty="0" err="1"/>
              <a:t>Nukkad</a:t>
            </a:r>
            <a:r>
              <a:rPr lang="en-IN" dirty="0"/>
              <a:t> </a:t>
            </a:r>
            <a:r>
              <a:rPr lang="en-IN" dirty="0" err="1"/>
              <a:t>natak</a:t>
            </a:r>
            <a:r>
              <a:rPr lang="en-IN" dirty="0"/>
              <a:t> , flash mob.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887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85F6E7B-5FEE-44A3-BFA6-1CF3E622F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30228" cy="6824440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23E0AD45-7AEB-4659-9093-E0BD7C1D9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036" y="347145"/>
            <a:ext cx="10515600" cy="1325563"/>
          </a:xfrm>
        </p:spPr>
        <p:txBody>
          <a:bodyPr/>
          <a:lstStyle/>
          <a:p>
            <a:r>
              <a:rPr lang="en-IN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Newsletter and Magazine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B6F619A-7CBF-43D8-9226-9E269894A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036" y="1868933"/>
            <a:ext cx="10515600" cy="4351338"/>
          </a:xfrm>
        </p:spPr>
        <p:txBody>
          <a:bodyPr/>
          <a:lstStyle/>
          <a:p>
            <a:r>
              <a:rPr lang="en-IN" dirty="0"/>
              <a:t>A Magazine were all ongoing Cultural ,Sports events in IITH as well as in Hyderabad  and nearby places will be published.</a:t>
            </a:r>
          </a:p>
          <a:p>
            <a:r>
              <a:rPr lang="en-IN" dirty="0"/>
              <a:t>Artworks , Stories behind the achievements , poems , articles on certain ongoing issues in IITH as well as outside the world by students, profs will be welcomed. </a:t>
            </a:r>
          </a:p>
          <a:p>
            <a:r>
              <a:rPr lang="en-IN" dirty="0"/>
              <a:t>Cultural column section were cultural events conducted in that semester would be included.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9515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85F6E7B-5FEE-44A3-BFA6-1CF3E622F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6" y="16780"/>
            <a:ext cx="12130228" cy="68244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633171-1732-4760-97EF-CB82BE48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Social media platform ( </a:t>
            </a:r>
            <a:r>
              <a:rPr lang="en-IN" u="sng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Youtube</a:t>
            </a:r>
            <a:r>
              <a:rPr lang="en-IN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8E1F11-8741-41AF-A075-396FAE1C7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 At present we have our two official </a:t>
            </a:r>
            <a:r>
              <a:rPr lang="en-IN" dirty="0" err="1"/>
              <a:t>Youtube</a:t>
            </a:r>
            <a:r>
              <a:rPr lang="en-IN" dirty="0"/>
              <a:t> channels(behind the Lens – 3.82k Subscribers, Cultural IITH -268 Subscribers)</a:t>
            </a:r>
          </a:p>
          <a:p>
            <a:r>
              <a:rPr lang="en-IN" dirty="0"/>
              <a:t>Will ensure that after movie of all Cultural events conducting will be made and  get uploaded on time  including all the events.</a:t>
            </a:r>
          </a:p>
          <a:p>
            <a:r>
              <a:rPr lang="en-IN" dirty="0"/>
              <a:t> The Channel main aim is giving the viewers a sneak peak in the Cultural events taking place in IITH and to Increase the reach of our Clubs as much as possible.</a:t>
            </a:r>
          </a:p>
          <a:p>
            <a:r>
              <a:rPr lang="en-IN" dirty="0"/>
              <a:t> </a:t>
            </a:r>
            <a:r>
              <a:rPr lang="en-US" dirty="0"/>
              <a:t>This will help the clubs to increase the professionalism ,build coordination among all the clubs and publicizing the IITH culture.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5347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85F6E7B-5FEE-44A3-BFA6-1CF3E622F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6" y="16780"/>
            <a:ext cx="12130228" cy="6824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E7F063-997D-4A6A-B1C2-5488753AE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Insta and </a:t>
            </a:r>
            <a:r>
              <a:rPr lang="en-IN" u="sng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facebook</a:t>
            </a:r>
            <a:r>
              <a:rPr lang="en-IN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BFA91-14F3-496C-8508-78F4F120D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As of now we have Insta pages for all Cultural Clubs.</a:t>
            </a:r>
          </a:p>
          <a:p>
            <a:r>
              <a:rPr lang="en-IN" dirty="0"/>
              <a:t>Will ensure videos and pictures related to events conducted get uploaded on respective Insta Pages of clubs on time.</a:t>
            </a:r>
          </a:p>
          <a:p>
            <a:r>
              <a:rPr lang="en-IN" dirty="0"/>
              <a:t>Will ensure Spreading social ,Natural awareness with the help of of different clubs.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Using Discourse platform effectively for discussion on ongoing issue 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A2783E-C039-4499-B0ED-F15DDFC56BAB}"/>
              </a:ext>
            </a:extLst>
          </p:cNvPr>
          <p:cNvSpPr/>
          <p:nvPr/>
        </p:nvSpPr>
        <p:spPr>
          <a:xfrm>
            <a:off x="781236" y="3888419"/>
            <a:ext cx="475780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Discussion platform</a:t>
            </a:r>
          </a:p>
        </p:txBody>
      </p:sp>
    </p:spTree>
    <p:extLst>
      <p:ext uri="{BB962C8B-B14F-4D97-AF65-F5344CB8AC3E}">
        <p14:creationId xmlns:p14="http://schemas.microsoft.com/office/powerpoint/2010/main" val="374727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85F6E7B-5FEE-44A3-BFA6-1CF3E622F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6" y="16780"/>
            <a:ext cx="12130228" cy="6824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AD9760-D07F-4191-ADF6-FEBCAEED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1B555-8411-4BE1-96F7-05DF450B2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59" y="1690688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events such as  open-mic , fusion nights , DJ-night, Traditional night shall be planned keeping in mind the Fractal schedule.</a:t>
            </a:r>
          </a:p>
          <a:p>
            <a:r>
              <a:rPr lang="en-IN" dirty="0"/>
              <a:t>Continuation of Students participation events which are conducted in IITH like open mic, fusion night, DJ Night.</a:t>
            </a:r>
          </a:p>
          <a:p>
            <a:r>
              <a:rPr lang="en-IN" dirty="0"/>
              <a:t> </a:t>
            </a:r>
            <a:r>
              <a:rPr lang="en-US" dirty="0"/>
              <a:t>Conducting and promoting events such as Jamming night, Karaoke night and </a:t>
            </a:r>
            <a:r>
              <a:rPr lang="en-US" dirty="0" err="1"/>
              <a:t>Antakshari</a:t>
            </a:r>
            <a:r>
              <a:rPr lang="en-US" dirty="0"/>
              <a:t> night for all  Students.</a:t>
            </a:r>
          </a:p>
          <a:p>
            <a:r>
              <a:rPr lang="en-US" dirty="0"/>
              <a:t>Separate gathering night exclusively for Research students at least once a year on a convenient day.</a:t>
            </a:r>
          </a:p>
          <a:p>
            <a:r>
              <a:rPr lang="en-IN" dirty="0"/>
              <a:t>Celebration of Scholar Day (6</a:t>
            </a:r>
            <a:r>
              <a:rPr lang="en-IN" baseline="30000" dirty="0"/>
              <a:t>th</a:t>
            </a:r>
            <a:r>
              <a:rPr lang="en-IN" dirty="0"/>
              <a:t> February) .</a:t>
            </a:r>
          </a:p>
          <a:p>
            <a:r>
              <a:rPr lang="en-IN" dirty="0"/>
              <a:t>Taking healthy feedback from students via form after the event is conducted.</a:t>
            </a:r>
          </a:p>
          <a:p>
            <a:r>
              <a:rPr lang="en-IN" dirty="0"/>
              <a:t>Celebration of all possible festivals in college like Ganesh Utsav , Onam , </a:t>
            </a:r>
            <a:r>
              <a:rPr lang="en-IN" dirty="0" err="1"/>
              <a:t>Ugadi</a:t>
            </a:r>
            <a:r>
              <a:rPr lang="en-IN" dirty="0"/>
              <a:t> along with the EBSB.</a:t>
            </a:r>
          </a:p>
          <a:p>
            <a:r>
              <a:rPr lang="en-US" dirty="0"/>
              <a:t>Apart from Club Orientations for </a:t>
            </a:r>
            <a:r>
              <a:rPr lang="en-US" dirty="0" err="1"/>
              <a:t>Btech</a:t>
            </a:r>
            <a:r>
              <a:rPr lang="en-US" dirty="0"/>
              <a:t> , it also will be conducted for PG Freshmen joining the institute in the said month.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323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85F6E7B-5FEE-44A3-BFA6-1CF3E622F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60"/>
            <a:ext cx="12130228" cy="68244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85871D6-F24C-46C7-9BE7-DC7AAB5D020C}"/>
              </a:ext>
            </a:extLst>
          </p:cNvPr>
          <p:cNvSpPr/>
          <p:nvPr/>
        </p:nvSpPr>
        <p:spPr>
          <a:xfrm>
            <a:off x="4586766" y="378074"/>
            <a:ext cx="23851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u="sng" dirty="0">
                <a:ln/>
                <a:solidFill>
                  <a:schemeClr val="accent4"/>
                </a:solidFill>
              </a:rPr>
              <a:t>APPEAL</a:t>
            </a:r>
            <a:endParaRPr lang="en-US" sz="5400" b="1" u="sng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70DEB-6C2B-45F3-9178-688751BB2B6D}"/>
              </a:ext>
            </a:extLst>
          </p:cNvPr>
          <p:cNvSpPr/>
          <p:nvPr/>
        </p:nvSpPr>
        <p:spPr>
          <a:xfrm>
            <a:off x="2738535" y="1645918"/>
            <a:ext cx="6081601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There’s no such</a:t>
            </a:r>
          </a:p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thing as a vote</a:t>
            </a:r>
          </a:p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that doesn’t matter.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It all matters.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505CE-FFE9-4EF4-978A-E91AEC0C88D2}"/>
              </a:ext>
            </a:extLst>
          </p:cNvPr>
          <p:cNvSpPr txBox="1"/>
          <p:nvPr/>
        </p:nvSpPr>
        <p:spPr>
          <a:xfrm>
            <a:off x="5815584" y="5175504"/>
            <a:ext cx="3163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 </a:t>
            </a:r>
            <a:r>
              <a:rPr lang="en-IN" sz="3200" dirty="0"/>
              <a:t>Barack Obama</a:t>
            </a:r>
          </a:p>
        </p:txBody>
      </p:sp>
    </p:spTree>
    <p:extLst>
      <p:ext uri="{BB962C8B-B14F-4D97-AF65-F5344CB8AC3E}">
        <p14:creationId xmlns:p14="http://schemas.microsoft.com/office/powerpoint/2010/main" val="123679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02133C-2E39-48B2-8581-76BBA9395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6" y="16780"/>
            <a:ext cx="12130228" cy="68244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042B49-5517-41F2-ACE4-6EB74965043C}"/>
              </a:ext>
            </a:extLst>
          </p:cNvPr>
          <p:cNvSpPr/>
          <p:nvPr/>
        </p:nvSpPr>
        <p:spPr>
          <a:xfrm>
            <a:off x="838200" y="1762163"/>
            <a:ext cx="10515600" cy="8316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E322AFC-70CF-4F9F-9F9D-3C7B7865E4B6}"/>
              </a:ext>
            </a:extLst>
          </p:cNvPr>
          <p:cNvGrpSpPr/>
          <p:nvPr/>
        </p:nvGrpSpPr>
        <p:grpSpPr>
          <a:xfrm>
            <a:off x="1363980" y="1275083"/>
            <a:ext cx="7360920" cy="974160"/>
            <a:chOff x="525780" y="21752"/>
            <a:chExt cx="7360920" cy="97416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9BD3FB5-AFD1-4E28-A0DA-F5009D3B9D4B}"/>
                </a:ext>
              </a:extLst>
            </p:cNvPr>
            <p:cNvSpPr/>
            <p:nvPr/>
          </p:nvSpPr>
          <p:spPr>
            <a:xfrm>
              <a:off x="525780" y="21752"/>
              <a:ext cx="7360920" cy="9741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5">
              <a:extLst>
                <a:ext uri="{FF2B5EF4-FFF2-40B4-BE49-F238E27FC236}">
                  <a16:creationId xmlns:a16="http://schemas.microsoft.com/office/drawing/2014/main" id="{6B1FF2D7-ECCB-4B13-8D9A-F8D639BB3099}"/>
                </a:ext>
              </a:extLst>
            </p:cNvPr>
            <p:cNvSpPr txBox="1"/>
            <p:nvPr/>
          </p:nvSpPr>
          <p:spPr>
            <a:xfrm>
              <a:off x="573335" y="69307"/>
              <a:ext cx="7265810" cy="8790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8225" tIns="0" rIns="278225" bIns="0" numCol="1" spcCol="1270" anchor="ctr" anchorCtr="0">
              <a:noAutofit/>
            </a:bodyPr>
            <a:lstStyle/>
            <a:p>
              <a:pPr marL="0" lvl="0" indent="0" algn="l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3300" kern="1200" dirty="0"/>
                <a:t>Second Year , B-tech Student (</a:t>
              </a:r>
              <a:r>
                <a:rPr lang="en-IN" sz="2800" kern="1200" dirty="0"/>
                <a:t>Civil Engineering)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FD62F20-A5DB-49D5-BF0A-F7CFC7CC7B68}"/>
              </a:ext>
            </a:extLst>
          </p:cNvPr>
          <p:cNvSpPr/>
          <p:nvPr/>
        </p:nvSpPr>
        <p:spPr>
          <a:xfrm>
            <a:off x="838200" y="3260944"/>
            <a:ext cx="10515600" cy="8316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15B5E00-0CBA-4451-8F16-76F6C68CE1CE}"/>
              </a:ext>
            </a:extLst>
          </p:cNvPr>
          <p:cNvGrpSpPr/>
          <p:nvPr/>
        </p:nvGrpSpPr>
        <p:grpSpPr>
          <a:xfrm>
            <a:off x="1363980" y="2771963"/>
            <a:ext cx="7360920" cy="974160"/>
            <a:chOff x="525780" y="1518632"/>
            <a:chExt cx="7360920" cy="97416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243B10C-14A7-41E0-93B1-8D30BD8F93A1}"/>
                </a:ext>
              </a:extLst>
            </p:cNvPr>
            <p:cNvSpPr/>
            <p:nvPr/>
          </p:nvSpPr>
          <p:spPr>
            <a:xfrm>
              <a:off x="525780" y="1518632"/>
              <a:ext cx="7360920" cy="9741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Rectangle: Rounded Corners 8">
              <a:extLst>
                <a:ext uri="{FF2B5EF4-FFF2-40B4-BE49-F238E27FC236}">
                  <a16:creationId xmlns:a16="http://schemas.microsoft.com/office/drawing/2014/main" id="{4D09DD47-F23E-4A46-8088-A2068EF3DBA1}"/>
                </a:ext>
              </a:extLst>
            </p:cNvPr>
            <p:cNvSpPr txBox="1"/>
            <p:nvPr/>
          </p:nvSpPr>
          <p:spPr>
            <a:xfrm>
              <a:off x="573335" y="1566187"/>
              <a:ext cx="7265810" cy="8790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8225" tIns="0" rIns="278225" bIns="0" numCol="1" spcCol="1270" anchor="ctr" anchorCtr="0">
              <a:noAutofit/>
            </a:bodyPr>
            <a:lstStyle/>
            <a:p>
              <a:pPr marL="0" lvl="0" indent="0" algn="l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3300" kern="1200" dirty="0"/>
                <a:t>CGPA = 9.05  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2310ADD-7480-40EB-A7D6-590FFB9CAFCA}"/>
              </a:ext>
            </a:extLst>
          </p:cNvPr>
          <p:cNvSpPr/>
          <p:nvPr/>
        </p:nvSpPr>
        <p:spPr>
          <a:xfrm>
            <a:off x="838200" y="4751317"/>
            <a:ext cx="10515600" cy="8316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1C82FC-3F2E-4C46-AE52-4FDE98A8EE3B}"/>
              </a:ext>
            </a:extLst>
          </p:cNvPr>
          <p:cNvGrpSpPr/>
          <p:nvPr/>
        </p:nvGrpSpPr>
        <p:grpSpPr>
          <a:xfrm>
            <a:off x="1363980" y="4274949"/>
            <a:ext cx="8072983" cy="969552"/>
            <a:chOff x="525780" y="3015512"/>
            <a:chExt cx="7753112" cy="969552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229ABFF-1326-4E2D-829C-E80DA9189AB8}"/>
                </a:ext>
              </a:extLst>
            </p:cNvPr>
            <p:cNvSpPr/>
            <p:nvPr/>
          </p:nvSpPr>
          <p:spPr>
            <a:xfrm>
              <a:off x="525780" y="3015512"/>
              <a:ext cx="7360920" cy="96955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FE9E114-895B-4980-8E48-89C3F5662FBA}"/>
                </a:ext>
              </a:extLst>
            </p:cNvPr>
            <p:cNvSpPr txBox="1"/>
            <p:nvPr/>
          </p:nvSpPr>
          <p:spPr>
            <a:xfrm>
              <a:off x="573110" y="3062842"/>
              <a:ext cx="7705782" cy="8748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8225" tIns="0" rIns="278225" bIns="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2800" kern="1200" dirty="0"/>
            </a:p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800" kern="1200" dirty="0"/>
                <a:t>Lastly Proud Student Of IITH, With burning desire to make Cultural Environment for all of us!</a:t>
              </a:r>
            </a:p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800" kern="1200" dirty="0"/>
                <a:t> 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D8FA8B1-BEF9-45AF-9C6B-1E7718C450C9}"/>
              </a:ext>
            </a:extLst>
          </p:cNvPr>
          <p:cNvSpPr/>
          <p:nvPr/>
        </p:nvSpPr>
        <p:spPr>
          <a:xfrm>
            <a:off x="838200" y="367694"/>
            <a:ext cx="49428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Who am I…</a:t>
            </a:r>
          </a:p>
        </p:txBody>
      </p:sp>
    </p:spTree>
    <p:extLst>
      <p:ext uri="{BB962C8B-B14F-4D97-AF65-F5344CB8AC3E}">
        <p14:creationId xmlns:p14="http://schemas.microsoft.com/office/powerpoint/2010/main" val="1861462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D63AB0-9B86-45D5-9095-A21CBE0E8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6" y="16780"/>
            <a:ext cx="12130228" cy="68244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04EF0CA-B8B3-4CA6-B5FE-533819BE91A5}"/>
              </a:ext>
            </a:extLst>
          </p:cNvPr>
          <p:cNvSpPr/>
          <p:nvPr/>
        </p:nvSpPr>
        <p:spPr>
          <a:xfrm>
            <a:off x="4176471" y="2967335"/>
            <a:ext cx="38390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So , Do vote!</a:t>
            </a:r>
          </a:p>
        </p:txBody>
      </p:sp>
    </p:spTree>
    <p:extLst>
      <p:ext uri="{BB962C8B-B14F-4D97-AF65-F5344CB8AC3E}">
        <p14:creationId xmlns:p14="http://schemas.microsoft.com/office/powerpoint/2010/main" val="72643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02133C-2E39-48B2-8581-76BBA9395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0" y="25659"/>
            <a:ext cx="12130228" cy="68244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114458-CEBA-4760-82E3-A9E2C9AF076E}"/>
              </a:ext>
            </a:extLst>
          </p:cNvPr>
          <p:cNvSpPr txBox="1"/>
          <p:nvPr/>
        </p:nvSpPr>
        <p:spPr>
          <a:xfrm>
            <a:off x="-61772" y="23630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A41F5C-1B99-40B5-8A0E-B67AC5A5CCAB}"/>
              </a:ext>
            </a:extLst>
          </p:cNvPr>
          <p:cNvGrpSpPr/>
          <p:nvPr/>
        </p:nvGrpSpPr>
        <p:grpSpPr>
          <a:xfrm>
            <a:off x="4561670" y="1533266"/>
            <a:ext cx="6729984" cy="1203275"/>
            <a:chOff x="3785616" y="152689"/>
            <a:chExt cx="6729984" cy="120327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4" name="Rectangle: Top Corners Rounded 23">
              <a:extLst>
                <a:ext uri="{FF2B5EF4-FFF2-40B4-BE49-F238E27FC236}">
                  <a16:creationId xmlns:a16="http://schemas.microsoft.com/office/drawing/2014/main" id="{5B2B4CD9-4406-4598-AC96-2489A8407EDC}"/>
                </a:ext>
              </a:extLst>
            </p:cNvPr>
            <p:cNvSpPr/>
            <p:nvPr/>
          </p:nvSpPr>
          <p:spPr>
            <a:xfrm rot="5400000">
              <a:off x="6548970" y="-2610665"/>
              <a:ext cx="1203275" cy="6729984"/>
            </a:xfrm>
            <a:prstGeom prst="round2Same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ectangle: Top Corners Rounded 4">
              <a:extLst>
                <a:ext uri="{FF2B5EF4-FFF2-40B4-BE49-F238E27FC236}">
                  <a16:creationId xmlns:a16="http://schemas.microsoft.com/office/drawing/2014/main" id="{0C109A84-7492-4F46-8C7A-C452A079AC7B}"/>
                </a:ext>
              </a:extLst>
            </p:cNvPr>
            <p:cNvSpPr txBox="1"/>
            <p:nvPr/>
          </p:nvSpPr>
          <p:spPr>
            <a:xfrm>
              <a:off x="3859040" y="458485"/>
              <a:ext cx="6142398" cy="86855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40005" rIns="80010" bIns="40005" numCol="1" spcCol="1270" anchor="ctr" anchorCtr="0">
              <a:noAutofit/>
            </a:bodyPr>
            <a:lstStyle/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2100" dirty="0"/>
                <a:t>Worked as volunteer for </a:t>
              </a:r>
              <a:r>
                <a:rPr lang="en-IN" sz="2100" dirty="0" err="1"/>
                <a:t>hospitlality</a:t>
              </a:r>
              <a:r>
                <a:rPr lang="en-IN" sz="2100" dirty="0"/>
                <a:t> , infra, creatives in elan &amp;</a:t>
              </a:r>
              <a:r>
                <a:rPr lang="en-IN" sz="2100" dirty="0" err="1"/>
                <a:t>nvision</a:t>
              </a:r>
              <a:r>
                <a:rPr lang="en-IN" sz="2100" dirty="0"/>
                <a:t> (2018-2019)</a:t>
              </a:r>
              <a:endParaRPr lang="en-IN" sz="2100" kern="1200" dirty="0"/>
            </a:p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2100" b="1" kern="1200" dirty="0"/>
                <a:t>Creatives</a:t>
              </a:r>
              <a:r>
                <a:rPr lang="en-IN" sz="2100" kern="1200" dirty="0"/>
                <a:t> Coordinator 2019-20</a:t>
              </a:r>
            </a:p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2100" kern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FA6BB97-B0EB-4866-B4CE-0ECE0408EA54}"/>
              </a:ext>
            </a:extLst>
          </p:cNvPr>
          <p:cNvGrpSpPr/>
          <p:nvPr/>
        </p:nvGrpSpPr>
        <p:grpSpPr>
          <a:xfrm>
            <a:off x="784932" y="1362844"/>
            <a:ext cx="3785616" cy="1504094"/>
            <a:chOff x="0" y="0"/>
            <a:chExt cx="3785616" cy="1504094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CFC81E5-FD03-4691-A12D-32A7A6D4B6AE}"/>
                </a:ext>
              </a:extLst>
            </p:cNvPr>
            <p:cNvSpPr/>
            <p:nvPr/>
          </p:nvSpPr>
          <p:spPr>
            <a:xfrm>
              <a:off x="0" y="0"/>
              <a:ext cx="3785616" cy="1504094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: Rounded Corners 6">
              <a:extLst>
                <a:ext uri="{FF2B5EF4-FFF2-40B4-BE49-F238E27FC236}">
                  <a16:creationId xmlns:a16="http://schemas.microsoft.com/office/drawing/2014/main" id="{2D192BCF-9D68-453A-9CAE-48C1A73E43CC}"/>
                </a:ext>
              </a:extLst>
            </p:cNvPr>
            <p:cNvSpPr txBox="1"/>
            <p:nvPr/>
          </p:nvSpPr>
          <p:spPr>
            <a:xfrm>
              <a:off x="73424" y="73424"/>
              <a:ext cx="3638768" cy="135724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3600" kern="1200" dirty="0"/>
                <a:t>Elan  and </a:t>
              </a:r>
              <a:r>
                <a:rPr lang="en-IN" sz="3600" kern="1200" dirty="0" err="1"/>
                <a:t>Nvision</a:t>
              </a:r>
              <a:endParaRPr lang="en-IN" sz="3600" kern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9ADE66-92F0-4F04-A064-E9524A72760F}"/>
              </a:ext>
            </a:extLst>
          </p:cNvPr>
          <p:cNvGrpSpPr/>
          <p:nvPr/>
        </p:nvGrpSpPr>
        <p:grpSpPr>
          <a:xfrm>
            <a:off x="4570548" y="3094831"/>
            <a:ext cx="6729984" cy="1203275"/>
            <a:chOff x="3785616" y="1731987"/>
            <a:chExt cx="6729984" cy="120327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id="{924B53CB-872B-4117-9BE5-908022B3DBCA}"/>
                </a:ext>
              </a:extLst>
            </p:cNvPr>
            <p:cNvSpPr/>
            <p:nvPr/>
          </p:nvSpPr>
          <p:spPr>
            <a:xfrm rot="5400000">
              <a:off x="6548970" y="-1031367"/>
              <a:ext cx="1203275" cy="6729984"/>
            </a:xfrm>
            <a:prstGeom prst="round2Same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: Top Corners Rounded 8">
              <a:extLst>
                <a:ext uri="{FF2B5EF4-FFF2-40B4-BE49-F238E27FC236}">
                  <a16:creationId xmlns:a16="http://schemas.microsoft.com/office/drawing/2014/main" id="{636FFD65-84D4-4CC2-9304-8BD0FCD2FF52}"/>
                </a:ext>
              </a:extLst>
            </p:cNvPr>
            <p:cNvSpPr txBox="1"/>
            <p:nvPr/>
          </p:nvSpPr>
          <p:spPr>
            <a:xfrm>
              <a:off x="3785616" y="1790726"/>
              <a:ext cx="6671245" cy="108579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40005" rIns="80010" bIns="40005" numCol="1" spcCol="1270" anchor="ctr" anchorCtr="0">
              <a:noAutofit/>
            </a:bodyPr>
            <a:lstStyle/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2100" kern="1200" dirty="0"/>
                <a:t>Core of </a:t>
              </a:r>
              <a:r>
                <a:rPr lang="en-IN" sz="2100" b="1" kern="1200" dirty="0"/>
                <a:t>RDM</a:t>
              </a:r>
              <a:r>
                <a:rPr lang="en-IN" sz="2100" kern="1200" dirty="0"/>
                <a:t> Drama club 2019-20</a:t>
              </a:r>
            </a:p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2100" kern="1200" dirty="0"/>
                <a:t>Core of </a:t>
              </a:r>
              <a:r>
                <a:rPr lang="en-IN" sz="2100" b="1" kern="1200" dirty="0"/>
                <a:t>Gesture</a:t>
              </a:r>
              <a:r>
                <a:rPr lang="en-IN" sz="2100" kern="1200" dirty="0"/>
                <a:t> 2019-20</a:t>
              </a:r>
            </a:p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2100" kern="1200" dirty="0"/>
                <a:t>Participated In </a:t>
              </a:r>
              <a:r>
                <a:rPr lang="en-IN" sz="2100" b="1" kern="1200" dirty="0"/>
                <a:t>Inter IIT Cultural meet </a:t>
              </a:r>
              <a:r>
                <a:rPr lang="en-IN" sz="2100" kern="1200" dirty="0"/>
                <a:t>2019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741E36-CA8D-4283-8F26-F3FE1263699C}"/>
              </a:ext>
            </a:extLst>
          </p:cNvPr>
          <p:cNvGrpSpPr/>
          <p:nvPr/>
        </p:nvGrpSpPr>
        <p:grpSpPr>
          <a:xfrm>
            <a:off x="784932" y="2944421"/>
            <a:ext cx="3785616" cy="1504094"/>
            <a:chOff x="0" y="1581577"/>
            <a:chExt cx="3785616" cy="1504094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CAAD321-DB5C-4DF3-8003-275F66C8D6A3}"/>
                </a:ext>
              </a:extLst>
            </p:cNvPr>
            <p:cNvSpPr/>
            <p:nvPr/>
          </p:nvSpPr>
          <p:spPr>
            <a:xfrm>
              <a:off x="0" y="1581577"/>
              <a:ext cx="3785616" cy="1504094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10">
              <a:extLst>
                <a:ext uri="{FF2B5EF4-FFF2-40B4-BE49-F238E27FC236}">
                  <a16:creationId xmlns:a16="http://schemas.microsoft.com/office/drawing/2014/main" id="{E32541DE-EE7B-4491-9596-63A2D78E6CB3}"/>
                </a:ext>
              </a:extLst>
            </p:cNvPr>
            <p:cNvSpPr txBox="1"/>
            <p:nvPr/>
          </p:nvSpPr>
          <p:spPr>
            <a:xfrm>
              <a:off x="73424" y="1655001"/>
              <a:ext cx="3638768" cy="135724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3600" kern="1200" dirty="0"/>
                <a:t>Cultural Clubs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EC747E-128D-4A41-9997-E689ECAA05F6}"/>
              </a:ext>
            </a:extLst>
          </p:cNvPr>
          <p:cNvGrpSpPr/>
          <p:nvPr/>
        </p:nvGrpSpPr>
        <p:grpSpPr>
          <a:xfrm>
            <a:off x="4570548" y="4741324"/>
            <a:ext cx="6729984" cy="1544065"/>
            <a:chOff x="3785616" y="3311285"/>
            <a:chExt cx="6729984" cy="120327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6" name="Rectangle: Top Corners Rounded 15">
              <a:extLst>
                <a:ext uri="{FF2B5EF4-FFF2-40B4-BE49-F238E27FC236}">
                  <a16:creationId xmlns:a16="http://schemas.microsoft.com/office/drawing/2014/main" id="{D66A34C4-0626-4C2E-BCB1-F4EFF24C6612}"/>
                </a:ext>
              </a:extLst>
            </p:cNvPr>
            <p:cNvSpPr/>
            <p:nvPr/>
          </p:nvSpPr>
          <p:spPr>
            <a:xfrm rot="5400000">
              <a:off x="6548970" y="547931"/>
              <a:ext cx="1203275" cy="6729984"/>
            </a:xfrm>
            <a:prstGeom prst="round2Same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: Top Corners Rounded 12">
              <a:extLst>
                <a:ext uri="{FF2B5EF4-FFF2-40B4-BE49-F238E27FC236}">
                  <a16:creationId xmlns:a16="http://schemas.microsoft.com/office/drawing/2014/main" id="{35A5D3B8-A5ED-4687-A756-FA581052D0B4}"/>
                </a:ext>
              </a:extLst>
            </p:cNvPr>
            <p:cNvSpPr txBox="1"/>
            <p:nvPr/>
          </p:nvSpPr>
          <p:spPr>
            <a:xfrm>
              <a:off x="3859040" y="3414553"/>
              <a:ext cx="6597821" cy="104126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40005" rIns="80010" bIns="40005" numCol="1" spcCol="1270" anchor="ctr" anchorCtr="0">
              <a:noAutofit/>
            </a:bodyPr>
            <a:lstStyle/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2100" b="1" kern="1200" dirty="0"/>
            </a:p>
            <a:p>
              <a:pPr marL="228600" lvl="1" indent="-228600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IN" sz="2100" dirty="0"/>
                <a:t>Initiated and leading the </a:t>
              </a:r>
              <a:r>
                <a:rPr lang="en-IN" sz="2100" b="1" dirty="0"/>
                <a:t>CHIITH-CHAT</a:t>
              </a:r>
              <a:r>
                <a:rPr lang="en-IN" sz="2100" dirty="0"/>
                <a:t>, </a:t>
              </a:r>
              <a:r>
                <a:rPr lang="en-IN" sz="2100" dirty="0" err="1"/>
                <a:t>IITHPodcast</a:t>
              </a:r>
              <a:endParaRPr lang="en-IN" sz="2100" dirty="0"/>
            </a:p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2100" b="1" kern="1200" dirty="0"/>
                <a:t>Sunshine Mentor </a:t>
              </a:r>
              <a:r>
                <a:rPr lang="en-IN" sz="2100" kern="1200" dirty="0"/>
                <a:t>2019-20</a:t>
              </a:r>
            </a:p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2100" dirty="0"/>
                <a:t>Class Representative of CE18 </a:t>
              </a:r>
              <a:r>
                <a:rPr lang="en-IN" sz="2100" dirty="0" err="1"/>
                <a:t>Btech</a:t>
              </a:r>
              <a:r>
                <a:rPr lang="en-IN" sz="2100" dirty="0"/>
                <a:t> (2019-2020)</a:t>
              </a:r>
              <a:endParaRPr lang="en-IN" sz="2100" kern="1200" dirty="0"/>
            </a:p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2100" dirty="0"/>
                <a:t>Digital design core in </a:t>
              </a:r>
              <a:r>
                <a:rPr lang="en-IN" sz="2100" b="1" dirty="0" err="1"/>
                <a:t>Hult</a:t>
              </a:r>
              <a:r>
                <a:rPr lang="en-IN" sz="2100" b="1" dirty="0"/>
                <a:t>-Prize IITH</a:t>
              </a:r>
              <a:r>
                <a:rPr lang="en-IN" sz="2100" dirty="0"/>
                <a:t>(2018-2019)</a:t>
              </a:r>
            </a:p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2100" kern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989715-09E0-470C-8781-8EA1A56CC7CB}"/>
              </a:ext>
            </a:extLst>
          </p:cNvPr>
          <p:cNvGrpSpPr/>
          <p:nvPr/>
        </p:nvGrpSpPr>
        <p:grpSpPr>
          <a:xfrm>
            <a:off x="849478" y="4685567"/>
            <a:ext cx="3785616" cy="1703483"/>
            <a:chOff x="0" y="3160876"/>
            <a:chExt cx="3785616" cy="1504094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A3BE0A6-073B-4477-A87A-B9BEFFE11994}"/>
                </a:ext>
              </a:extLst>
            </p:cNvPr>
            <p:cNvSpPr/>
            <p:nvPr/>
          </p:nvSpPr>
          <p:spPr>
            <a:xfrm>
              <a:off x="0" y="3160876"/>
              <a:ext cx="3785616" cy="1504094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D089D6E-E0E9-46A8-8987-75046266A409}"/>
                </a:ext>
              </a:extLst>
            </p:cNvPr>
            <p:cNvSpPr txBox="1"/>
            <p:nvPr/>
          </p:nvSpPr>
          <p:spPr>
            <a:xfrm>
              <a:off x="73424" y="3234300"/>
              <a:ext cx="3638768" cy="135724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3600" u="sng" dirty="0"/>
                <a:t>M</a:t>
              </a:r>
              <a:r>
                <a:rPr lang="en-IN" sz="3600" u="sng" kern="1200" dirty="0"/>
                <a:t>iscellaneous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FA736CE-662F-4676-AF91-942AEE933EF9}"/>
              </a:ext>
            </a:extLst>
          </p:cNvPr>
          <p:cNvSpPr/>
          <p:nvPr/>
        </p:nvSpPr>
        <p:spPr>
          <a:xfrm>
            <a:off x="784932" y="371886"/>
            <a:ext cx="53110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are my credentials</a:t>
            </a:r>
          </a:p>
        </p:txBody>
      </p:sp>
    </p:spTree>
    <p:extLst>
      <p:ext uri="{BB962C8B-B14F-4D97-AF65-F5344CB8AC3E}">
        <p14:creationId xmlns:p14="http://schemas.microsoft.com/office/powerpoint/2010/main" val="262227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02133C-2E39-48B2-8581-76BBA9395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6" y="16780"/>
            <a:ext cx="12130228" cy="68244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114458-CEBA-4760-82E3-A9E2C9AF076E}"/>
              </a:ext>
            </a:extLst>
          </p:cNvPr>
          <p:cNvSpPr txBox="1"/>
          <p:nvPr/>
        </p:nvSpPr>
        <p:spPr>
          <a:xfrm>
            <a:off x="0" y="274541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15B936-6657-4F63-BB36-DDA4A7F2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Duties and Responsibilities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C2E67-51DB-4CA5-B9A5-BC3A3D99B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To ensure students  good and active Cultural environment and opportunity to signup for the clubs that will promote their interest as well as help them explore and learn. (how)</a:t>
            </a:r>
          </a:p>
          <a:p>
            <a:r>
              <a:rPr lang="en-IN" dirty="0"/>
              <a:t>Try all clubs get their Budget allocated on time.</a:t>
            </a:r>
          </a:p>
          <a:p>
            <a:r>
              <a:rPr lang="en-IN" dirty="0"/>
              <a:t>Helping out PG rep , Doctoral rep and UG rep in Organizing events of Farewell and Freshers night.</a:t>
            </a:r>
          </a:p>
          <a:p>
            <a:r>
              <a:rPr lang="en-IN" dirty="0"/>
              <a:t>Increasing the coordination within the clubs as well as of the clubs with inter collegiate events happening in as well as out of the college.</a:t>
            </a:r>
          </a:p>
          <a:p>
            <a:r>
              <a:rPr lang="en-IN" dirty="0"/>
              <a:t>Maintaining Transparency and regularly reviewing of Clubs Functioning by student community.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3147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02133C-2E39-48B2-8581-76BBA9395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6" y="16780"/>
            <a:ext cx="12130228" cy="68244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114458-CEBA-4760-82E3-A9E2C9AF076E}"/>
              </a:ext>
            </a:extLst>
          </p:cNvPr>
          <p:cNvSpPr txBox="1"/>
          <p:nvPr/>
        </p:nvSpPr>
        <p:spPr>
          <a:xfrm>
            <a:off x="0" y="274541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1BCA5D-E231-4084-8002-029E0C444E76}"/>
              </a:ext>
            </a:extLst>
          </p:cNvPr>
          <p:cNvSpPr/>
          <p:nvPr/>
        </p:nvSpPr>
        <p:spPr>
          <a:xfrm>
            <a:off x="2167484" y="2191421"/>
            <a:ext cx="777550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DURING LOCKDOWN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BF8F3-81A7-49F3-BB24-DA77FC2FBD73}"/>
              </a:ext>
            </a:extLst>
          </p:cNvPr>
          <p:cNvSpPr txBox="1"/>
          <p:nvPr/>
        </p:nvSpPr>
        <p:spPr>
          <a:xfrm>
            <a:off x="2423603" y="3299414"/>
            <a:ext cx="6507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Even we can continue without our physical presence</a:t>
            </a:r>
          </a:p>
        </p:txBody>
      </p:sp>
    </p:spTree>
    <p:extLst>
      <p:ext uri="{BB962C8B-B14F-4D97-AF65-F5344CB8AC3E}">
        <p14:creationId xmlns:p14="http://schemas.microsoft.com/office/powerpoint/2010/main" val="170575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02133C-2E39-48B2-8581-76BBA9395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6" y="45154"/>
            <a:ext cx="12130228" cy="68244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114458-CEBA-4760-82E3-A9E2C9AF076E}"/>
              </a:ext>
            </a:extLst>
          </p:cNvPr>
          <p:cNvSpPr txBox="1"/>
          <p:nvPr/>
        </p:nvSpPr>
        <p:spPr>
          <a:xfrm>
            <a:off x="0" y="274541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9A823C-66EE-4E3F-A47F-8ED79236F1F0}"/>
              </a:ext>
            </a:extLst>
          </p:cNvPr>
          <p:cNvSpPr txBox="1">
            <a:spLocks/>
          </p:cNvSpPr>
          <p:nvPr/>
        </p:nvSpPr>
        <p:spPr>
          <a:xfrm>
            <a:off x="30886" y="246379"/>
            <a:ext cx="10893879" cy="1006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4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Aim : To create online Cultural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B3FF6-2582-49C7-84F5-627D6BB0E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    </a:t>
            </a:r>
            <a:r>
              <a:rPr lang="en-IN" b="1" dirty="0"/>
              <a:t>Initiatives to accomplish aim</a:t>
            </a:r>
          </a:p>
          <a:p>
            <a:pPr marL="0" indent="0">
              <a:buNone/>
            </a:pPr>
            <a:endParaRPr lang="en-IN" b="1" dirty="0"/>
          </a:p>
          <a:p>
            <a:r>
              <a:rPr lang="en-IN" dirty="0"/>
              <a:t>Promoting the talent through our official social media platforms</a:t>
            </a:r>
          </a:p>
          <a:p>
            <a:r>
              <a:rPr lang="en-IN" dirty="0"/>
              <a:t>Try to Conduct Online comedy </a:t>
            </a:r>
            <a:r>
              <a:rPr lang="en-IN" dirty="0" err="1"/>
              <a:t>nighgts</a:t>
            </a:r>
            <a:r>
              <a:rPr lang="en-IN" dirty="0"/>
              <a:t>, interactive sessions by professionals exclusively for IITH.</a:t>
            </a:r>
          </a:p>
          <a:p>
            <a:r>
              <a:rPr lang="en-IN" dirty="0"/>
              <a:t>Ensure each club Coordinators and Cores Conduct online Interactive learning sessions through Online meeting platforms available.</a:t>
            </a:r>
          </a:p>
          <a:p>
            <a:r>
              <a:rPr lang="en-IN" dirty="0"/>
              <a:t>Try to conduct Regular online competitions ,to  get away from boredom.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355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02133C-2E39-48B2-8581-76BBA9395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6" y="25658"/>
            <a:ext cx="12130228" cy="68244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114458-CEBA-4760-82E3-A9E2C9AF076E}"/>
              </a:ext>
            </a:extLst>
          </p:cNvPr>
          <p:cNvSpPr txBox="1"/>
          <p:nvPr/>
        </p:nvSpPr>
        <p:spPr>
          <a:xfrm>
            <a:off x="0" y="274541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E73264-B266-4214-9B82-BA3AFC64BF7B}"/>
              </a:ext>
            </a:extLst>
          </p:cNvPr>
          <p:cNvSpPr/>
          <p:nvPr/>
        </p:nvSpPr>
        <p:spPr>
          <a:xfrm>
            <a:off x="555018" y="315727"/>
            <a:ext cx="99316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Some Online initiatives under clubs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C53F99-5F0A-44D8-A873-81E56E50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Regular online book sessions(all kind of Books)</a:t>
            </a:r>
          </a:p>
          <a:p>
            <a:r>
              <a:rPr lang="en-IN" dirty="0"/>
              <a:t>Try to get online library for IITH students </a:t>
            </a:r>
          </a:p>
          <a:p>
            <a:r>
              <a:rPr lang="en-IN" dirty="0"/>
              <a:t>Starting </a:t>
            </a:r>
            <a:r>
              <a:rPr lang="en-IN" dirty="0" err="1"/>
              <a:t>Nativoice</a:t>
            </a:r>
            <a:r>
              <a:rPr lang="en-IN" dirty="0"/>
              <a:t> .</a:t>
            </a:r>
          </a:p>
          <a:p>
            <a:r>
              <a:rPr lang="en-IN" dirty="0"/>
              <a:t> Inter departmental Cultural events like jamming sessions. </a:t>
            </a:r>
          </a:p>
          <a:p>
            <a:r>
              <a:rPr lang="en-IN" dirty="0"/>
              <a:t>Random collabs for singing in and out of college . </a:t>
            </a:r>
          </a:p>
          <a:p>
            <a:r>
              <a:rPr lang="en-IN" dirty="0"/>
              <a:t>Regular arranging possible open- mic events  on video conferencing platform.</a:t>
            </a:r>
          </a:p>
          <a:p>
            <a:r>
              <a:rPr lang="en-IN" dirty="0"/>
              <a:t>Open chats for each club.</a:t>
            </a:r>
          </a:p>
          <a:p>
            <a:pPr marL="0" indent="0">
              <a:buNone/>
            </a:pPr>
            <a:r>
              <a:rPr lang="en-IN" dirty="0"/>
              <a:t>         </a:t>
            </a:r>
          </a:p>
          <a:p>
            <a:pPr marL="0" indent="0">
              <a:buNone/>
            </a:pPr>
            <a:r>
              <a:rPr lang="en-IN" dirty="0"/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4269775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02133C-2E39-48B2-8581-76BBA9395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6" y="16780"/>
            <a:ext cx="12130228" cy="68244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114458-CEBA-4760-82E3-A9E2C9AF076E}"/>
              </a:ext>
            </a:extLst>
          </p:cNvPr>
          <p:cNvSpPr txBox="1"/>
          <p:nvPr/>
        </p:nvSpPr>
        <p:spPr>
          <a:xfrm>
            <a:off x="0" y="274541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41CD00-CD24-46D1-952B-D708482293A6}"/>
              </a:ext>
            </a:extLst>
          </p:cNvPr>
          <p:cNvSpPr/>
          <p:nvPr/>
        </p:nvSpPr>
        <p:spPr>
          <a:xfrm>
            <a:off x="2081315" y="2191421"/>
            <a:ext cx="7679987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After College starts …</a:t>
            </a:r>
          </a:p>
          <a:p>
            <a:pPr algn="ctr"/>
            <a:endParaRPr lang="en-US" sz="6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2312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02133C-2E39-48B2-8581-76BBA9395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6" y="16780"/>
            <a:ext cx="12130228" cy="68244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114458-CEBA-4760-82E3-A9E2C9AF076E}"/>
              </a:ext>
            </a:extLst>
          </p:cNvPr>
          <p:cNvSpPr txBox="1"/>
          <p:nvPr/>
        </p:nvSpPr>
        <p:spPr>
          <a:xfrm>
            <a:off x="0" y="28273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D81715-7DCC-4FC5-9F05-CB89BEF8B935}"/>
              </a:ext>
            </a:extLst>
          </p:cNvPr>
          <p:cNvSpPr/>
          <p:nvPr/>
        </p:nvSpPr>
        <p:spPr>
          <a:xfrm>
            <a:off x="2899568" y="922674"/>
            <a:ext cx="2343705" cy="234370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Cultural and Literary Clubs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4B05343-F1C2-44AC-BB5E-32A93A4EB2AD}"/>
              </a:ext>
            </a:extLst>
          </p:cNvPr>
          <p:cNvSpPr/>
          <p:nvPr/>
        </p:nvSpPr>
        <p:spPr>
          <a:xfrm>
            <a:off x="3314516" y="3136524"/>
            <a:ext cx="2343705" cy="234370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Newsletter and Magazine</a:t>
            </a:r>
          </a:p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5D7C12-6E07-400D-9207-C307C9223272}"/>
              </a:ext>
            </a:extLst>
          </p:cNvPr>
          <p:cNvSpPr/>
          <p:nvPr/>
        </p:nvSpPr>
        <p:spPr>
          <a:xfrm>
            <a:off x="5399566" y="3632194"/>
            <a:ext cx="2343705" cy="234370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Social media platforms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07A6BE-F6C3-4B16-AEA9-D471AF71E596}"/>
              </a:ext>
            </a:extLst>
          </p:cNvPr>
          <p:cNvSpPr/>
          <p:nvPr/>
        </p:nvSpPr>
        <p:spPr>
          <a:xfrm>
            <a:off x="6731584" y="1901048"/>
            <a:ext cx="2343705" cy="234370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Events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FE3FB8-ACEA-4103-A01D-ED2DB37CAD4E}"/>
              </a:ext>
            </a:extLst>
          </p:cNvPr>
          <p:cNvSpPr/>
          <p:nvPr/>
        </p:nvSpPr>
        <p:spPr>
          <a:xfrm>
            <a:off x="5135314" y="210241"/>
            <a:ext cx="2343705" cy="234370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INTER IIT Cultural meet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880B021-0B1A-48F3-906F-06C7CACAE69F}"/>
              </a:ext>
            </a:extLst>
          </p:cNvPr>
          <p:cNvSpPr/>
          <p:nvPr/>
        </p:nvSpPr>
        <p:spPr>
          <a:xfrm>
            <a:off x="4828324" y="1945437"/>
            <a:ext cx="2109926" cy="210992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90394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4" grpId="0" animBg="1"/>
      <p:bldP spid="16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1192</Words>
  <Application>Microsoft Office PowerPoint</Application>
  <PresentationFormat>Widescreen</PresentationFormat>
  <Paragraphs>117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Duties and Responsibilities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 IIT cultural meet</vt:lpstr>
      <vt:lpstr>Clubs administration</vt:lpstr>
      <vt:lpstr>Clubs administration </vt:lpstr>
      <vt:lpstr>Club activities</vt:lpstr>
      <vt:lpstr>Club activities</vt:lpstr>
      <vt:lpstr>Newsletter and Magazine</vt:lpstr>
      <vt:lpstr>Social media platform ( Youtube )</vt:lpstr>
      <vt:lpstr>Insta and facebook pages</vt:lpstr>
      <vt:lpstr>Events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DHONDGE</dc:creator>
  <cp:lastModifiedBy>ROHIT DHONDGE</cp:lastModifiedBy>
  <cp:revision>101</cp:revision>
  <dcterms:created xsi:type="dcterms:W3CDTF">2020-08-06T08:50:35Z</dcterms:created>
  <dcterms:modified xsi:type="dcterms:W3CDTF">2020-08-11T07:51:17Z</dcterms:modified>
</cp:coreProperties>
</file>