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2" r:id="rId5"/>
    <p:sldId id="260" r:id="rId6"/>
    <p:sldId id="264" r:id="rId7"/>
    <p:sldId id="263" r:id="rId8"/>
    <p:sldId id="258" r:id="rId9"/>
    <p:sldId id="261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22952-CF01-4C9F-9FD4-02FD0BB467CF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6B30-7555-4BA9-9C65-40FF707FF3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44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2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4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45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7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73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13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19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3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9753600" cy="11446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4855" y="6324600"/>
            <a:ext cx="1585509" cy="297918"/>
          </a:xfrm>
        </p:spPr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130300"/>
            <a:ext cx="10024533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838D9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 Institute of Technology</a:t>
            </a:r>
          </a:p>
          <a:p>
            <a:pPr algn="ctr"/>
            <a:r>
              <a:rPr lang="en-US" sz="1600" b="1" dirty="0">
                <a:solidFill>
                  <a:srgbClr val="838D9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Hyderabad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8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6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04801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1524000"/>
            <a:ext cx="4754880" cy="4812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1523290"/>
            <a:ext cx="4754880" cy="481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7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5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2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6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6324600"/>
            <a:ext cx="9759019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4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200" y="1722276"/>
            <a:ext cx="9753600" cy="2368419"/>
          </a:xfrm>
        </p:spPr>
        <p:txBody>
          <a:bodyPr/>
          <a:lstStyle/>
          <a:p>
            <a:r>
              <a:rPr lang="en-US" dirty="0">
                <a:effectLst/>
                <a:latin typeface="Algerian" panose="04020705040A02060702" pitchFamily="82" charset="0"/>
              </a:rPr>
              <a:t>Srinivas Kalyan K</a:t>
            </a:r>
            <a:endParaRPr lang="en-IN" dirty="0">
              <a:effectLst/>
              <a:latin typeface="Algerian" panose="04020705040A020607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768011"/>
            <a:ext cx="9753600" cy="8319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Nominee For Mess Secretary</a:t>
            </a:r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About Me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D14B-8BDC-4B7D-AABD-DB514765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B.Tech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year in Mechanical &amp; Aerospace Engineering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Member of Mess council, 2019-20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Coordinator of Torque club of IIT Hyderabad, 2019-20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Finance Head at Sunshine club of IIT Hyderabad, 2019-20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Speaker Curator at EML club of IIT Hyderabad, 2019-20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Part of Inter IIT Tech Meet 8.0 contingent, 2019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Asst. Manager at E-Cell of IIT Hyderabad, 2018-19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Duties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86F7B-692B-4F7C-9523-D07788B4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81" y="1346718"/>
            <a:ext cx="9753600" cy="4662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Regular Quality assessment of mess food.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Ensure to maintain proper sanity and hygiene in the Mess premises.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Shall head the Mess monitoring committee and ensure its effective working.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Shall collect the feedback from student community and act upon 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Shall take prompt actions on complaints raised regarding quality, quantity and hygiene.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Prepare the mess menu based on student poll.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Shall be in direct contact with hostel wardens and mess managers for smooth functioning of the mess.</a:t>
            </a:r>
          </a:p>
          <a:p>
            <a:pPr marL="4572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Quality, Hygiene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EF5BE-98E0-4056-A8BD-D8C5496C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6153"/>
            <a:ext cx="9753600" cy="4888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Pest control activities will be done periodically in the mess premises.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Soaps and other sanitary requirements will be made available at mess counters.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Cleaning of mess infrastructures will be done multiple times a day.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Washrooms and wash basins will be cleaned regularly.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Quality of the vegetables, edible oils, meat, eggs, dal, rice and other groceries are checked periodically.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Will ensure only standard (manufactured) food products are used as per tender document.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Will ensure oil is used as per FSSAI norms.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Quality of milk will be monitored.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Restructuring Mess Council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34B3-B441-49A9-8EA3-09863CE9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81" y="1337389"/>
            <a:ext cx="9753600" cy="47853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Mess monitoring committee will be re-structured and a single point of contact are made with Mess Secretary as its head.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New set of roles and responsibilities will be made for the same.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Members of Council are selected based on interviews.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</a:rPr>
              <a:t>Council meetings are organized once in fortnight.</a:t>
            </a:r>
          </a:p>
          <a:p>
            <a:pPr>
              <a:lnSpc>
                <a:spcPct val="160000"/>
              </a:lnSpc>
            </a:pPr>
            <a:r>
              <a:rPr lang="en-IN" dirty="0">
                <a:solidFill>
                  <a:schemeClr val="bg1"/>
                </a:solidFill>
              </a:rPr>
              <a:t>Members of the council will monitor the quality and quantity of the food on daily basis and report to head of the council.</a:t>
            </a:r>
          </a:p>
        </p:txBody>
      </p:sp>
    </p:spTree>
    <p:extLst>
      <p:ext uri="{BB962C8B-B14F-4D97-AF65-F5344CB8AC3E}">
        <p14:creationId xmlns:p14="http://schemas.microsoft.com/office/powerpoint/2010/main" val="22708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Choose your Menu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9351-4EFE-4434-B63A-3C8D3A21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7028"/>
            <a:ext cx="9753600" cy="3520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Menu will be made considering the students opinion.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 Google form is shared with student community to choose their own mess menu.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Final menu is selected based on student poll.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This form will be floated once a month.</a:t>
            </a:r>
          </a:p>
        </p:txBody>
      </p:sp>
    </p:spTree>
    <p:extLst>
      <p:ext uri="{BB962C8B-B14F-4D97-AF65-F5344CB8AC3E}">
        <p14:creationId xmlns:p14="http://schemas.microsoft.com/office/powerpoint/2010/main" val="300632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Feedback and Transparency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7D42-38B0-4043-980C-1779F85C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24001"/>
            <a:ext cx="9753600" cy="4634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Feedback is taken from student community in both online and offline means.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 Google form is floated in the student community to take feedback and complaint/suggestion will be taken into account.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 feedback box is maintained at mess counters for the same.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When someone is not satisfied by the reports of mess council, they will be given a chance to inspect mess along with the members of mess council.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Mess council is always open to new suggestions.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New Initiatives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9217-8923-4BD6-893F-12C677E1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Ensure no wastage of food in the mess.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2"/>
                </a:solidFill>
              </a:rPr>
              <a:t>Ensure personal hygiene of chef and mess workers and abide to guidelines of IIT Hyderabad.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2"/>
                </a:solidFill>
              </a:rPr>
              <a:t>Will try to bring more payment options at mess counters.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2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736534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PLEASE DO VOTE ME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59D8-A8D1-492C-8C42-C7C86AC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78" y="1524000"/>
            <a:ext cx="9790922" cy="91088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My initiatives cannot be attained without your assistance and support..!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9F722-BC52-49B3-99E2-92D1F37DF4C2}"/>
              </a:ext>
            </a:extLst>
          </p:cNvPr>
          <p:cNvSpPr txBox="1"/>
          <p:nvPr/>
        </p:nvSpPr>
        <p:spPr>
          <a:xfrm>
            <a:off x="4477139" y="4192281"/>
            <a:ext cx="323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2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538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Cambria</vt:lpstr>
      <vt:lpstr>Georgia</vt:lpstr>
      <vt:lpstr>Wingdings</vt:lpstr>
      <vt:lpstr>Perspective</vt:lpstr>
      <vt:lpstr>Srinivas Kalyan K</vt:lpstr>
      <vt:lpstr>About Me</vt:lpstr>
      <vt:lpstr>Duties</vt:lpstr>
      <vt:lpstr>Quality, Hygiene</vt:lpstr>
      <vt:lpstr>Restructuring Mess Council</vt:lpstr>
      <vt:lpstr>Choose your Menu</vt:lpstr>
      <vt:lpstr>Feedback and Transparency</vt:lpstr>
      <vt:lpstr>New Initiatives</vt:lpstr>
      <vt:lpstr>PLEASE DO VOTE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Srinivas kalyan kasturi</cp:lastModifiedBy>
  <cp:revision>38</cp:revision>
  <dcterms:modified xsi:type="dcterms:W3CDTF">2020-08-11T05:51:30Z</dcterms:modified>
</cp:coreProperties>
</file>