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fb64f91b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fb64f91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b64f94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fb64f94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b64f91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fb64f91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f5220f2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ff5220f2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ff5220f2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ff5220f2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f5220f2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ff5220f2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1e83588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1e83588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b64f91b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fb64f91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b64f91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fb64f91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fb64f91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fb64f91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fb64f91b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fb64f91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914400" y="1085851"/>
            <a:ext cx="73152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600"/>
              <a:buFont typeface="Arial"/>
              <a:buNone/>
              <a:defRPr b="1" sz="3600">
                <a:solidFill>
                  <a:srgbClr val="FF66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914400" y="3028950"/>
            <a:ext cx="7315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266141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457200" y="847725"/>
            <a:ext cx="75183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2"/>
          <p:cNvSpPr txBox="1"/>
          <p:nvPr/>
        </p:nvSpPr>
        <p:spPr>
          <a:xfrm>
            <a:off x="3408395" y="4330561"/>
            <a:ext cx="231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Indian Institute of Technology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 sz="1100"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5083" y="3891465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777550" y="-720149"/>
            <a:ext cx="35889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5313000" y="2305432"/>
            <a:ext cx="33633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793550" y="430882"/>
            <a:ext cx="3363300" cy="5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457200" y="1200150"/>
            <a:ext cx="82296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457200" y="2953942"/>
            <a:ext cx="82296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914400" y="3763179"/>
            <a:ext cx="73152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914400" y="2898824"/>
            <a:ext cx="7315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914400" y="228601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914400" y="1143000"/>
            <a:ext cx="35661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81728" y="1142468"/>
            <a:ext cx="35661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116348" y="2057400"/>
            <a:ext cx="336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885145" y="2057400"/>
            <a:ext cx="3362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914400" y="1158537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914400" y="2537460"/>
            <a:ext cx="35661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4681727" y="2537460"/>
            <a:ext cx="35661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914400" y="1369022"/>
            <a:ext cx="29508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021752" y="1370032"/>
            <a:ext cx="42078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914400" y="3045822"/>
            <a:ext cx="29508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914400" y="1371600"/>
            <a:ext cx="29535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191000" y="1714500"/>
            <a:ext cx="4038600" cy="2514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0" dir="5400000" dist="31750" endA="0" endPos="30000" fadeDir="5400000" kx="0" rotWithShape="0" algn="bl" stA="30000" stPos="0" sy="-100000" ky="0"/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914400" y="3044952"/>
            <a:ext cx="29535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343900" y="430355"/>
            <a:ext cx="183000" cy="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8569419" y="430355"/>
            <a:ext cx="576000" cy="4293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1"/>
          <p:cNvCxnSpPr/>
          <p:nvPr/>
        </p:nvCxnSpPr>
        <p:spPr>
          <a:xfrm>
            <a:off x="914400" y="4743450"/>
            <a:ext cx="73194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/>
          <p:nvPr/>
        </p:nvSpPr>
        <p:spPr>
          <a:xfrm>
            <a:off x="8178800" y="430355"/>
            <a:ext cx="109800" cy="42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063992" y="430355"/>
            <a:ext cx="63900" cy="429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914400" y="1085851"/>
            <a:ext cx="7315200" cy="194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Sunny Shankar Mane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914400" y="2842075"/>
            <a:ext cx="7315200" cy="85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Nominee for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Science and Technology Secretary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914400" y="215200"/>
            <a:ext cx="7315200" cy="451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Listing of all the  facilities available on the campus which might help 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Students working on the project.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 College Tech Competition :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Improve collaboration with IIIT Hyderabad and BITS Hyderabad.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Documentation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02875" y="1554601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lang="en" sz="2100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 see every vote that I am entrusted with as a responsibility and if chosen, I shall work to the best of my abilities in fulfilling that responsibility.</a:t>
            </a:r>
            <a:endParaRPr sz="2100"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730725" y="1981500"/>
            <a:ext cx="3461400" cy="118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Ie</a:t>
            </a:r>
            <a:r>
              <a:rPr lang="en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!</a:t>
            </a:r>
            <a:endParaRPr sz="3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My Credentials :</a:t>
            </a:r>
            <a:r>
              <a:rPr lang="en"/>
              <a:t> 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11250" y="1280225"/>
            <a:ext cx="7315200" cy="246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3rd year student , Materials Science and 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Metallurgical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Engineering.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Core member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of the team </a:t>
            </a: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IITH Racing 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2019-2020.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Core member 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of the</a:t>
            </a: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Robotics Clubs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IIT Hyderabad 2019-2020.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Part of the team </a:t>
            </a: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 IIT Tech meet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2019.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Core member of the team </a:t>
            </a: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Robowars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for year 2019-2020.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Core member of  Infocus : The photography club of IIT Hyderabad 2019-2020.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Class Representative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for MSME18 batch consecutively</a:t>
            </a: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for 2 years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,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2018-2019 , 2019-2020 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My Preliminary duties</a:t>
            </a:r>
            <a:r>
              <a:rPr lang="en"/>
              <a:t> : 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08436" y="953317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I shall promote and address Science &amp; Technology activities regarding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➢ Summer Undergraduate Research Fellowship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➢ Technical Clubs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➢ Do-it-yourself Hobby Workshop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➢ Challenge Lecture Series, a Science &amp; Technology Extra-Mural 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events.     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 shall plan schedule of scitech activities with 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budgetary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requirement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On discussion with coordinators and present to the president.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 shall consult Faculty Advisor and work with the Student Activities Coordinator of the Institute on all matters related to science and technology activities of the students.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07075" y="876075"/>
            <a:ext cx="7315200" cy="376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 shall ensure the smooth functioning of each and every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club by conducting regular meetings.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 shall provide support to the Institute on all matters related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 science and technology activities.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 shall ensure that the semester budget is sanctioned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within the required time.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 shall coordinate the science and technology activities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related to Inter-Collegiate events and corporate events.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 shall help the overall coordinator of GC Milan to organize technical events.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 shall select a contingent leader for the Inter IIT Techmeet.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                Agenda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81375" y="887075"/>
            <a:ext cx="7315200" cy="379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Scitech Clubs :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1)Increasing Participation : 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	            Higher flexibility in choosing projects to increase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participation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Organising more frequent showcasing events for projects.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Regularly undertaking projects useful to the IITH community to elevate interest of the community in Sci-Tech clubs. Some possibilities could be - </a:t>
            </a:r>
            <a:r>
              <a:rPr b="1"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Sugar dispenser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at Shiru cafe ,</a:t>
            </a:r>
            <a:r>
              <a:rPr b="1"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Token dispenser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 the mess etc.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Organizing more inclusive events like Aero-Show , CTF, talks.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 events for various sections of IITH fraternity.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2)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Proper Functioning of the clubs :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Monitoring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sessions held by clubs.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Providing Budgets on time.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Keeping informal meetings with coordinators(asking club report on monthly basis)</a:t>
            </a:r>
            <a:endParaRPr b="1"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Encouraging them towards long-term projects.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Getting recognition by Institute for the best projects and display them on 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website with proper documentation.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914400" y="157400"/>
            <a:ext cx="7315200" cy="455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3)Increasing PG participation in clubs 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▪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Orientations specific to PG students and possibilities of special roles for PG students.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▪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By organising review sessions by PG students, for the ongoing projects of various clubs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▪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Clubs based on basic sciences (MSc, PhD) can be established after accounting for its feasibility.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4)Faculty advisor for each club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5)Functioning of clubs in lockdown 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Try for online club sessions after working out issues related to feasibility.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6)Club-Industry collaboration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Scitech Website and Social media :</a:t>
            </a:r>
            <a:endParaRPr>
              <a:solidFill>
                <a:srgbClr val="FFC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Maintaining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and updating website on regular basis with latest of scitech events.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Displaying the best projects on website.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Short videos of projects  with documentation.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Videos(Aftermovie) of scitech events like Scitech expo , Aero-Show on youtube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Planning of Budgets :</a:t>
            </a:r>
            <a:endParaRPr>
              <a:solidFill>
                <a:srgbClr val="FFC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Ensuring budget gets approved on time , dividing budget based on various events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or  two semesters individually , considering Techmeet.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Ensuring clubs are using budgets properly and wisely and monitoring progress.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14400" y="313350"/>
            <a:ext cx="7315200" cy="451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Organizing webinar/lecture series by recognized speaker/educator.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Preparation and Planning of Inter IIT Tech Meet :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Organising sessions where last year’s team can share their valuable experience.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Preparing teams as problem statements are released and monitor their work, ask 	faculties for help if needed.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Merriweather"/>
              <a:buChar char="❏"/>
            </a:pPr>
            <a:r>
              <a:rPr lang="en" sz="1600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Scitech week :</a:t>
            </a:r>
            <a:endParaRPr sz="1600"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Organizing a week full of scitech events , scitech competitions and tech talks.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At the end of scitech week , a expo of best projects made by clubs. 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Organizing Tech GC Milan :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Planning of Tech GC properly , organising many engaging events with the help of    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various Clubs.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Transparency :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Transparency on all matters related to scitech clubs.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b="1"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a portal for Reimbursement,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where students can upload their bills and 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Coordinators or scitech secretary can upload proof of reimbursement. 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914400" y="157400"/>
            <a:ext cx="7315200" cy="457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Industry Exposure for students :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Arranging Hackathons , talks for students in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collaboration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with Industry.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b="1"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Arranging Fields visits.</a:t>
            </a:r>
            <a:endParaRPr b="1"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Merriweather"/>
              <a:buChar char="❏"/>
            </a:pPr>
            <a:r>
              <a:rPr lang="en" sz="1600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Collaboration with local vendors/online vendors for electronic components.</a:t>
            </a:r>
            <a:endParaRPr sz="1600"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Merriweather"/>
              <a:buChar char="❏"/>
            </a:pPr>
            <a:r>
              <a:rPr lang="en" sz="1600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Scitech Room :</a:t>
            </a:r>
            <a:endParaRPr sz="1600"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	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Push for a bigger room for arranging club meetings , for storing components.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and  arranging scitech council meetings , clubs meetings.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Keeping room organized , arranging a new closets to ensure no harm is done to 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projects.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Inventory Management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914400" y="165650"/>
            <a:ext cx="7315200" cy="456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Merriweather"/>
              <a:buChar char="❏"/>
            </a:pPr>
            <a:r>
              <a:rPr lang="en" sz="1600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Alumni :</a:t>
            </a:r>
            <a:endParaRPr sz="1600"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an advisory team where all the interested previous Scitech secretary can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share their ideas , advices for clubs.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Extending involvements of Alumni in terms of funds , industrial  experience ,      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Innovative ideas , guidance for projects.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Merriweather"/>
              <a:buChar char="❏"/>
            </a:pPr>
            <a:r>
              <a:rPr lang="en" sz="1600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New clubs :</a:t>
            </a:r>
            <a:endParaRPr sz="1600"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Try to establish a club based on science like </a:t>
            </a:r>
            <a:r>
              <a:rPr b="1"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chemistry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b="1"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biotech ,  nano science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by 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reviewing all the possibilities.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Try to establish a club related to </a:t>
            </a:r>
            <a:r>
              <a:rPr b="1"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Finance , Business and Analytics.</a:t>
            </a:r>
            <a:endParaRPr b="1"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Merriweather"/>
              <a:buChar char="❏"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Participation in national level competitions Smart India Hackathon,</a:t>
            </a:r>
            <a:endParaRPr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Robocon</a:t>
            </a:r>
            <a:r>
              <a:rPr lang="en" sz="1600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endParaRPr sz="1600">
              <a:solidFill>
                <a:srgbClr val="FFC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Establish a team for RoboCon with proper planning.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Try to get academic relaxations for the students participating through scitech in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Competitions 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Support for students participating in competitions like SIH, RoboCon etc.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pective">
  <a:themeElements>
    <a:clrScheme name="Perspective">
      <a:dk1>
        <a:srgbClr val="282828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