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4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22952-CF01-4C9F-9FD4-02FD0BB467CF}" type="datetimeFigureOut">
              <a:rPr lang="en-IN" smtClean="0"/>
              <a:t>11/08/2020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26B30-7555-4BA9-9C65-40FF707FF3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4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2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5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19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2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3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26B30-7555-4BA9-9C65-40FF707FF32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398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38abf40f108ccaad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7" name="Google Shape;1037;g38abf40f108ccaad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g38abf40f108ccaad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8abf40f108ccaad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7" name="Google Shape;1047;g38abf40f108ccaad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g38abf40f108ccaad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447801"/>
            <a:ext cx="9753600" cy="2595025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38600"/>
            <a:ext cx="9753600" cy="114463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4855" y="6324600"/>
            <a:ext cx="1585509" cy="297918"/>
          </a:xfrm>
        </p:spPr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" y="1130300"/>
            <a:ext cx="10024533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44526" y="5774081"/>
            <a:ext cx="3090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838D9B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Indian Institute of Technology</a:t>
            </a:r>
          </a:p>
          <a:p>
            <a:pPr algn="ctr"/>
            <a:r>
              <a:rPr lang="en-US" sz="1600" b="1" dirty="0">
                <a:solidFill>
                  <a:srgbClr val="838D9B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Hyderabad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44" y="5188620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81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03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162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42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57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03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304801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1524000"/>
            <a:ext cx="4754880" cy="4812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1523290"/>
            <a:ext cx="4754880" cy="4815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45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79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51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02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67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8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125200" y="573807"/>
            <a:ext cx="243840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47CDE24-9066-4186-8356-7C98E76EB770}" type="datetimeFigureOut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8/11/2020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C2D4023-F991-4AAD-8961-7A35BC15804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6324600"/>
            <a:ext cx="9759019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905067" y="573807"/>
            <a:ext cx="146304" cy="57231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51989" y="573807"/>
            <a:ext cx="85344" cy="5723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48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"/>
          <p:cNvSpPr txBox="1"/>
          <p:nvPr>
            <p:ph type="ctrTitle"/>
          </p:nvPr>
        </p:nvSpPr>
        <p:spPr>
          <a:xfrm>
            <a:off x="1219200" y="1447801"/>
            <a:ext cx="9753600" cy="25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rPr lang="en-IN"/>
              <a:t>MUNNA UMA</a:t>
            </a:r>
            <a:endParaRPr/>
          </a:p>
        </p:txBody>
      </p:sp>
      <p:sp>
        <p:nvSpPr>
          <p:cNvPr id="1058" name="Google Shape;1058;p1"/>
          <p:cNvSpPr txBox="1"/>
          <p:nvPr>
            <p:ph idx="1" type="subTitle"/>
          </p:nvPr>
        </p:nvSpPr>
        <p:spPr>
          <a:xfrm>
            <a:off x="1219200" y="4038600"/>
            <a:ext cx="9753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N">
                <a:solidFill>
                  <a:schemeClr val="lt2"/>
                </a:solidFill>
              </a:rPr>
              <a:t>Nominee for General Secretary II</a:t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rPr lang="en-IN">
                <a:solidFill>
                  <a:schemeClr val="lt2"/>
                </a:solidFill>
              </a:rPr>
              <a:t>Student Gymkhana 2020-2021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About 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E665F-0E57-4ECF-B084-9119871CFED4}"/>
              </a:ext>
            </a:extLst>
          </p:cNvPr>
          <p:cNvSpPr txBox="1"/>
          <p:nvPr/>
        </p:nvSpPr>
        <p:spPr>
          <a:xfrm>
            <a:off x="828959" y="2136338"/>
            <a:ext cx="9837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B. Tech 3</a:t>
            </a:r>
            <a:r>
              <a:rPr lang="en-IN" b="1" baseline="30000" dirty="0">
                <a:solidFill>
                  <a:schemeClr val="bg1"/>
                </a:solidFill>
              </a:rPr>
              <a:t>rd</a:t>
            </a:r>
            <a:r>
              <a:rPr lang="en-IN" b="1" dirty="0">
                <a:solidFill>
                  <a:schemeClr val="bg1"/>
                </a:solidFill>
              </a:rPr>
              <a:t> Year </a:t>
            </a:r>
            <a:r>
              <a:rPr lang="en-IN" dirty="0">
                <a:solidFill>
                  <a:schemeClr val="bg1"/>
                </a:solidFill>
              </a:rPr>
              <a:t>student from the </a:t>
            </a:r>
            <a:r>
              <a:rPr lang="en-IN" b="1" dirty="0">
                <a:solidFill>
                  <a:schemeClr val="bg1"/>
                </a:solidFill>
              </a:rPr>
              <a:t>Department of Chemical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Events Coordinator - I</a:t>
            </a:r>
            <a:r>
              <a:rPr lang="en-IN" dirty="0">
                <a:solidFill>
                  <a:schemeClr val="bg1"/>
                </a:solidFill>
              </a:rPr>
              <a:t>, National Service Scheme(</a:t>
            </a:r>
            <a:r>
              <a:rPr lang="en-IN" b="1" dirty="0">
                <a:solidFill>
                  <a:schemeClr val="bg1"/>
                </a:solidFill>
              </a:rPr>
              <a:t>NSS</a:t>
            </a:r>
            <a:r>
              <a:rPr lang="en-IN" dirty="0">
                <a:solidFill>
                  <a:schemeClr val="bg1"/>
                </a:solidFill>
              </a:rPr>
              <a:t>) 2019-2020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Events Coordinator</a:t>
            </a:r>
            <a:r>
              <a:rPr lang="en-IN" dirty="0">
                <a:solidFill>
                  <a:schemeClr val="bg1"/>
                </a:solidFill>
              </a:rPr>
              <a:t>, Ek Bharat Shrestha Bharat(</a:t>
            </a:r>
            <a:r>
              <a:rPr lang="en-IN" b="1" dirty="0">
                <a:solidFill>
                  <a:schemeClr val="bg1"/>
                </a:solidFill>
              </a:rPr>
              <a:t>EBSB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Active Member in </a:t>
            </a:r>
            <a:r>
              <a:rPr lang="en-IN" b="1" dirty="0">
                <a:solidFill>
                  <a:schemeClr val="bg1"/>
                </a:solidFill>
              </a:rPr>
              <a:t>Shuffle – The Dance Club of IITH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Represented IITH in </a:t>
            </a:r>
            <a:r>
              <a:rPr lang="en-IN" b="1" dirty="0">
                <a:solidFill>
                  <a:schemeClr val="bg1"/>
                </a:solidFill>
              </a:rPr>
              <a:t>9</a:t>
            </a:r>
            <a:r>
              <a:rPr lang="en-IN" b="1" baseline="30000" dirty="0">
                <a:solidFill>
                  <a:schemeClr val="bg1"/>
                </a:solidFill>
              </a:rPr>
              <a:t>th</a:t>
            </a:r>
            <a:r>
              <a:rPr lang="en-IN" b="1" dirty="0">
                <a:solidFill>
                  <a:schemeClr val="bg1"/>
                </a:solidFill>
              </a:rPr>
              <a:t> Inter-IIT Cultural Meet 4.0</a:t>
            </a:r>
          </a:p>
        </p:txBody>
      </p:sp>
    </p:spTree>
    <p:extLst>
      <p:ext uri="{BB962C8B-B14F-4D97-AF65-F5344CB8AC3E}">
        <p14:creationId xmlns:p14="http://schemas.microsoft.com/office/powerpoint/2010/main" val="362751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My Duties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E546F-0FF1-480F-A3B0-77C2DFB4EE8D}"/>
              </a:ext>
            </a:extLst>
          </p:cNvPr>
          <p:cNvSpPr txBox="1"/>
          <p:nvPr/>
        </p:nvSpPr>
        <p:spPr>
          <a:xfrm>
            <a:off x="853441" y="1720840"/>
            <a:ext cx="9901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 shall address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Hostel issues and catering services in the girls’ hostel area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Student Advising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Automation of Student Gymkhana Records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 shall work with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The President regarding matters related to mess, hostels and cafeteria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The Faculty In-charge, Student Activity of the Institute regarding the Annual Events of the Institute, such as the Foundation Day and the Gymkhana Day.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 shall analyse the situation periodically related to matters listed in My Duties and generate Agenda for the next meeting of the General Council II and of the President’s Council.</a:t>
            </a:r>
          </a:p>
        </p:txBody>
      </p:sp>
    </p:spTree>
    <p:extLst>
      <p:ext uri="{BB962C8B-B14F-4D97-AF65-F5344CB8AC3E}">
        <p14:creationId xmlns:p14="http://schemas.microsoft.com/office/powerpoint/2010/main" val="209372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My Duties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E733C-55C0-4367-A400-9CDDDF4FC1A2}"/>
              </a:ext>
            </a:extLst>
          </p:cNvPr>
          <p:cNvSpPr txBox="1"/>
          <p:nvPr/>
        </p:nvSpPr>
        <p:spPr>
          <a:xfrm>
            <a:off x="853441" y="1843950"/>
            <a:ext cx="99016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shall convene all meetings related to matters listed in my duties, and prepare their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shall prepare a record of the contributions made by students during the year related to matters listed in my duties.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will be the student member of the Women's Cell.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 will attend the proceedings of the case, as an invitee, provided the aggrieved student or Women Cell head doesn’t object.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6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"/>
          <p:cNvSpPr txBox="1"/>
          <p:nvPr>
            <p:ph type="title"/>
          </p:nvPr>
        </p:nvSpPr>
        <p:spPr>
          <a:xfrm>
            <a:off x="1224619" y="266701"/>
            <a:ext cx="9753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lang="en-IN"/>
              <a:t>Agenda</a:t>
            </a:r>
            <a:endParaRPr/>
          </a:p>
        </p:txBody>
      </p:sp>
      <p:sp>
        <p:nvSpPr>
          <p:cNvPr id="1034" name="Google Shape;1034;p1"/>
          <p:cNvSpPr txBox="1"/>
          <p:nvPr/>
        </p:nvSpPr>
        <p:spPr>
          <a:xfrm>
            <a:off x="787291" y="1536150"/>
            <a:ext cx="99015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Ensuring interactions with all segments of IITH Community.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involvement of UG and PG in the clubs by conducting surveys to identify the interested students.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Monthly Floating of Gymkhana Feedback Forms for any complaints, proposals, etc.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will try to conduct meetings more often with student representatives.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in the count of Dustbins around the Campus(Between Hostels and Acad-C Block, Between Cafeteria and P-Block Road.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will try to introduce Pantry per Hostel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"/>
          <p:cNvSpPr txBox="1"/>
          <p:nvPr>
            <p:ph type="title"/>
          </p:nvPr>
        </p:nvSpPr>
        <p:spPr>
          <a:xfrm>
            <a:off x="1224619" y="266701"/>
            <a:ext cx="9753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lang="en-IN"/>
              <a:t>Agenda</a:t>
            </a:r>
            <a:endParaRPr/>
          </a:p>
        </p:txBody>
      </p:sp>
      <p:sp>
        <p:nvSpPr>
          <p:cNvPr id="1044" name="Google Shape;1044;p3"/>
          <p:cNvSpPr txBox="1"/>
          <p:nvPr/>
        </p:nvSpPr>
        <p:spPr>
          <a:xfrm>
            <a:off x="853441" y="1843950"/>
            <a:ext cx="99015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Updating the dashboard(including cultural update, schedule of club activities, upcoming events, feedback)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will try to introduce new food outlets inside the campus.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Renovation and maintenance of street lights along with regular checking.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will try to introduce wifi-routers in hostel blocks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Celebrating women's week during march 1st-8th(Including various activities for the whole week)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B2DC-F659-4508-B55B-AB1898F9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851951"/>
            <a:ext cx="9753600" cy="1154097"/>
          </a:xfrm>
        </p:spPr>
        <p:txBody>
          <a:bodyPr>
            <a:noAutofit/>
          </a:bodyPr>
          <a:lstStyle/>
          <a:p>
            <a:pPr algn="ctr"/>
            <a:r>
              <a:rPr lang="en-IN" sz="10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6927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"/>
          <p:cNvSpPr txBox="1"/>
          <p:nvPr>
            <p:ph type="title"/>
          </p:nvPr>
        </p:nvSpPr>
        <p:spPr>
          <a:xfrm>
            <a:off x="1224619" y="266701"/>
            <a:ext cx="9753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lang="en-IN"/>
              <a:t>Agenda</a:t>
            </a:r>
            <a:endParaRPr b="1"/>
          </a:p>
        </p:txBody>
      </p:sp>
      <p:sp>
        <p:nvSpPr>
          <p:cNvPr id="1054" name="Google Shape;1054;p1"/>
          <p:cNvSpPr txBox="1"/>
          <p:nvPr>
            <p:ph idx="1" type="body"/>
          </p:nvPr>
        </p:nvSpPr>
        <p:spPr>
          <a:xfrm>
            <a:off x="788170" y="1716364"/>
            <a:ext cx="97536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Ensure proper functionality &amp; cleanliness of Mess, Hostel and Cafeteria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Consistent monitoring and reporting the Cleaning of pods, rooms and washrooms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Introducing sanitary pads in the vending machine(girls hostels)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Ensure the canteen Tiffin center get opened before 8 am( before classes starts)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Girls nights (one per semester)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Self defence classes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I will try for a bus stop/ shelter just out side the main gate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"/>
          <p:cNvSpPr txBox="1"/>
          <p:nvPr>
            <p:ph type="title"/>
          </p:nvPr>
        </p:nvSpPr>
        <p:spPr>
          <a:xfrm>
            <a:off x="1219200" y="695090"/>
            <a:ext cx="9753600" cy="54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 have a lot of skills that would make me stand out. Instead of speaking for myself, I would prefer to show you my work. I would like you to give me an opportunity to let my work speak for myself.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