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1e5c2575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1e5c2575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ff2d6266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ff2d6266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ff2d6266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ff2d6266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f2d6266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ff2d6266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ff2d6266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ff2d6266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1e5c2575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1e5c2575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f2d6266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ff2d6266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ff2d626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ff2d626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ff2d6266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ff2d6266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ff2d6266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ff2d6266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ff2d6266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ff2d6266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1e5c257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1e5c257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ff2d6266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ff2d6266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14400" y="1085851"/>
            <a:ext cx="7315200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600"/>
              <a:buFont typeface="Arial"/>
              <a:buNone/>
              <a:defRPr sz="3600" b="1">
                <a:solidFill>
                  <a:srgbClr val="FF66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914400" y="3028950"/>
            <a:ext cx="7315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266141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457200" y="847725"/>
            <a:ext cx="7518300" cy="0"/>
          </a:xfrm>
          <a:prstGeom prst="straightConnector1">
            <a:avLst/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2"/>
          <p:cNvSpPr txBox="1"/>
          <p:nvPr/>
        </p:nvSpPr>
        <p:spPr>
          <a:xfrm>
            <a:off x="3408395" y="4330561"/>
            <a:ext cx="2317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Indian Institute of Technology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Hyderabad</a:t>
            </a:r>
            <a:endParaRPr sz="1100"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5083" y="3891465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2777550" y="-720149"/>
            <a:ext cx="35889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5313000" y="2305432"/>
            <a:ext cx="3363300" cy="1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793550" y="430882"/>
            <a:ext cx="3363300" cy="5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over Content" type="txOverObj">
  <p:cSld name="TEXT_OVER_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6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2"/>
          </p:nvPr>
        </p:nvSpPr>
        <p:spPr>
          <a:xfrm>
            <a:off x="457200" y="2953942"/>
            <a:ext cx="8229600" cy="16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rtl="0">
              <a:spcBef>
                <a:spcPts val="300"/>
              </a:spcBef>
              <a:spcAft>
                <a:spcPts val="0"/>
              </a:spcAft>
              <a:buSzPts val="1500"/>
              <a:buChar char="▪"/>
              <a:defRPr/>
            </a:lvl1pPr>
            <a:lvl2pPr marL="914400" lvl="1" indent="-317500" rtl="0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304800" rtl="0">
              <a:spcBef>
                <a:spcPts val="200"/>
              </a:spcBef>
              <a:spcAft>
                <a:spcPts val="0"/>
              </a:spcAft>
              <a:buSzPts val="1200"/>
              <a:buChar char="▪"/>
              <a:defRPr/>
            </a:lvl3pPr>
            <a:lvl4pPr marL="1828800" lvl="3" indent="-298450" rtl="0">
              <a:spcBef>
                <a:spcPts val="2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rtl="0">
              <a:spcBef>
                <a:spcPts val="2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rtl="0">
              <a:spcBef>
                <a:spcPts val="200"/>
              </a:spcBef>
              <a:spcAft>
                <a:spcPts val="0"/>
              </a:spcAft>
              <a:buSzPts val="1100"/>
              <a:buChar char="▪"/>
              <a:defRPr/>
            </a:lvl6pPr>
            <a:lvl7pPr marL="3200400" lvl="6" indent="-298450" rtl="0">
              <a:spcBef>
                <a:spcPts val="200"/>
              </a:spcBef>
              <a:spcAft>
                <a:spcPts val="0"/>
              </a:spcAft>
              <a:buSzPts val="1100"/>
              <a:buChar char="▪"/>
              <a:defRPr/>
            </a:lvl7pPr>
            <a:lvl8pPr marL="3657600" lvl="7" indent="-298450" rtl="0">
              <a:spcBef>
                <a:spcPts val="200"/>
              </a:spcBef>
              <a:spcAft>
                <a:spcPts val="0"/>
              </a:spcAft>
              <a:buSzPts val="1100"/>
              <a:buChar char="▪"/>
              <a:defRPr/>
            </a:lvl8pPr>
            <a:lvl9pPr marL="4114800" lvl="8" indent="-298450" rtl="0">
              <a:spcBef>
                <a:spcPts val="200"/>
              </a:spcBef>
              <a:spcAft>
                <a:spcPts val="0"/>
              </a:spcAft>
              <a:buSzPts val="1100"/>
              <a:buChar char="▪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14400" y="3763179"/>
            <a:ext cx="73152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914400" y="2898824"/>
            <a:ext cx="7315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14400" y="228601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3566100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681728" y="1142468"/>
            <a:ext cx="3566100" cy="3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16348" y="2057400"/>
            <a:ext cx="3365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885145" y="2057400"/>
            <a:ext cx="3362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914400" y="1158537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3"/>
          </p:nvPr>
        </p:nvSpPr>
        <p:spPr>
          <a:xfrm>
            <a:off x="914400" y="2537460"/>
            <a:ext cx="3566100" cy="22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4"/>
          </p:nvPr>
        </p:nvSpPr>
        <p:spPr>
          <a:xfrm>
            <a:off x="4681727" y="2537460"/>
            <a:ext cx="3566100" cy="22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914400" y="1369022"/>
            <a:ext cx="29508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021752" y="1370032"/>
            <a:ext cx="4207800" cy="3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3pPr>
            <a:lvl4pPr marL="1828800" lvl="3" indent="-298450" algn="l">
              <a:spcBef>
                <a:spcPts val="200"/>
              </a:spcBef>
              <a:spcAft>
                <a:spcPts val="0"/>
              </a:spcAft>
              <a:buSzPts val="1100"/>
              <a:buChar char="▪"/>
              <a:defRPr sz="1100"/>
            </a:lvl4pPr>
            <a:lvl5pPr marL="2286000" lvl="4" indent="-298450" algn="l">
              <a:spcBef>
                <a:spcPts val="200"/>
              </a:spcBef>
              <a:spcAft>
                <a:spcPts val="0"/>
              </a:spcAft>
              <a:buSzPts val="1100"/>
              <a:buChar char="▪"/>
              <a:defRPr sz="11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914400" y="3045822"/>
            <a:ext cx="2950800" cy="16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914400" y="1371600"/>
            <a:ext cx="2953500" cy="16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4191000" y="1714500"/>
            <a:ext cx="4038600" cy="2514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stA="30000" endPos="30000" dist="31750" dir="5400000" sy="-100000" algn="bl" rotWithShape="0"/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914400" y="3044952"/>
            <a:ext cx="29535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343900" y="430355"/>
            <a:ext cx="183000" cy="4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8569419" y="430355"/>
            <a:ext cx="576000" cy="4293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914400" y="4743450"/>
            <a:ext cx="7319400" cy="0"/>
          </a:xfrm>
          <a:prstGeom prst="straightConnector1">
            <a:avLst/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/>
          <p:nvPr/>
        </p:nvSpPr>
        <p:spPr>
          <a:xfrm>
            <a:off x="8178800" y="430355"/>
            <a:ext cx="109800" cy="429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063992" y="430355"/>
            <a:ext cx="63900" cy="429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ctrTitle"/>
          </p:nvPr>
        </p:nvSpPr>
        <p:spPr>
          <a:xfrm>
            <a:off x="645150" y="1423525"/>
            <a:ext cx="7853700" cy="980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VAISHNAVI K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311700" y="2404225"/>
            <a:ext cx="8520600" cy="13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Nominee for Undergraduate Representative II</a:t>
            </a:r>
            <a:endParaRPr sz="2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Students’ Gymkhana 2020-2021, IIT Hyderabad</a:t>
            </a:r>
            <a:endParaRPr sz="2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/>
              <a:t>Extramural Lectures (EML):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Collaborating with EML for conducting sessions/talks and ensuring the active participation of UGs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Workshops on soft skills.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Student favoured speakers to increase student inclusion on the following: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Higher education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Talks on academics &amp; sports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Talks on creative domains (artists, writers, etc.)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Will plan and figure out digital ways to organise talks with speakers looking at the present COVID situation.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/>
              <a:t>UG-PG interactions: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1">
                <a:solidFill>
                  <a:schemeClr val="dk1"/>
                </a:solidFill>
              </a:rPr>
              <a:t>Academics:</a:t>
            </a:r>
            <a:endParaRPr sz="17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        Research Guidance Sessions:</a:t>
            </a:r>
            <a:endParaRPr sz="17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Coordinate with the PG reps, conduct a survey of the PhDs’ and UGs’ research work and plans and connect them accordingly. </a:t>
            </a:r>
            <a:endParaRPr sz="17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1">
                <a:solidFill>
                  <a:schemeClr val="dk1"/>
                </a:solidFill>
              </a:rPr>
              <a:t>General:</a:t>
            </a:r>
            <a:endParaRPr sz="17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Departmental days:</a:t>
            </a:r>
            <a:endParaRPr sz="17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These play a key role in strengthening the bonds between the UGs and PGs of each department. To ensure these happen, I will approach all the HoDs and schedule the departmental days beforehand and include these fixed dates in the department’s official academic calendar.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/>
              <a:t>Collaboration with other Councils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Better Disposal of Sanitary Napkins:</a:t>
            </a:r>
            <a:endParaRPr b="1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Gather inputs from the stakeholders</a:t>
            </a:r>
            <a:endParaRPr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Introduce a solution that is hygienic, environment friendly and economically feasible.</a:t>
            </a:r>
            <a:endParaRPr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Possible ideas from my research:</a:t>
            </a:r>
            <a:endParaRPr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Incinerators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Segregation using separate bins</a:t>
            </a:r>
            <a:endParaRPr sz="1500">
              <a:solidFill>
                <a:srgbClr val="0000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Provision of disposable wrapping material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Girls Night: </a:t>
            </a:r>
            <a:r>
              <a:rPr lang="en">
                <a:solidFill>
                  <a:srgbClr val="000000"/>
                </a:solidFill>
              </a:rPr>
              <a:t>Will contribute in making the Girls Night successful and promoting participation.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Gymkhana feedback on dashboard: </a:t>
            </a:r>
            <a:r>
              <a:rPr lang="en">
                <a:solidFill>
                  <a:srgbClr val="000000"/>
                </a:solidFill>
              </a:rPr>
              <a:t>Increasing the accessibility of the feedback portal (like the one on Discourse) by introducing a portal in the Dashboard app.</a:t>
            </a:r>
            <a:endParaRPr sz="16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 b="1" i="1" dirty="0">
                <a:solidFill>
                  <a:srgbClr val="FF0000"/>
                </a:solidFill>
              </a:rPr>
              <a:t>Smoothening the transformation into the new normal..</a:t>
            </a:r>
            <a:endParaRPr sz="17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About me:</a:t>
            </a:r>
            <a:endParaRPr sz="2500" b="1"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BTech’18, Mechanical and Aerospace Engineering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Hospitality Coordinator, Elan &amp; ηvision ‘20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Student Mentor at Sunshine, Counseling Cell of IIT Hyderabad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Core Member of Robotix Club and Torque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Member of Vibes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Participated in Inter IIT Tech meet ‘19 and bagged the silver medal in Ashoka’s Challenge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311700" y="4629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/>
              <a:t>DUTIES:</a:t>
            </a:r>
            <a:endParaRPr sz="3600"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The UG Rep shall be the point of contact of all the Undergrads for all the events happening with respect to the Undergraduates including: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(a) Festivals and Events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(b) Collection of entire record of batches corresponding to UG’s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(c) Fresher and Farewell party for all the Undergraduate batches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The UG Rep shall work along with the PG Rep on the matters listed in 1 (a), (b), (c)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The UG Rep shall work along with the General Secretary 1, General Secretary 2 on the matters related to hostel issues and catering issues.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The UG Rep shall try to bring out new initiatives along with the PG Rep and General Secretaries to increase the student’s participation and effectively reduce the UG-PG gap.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/>
              <a:t>Agenda:</a:t>
            </a:r>
            <a:endParaRPr sz="2800" b="1"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Freshmen- Registration, Orientation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Adapting to the online-first paradigm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Events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MSc concerns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Careers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EML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UG-PG interaction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Miscellaneous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dirty="0"/>
              <a:t>Freshmen-Registration, E-Orientation:</a:t>
            </a:r>
            <a:endParaRPr sz="3700" dirty="0"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311700" y="91672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Help organise E-Orientation sessions smoothly.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Ease the transition for the freshers by keeping them well informed of the orientations via mail/sms.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Make sure that parents and students do not face any inconvenience in the registration.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Adapting to the online-first paradigm:</a:t>
            </a:r>
            <a:endParaRPr sz="2500" b="1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Conducting online events for the freshers.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000" b="1" dirty="0">
                <a:solidFill>
                  <a:schemeClr val="dk1"/>
                </a:solidFill>
              </a:rPr>
              <a:t>#</a:t>
            </a:r>
            <a:r>
              <a:rPr lang="en" sz="2000" b="1" i="1" dirty="0">
                <a:solidFill>
                  <a:schemeClr val="dk1"/>
                </a:solidFill>
              </a:rPr>
              <a:t>FreshersGotTalent</a:t>
            </a:r>
            <a:r>
              <a:rPr lang="en" sz="2000" dirty="0">
                <a:solidFill>
                  <a:schemeClr val="dk1"/>
                </a:solidFill>
              </a:rPr>
              <a:t>:</a:t>
            </a:r>
            <a:r>
              <a:rPr lang="en" sz="2000" b="1" dirty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Online competitions which will be held in association with the clubs where freshers can exhibit their talents by </a:t>
            </a:r>
            <a:r>
              <a:rPr lang="en" sz="1900" dirty="0">
                <a:solidFill>
                  <a:schemeClr val="dk1"/>
                </a:solidFill>
              </a:rPr>
              <a:t>submitting </a:t>
            </a:r>
            <a:r>
              <a:rPr lang="en" sz="2000" dirty="0">
                <a:solidFill>
                  <a:schemeClr val="dk1"/>
                </a:solidFill>
              </a:rPr>
              <a:t>entries of various kinds.</a:t>
            </a:r>
            <a:r>
              <a:rPr lang="en" sz="2000" i="1" dirty="0">
                <a:solidFill>
                  <a:srgbClr val="FF0000"/>
                </a:solidFill>
              </a:rPr>
              <a:t> </a:t>
            </a:r>
            <a:endParaRPr sz="2000" i="1" dirty="0">
              <a:solidFill>
                <a:srgbClr val="FF0000"/>
              </a:solidFill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Conducting game nights (pictionary etc.) and other fun              activities to provide stress relief.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Freshers’ forum via FB group/Discord.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Events:</a:t>
            </a:r>
            <a:endParaRPr sz="2500" b="1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311700" y="111662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FRESHERS’ NIGHT:</a:t>
            </a:r>
            <a:endParaRPr sz="1700" b="1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Create an efficient organising team and ensure a vast array of events are conducted to encourage every fresher’s participation.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Ensure active participation from all cultural clubs.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FAREWELL: </a:t>
            </a:r>
            <a:endParaRPr sz="1700" i="1">
              <a:solidFill>
                <a:srgbClr val="FF0000"/>
              </a:solidFill>
            </a:endParaRPr>
          </a:p>
          <a:p>
            <a:pPr marL="457200" lvl="0" indent="-3365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Digital Farewell testimonies: A formal account of the experiences of graduating student/their advice to their juniors put briefly in a few lines - their mantra to life at IITH.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Farewell diaries: A digital yearbook and slambook system for each graduating batch.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MSc concerns:</a:t>
            </a:r>
            <a:endParaRPr sz="2500" b="1"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MSc Chemistry Project allotment System:</a:t>
            </a:r>
            <a:endParaRPr sz="2000">
              <a:solidFill>
                <a:schemeClr val="dk1"/>
              </a:solidFill>
            </a:endParaRPr>
          </a:p>
          <a:p>
            <a:pPr marL="381000" lvl="1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Currently, MSc Chemistry students have a chit system for the project allotment.</a:t>
            </a:r>
            <a:endParaRPr sz="2000">
              <a:solidFill>
                <a:schemeClr val="dk1"/>
              </a:solidFill>
            </a:endParaRPr>
          </a:p>
          <a:p>
            <a:pPr marL="381000" lvl="1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i="1">
                <a:solidFill>
                  <a:schemeClr val="dk1"/>
                </a:solidFill>
              </a:rPr>
              <a:t>Discuss with the students and arrive at a consensus towards a more streamlined allotment process.</a:t>
            </a:r>
            <a:endParaRPr sz="2000" i="1">
              <a:solidFill>
                <a:schemeClr val="dk1"/>
              </a:solidFill>
            </a:endParaRPr>
          </a:p>
          <a:p>
            <a:pPr marL="1778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Will try to organise freshers and farewell for the MSc students.</a:t>
            </a:r>
            <a:endParaRPr sz="20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Careers:</a:t>
            </a:r>
            <a:endParaRPr b="1"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268825" y="1017725"/>
            <a:ext cx="8520600" cy="3358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1">
                <a:solidFill>
                  <a:schemeClr val="dk1"/>
                </a:solidFill>
              </a:rPr>
              <a:t>Coordinating with the OCS (formerly Placement Cell) and Alumni Cell:                          </a:t>
            </a:r>
            <a:r>
              <a:rPr lang="en" sz="1700">
                <a:solidFill>
                  <a:schemeClr val="dk1"/>
                </a:solidFill>
              </a:rPr>
              <a:t>                    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Expanding the database of placement experiences: Will work towards expanding the database of placement experiences by reaching out to the alumni.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Informal talks sharing internship experiences (starting from online tests to the last day of internship)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1">
                <a:solidFill>
                  <a:schemeClr val="dk1"/>
                </a:solidFill>
              </a:rPr>
              <a:t>Industrial interaction:</a:t>
            </a:r>
            <a:endParaRPr sz="1700" b="1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Talks, livestreams and online shadowing 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 b="1">
                <a:solidFill>
                  <a:schemeClr val="dk1"/>
                </a:solidFill>
              </a:rPr>
              <a:t>Industrial Visits</a:t>
            </a:r>
            <a:r>
              <a:rPr lang="en" sz="1700">
                <a:solidFill>
                  <a:schemeClr val="dk1"/>
                </a:solidFill>
              </a:rPr>
              <a:t>: Implementing annual IVs for core branches to increase their exposure to their field’s industry.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rgbClr val="282828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804</Words>
  <Application>Microsoft Office PowerPoint</Application>
  <PresentationFormat>On-screen Show (16:9)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Noto Sans Symbols</vt:lpstr>
      <vt:lpstr>Perspective</vt:lpstr>
      <vt:lpstr>VAISHNAVI K </vt:lpstr>
      <vt:lpstr>About me:</vt:lpstr>
      <vt:lpstr>DUTIES:</vt:lpstr>
      <vt:lpstr>Agenda:</vt:lpstr>
      <vt:lpstr>Freshmen-Registration, E-Orientation:</vt:lpstr>
      <vt:lpstr>Adapting to the online-first paradigm:</vt:lpstr>
      <vt:lpstr>Events:</vt:lpstr>
      <vt:lpstr>MSc concerns:</vt:lpstr>
      <vt:lpstr>Careers:</vt:lpstr>
      <vt:lpstr>Extramural Lectures (EML): </vt:lpstr>
      <vt:lpstr>UG-PG interactions: </vt:lpstr>
      <vt:lpstr>Collaboration with other Councils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VAISHNAVI K</dc:title>
  <dc:creator>Vaishnavi Kanyaboina</dc:creator>
  <cp:lastModifiedBy>vaishnavi kanyaboina</cp:lastModifiedBy>
  <cp:revision>3</cp:revision>
  <dcterms:modified xsi:type="dcterms:W3CDTF">2020-08-11T06:10:19Z</dcterms:modified>
</cp:coreProperties>
</file>