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11" r:id="rId2"/>
    <p:sldId id="513" r:id="rId3"/>
    <p:sldId id="522" r:id="rId4"/>
    <p:sldId id="517" r:id="rId5"/>
    <p:sldId id="518" r:id="rId6"/>
    <p:sldId id="389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9" autoAdjust="0"/>
    <p:restoredTop sz="96412" autoAdjust="0"/>
  </p:normalViewPr>
  <p:slideViewPr>
    <p:cSldViewPr>
      <p:cViewPr varScale="1">
        <p:scale>
          <a:sx n="114" d="100"/>
          <a:sy n="11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 &amp; Random Forests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Trees encode a series of True/False questions.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42261" y="1601935"/>
            <a:ext cx="1143000" cy="912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Pet Picker:</a:t>
            </a:r>
          </a:p>
          <a:p>
            <a:pPr algn="ctr"/>
            <a:r>
              <a:rPr lang="en-US" sz="1400" dirty="0"/>
              <a:t>Do you travel?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514600"/>
            <a:ext cx="674272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28" idx="0"/>
          </p:cNvCxnSpPr>
          <p:nvPr/>
        </p:nvCxnSpPr>
        <p:spPr>
          <a:xfrm>
            <a:off x="4213761" y="2514600"/>
            <a:ext cx="2533689" cy="591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006772">
            <a:off x="3351593" y="2526268"/>
            <a:ext cx="56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 rot="742752">
            <a:off x="5147188" y="24322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2715" y="3135868"/>
            <a:ext cx="1143000" cy="912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Are you gone more than 1 week?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55654" y="4048533"/>
            <a:ext cx="674272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926" y="4060201"/>
            <a:ext cx="605789" cy="59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006772">
            <a:off x="2602047" y="4060201"/>
            <a:ext cx="56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4" name="TextBox 23"/>
          <p:cNvSpPr txBox="1"/>
          <p:nvPr/>
        </p:nvSpPr>
        <p:spPr>
          <a:xfrm rot="2723277">
            <a:off x="3693841" y="41409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b="22460"/>
          <a:stretch/>
        </p:blipFill>
        <p:spPr>
          <a:xfrm>
            <a:off x="834861" y="4801981"/>
            <a:ext cx="1920793" cy="11791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71" y="4737391"/>
            <a:ext cx="1672190" cy="12436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b="16156"/>
          <a:stretch/>
        </p:blipFill>
        <p:spPr>
          <a:xfrm>
            <a:off x="4975236" y="4668051"/>
            <a:ext cx="1868952" cy="13130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3" y="4737391"/>
            <a:ext cx="1524000" cy="101329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175950" y="3106569"/>
            <a:ext cx="1143000" cy="912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you like to dress up your pets?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038889" y="4019234"/>
            <a:ext cx="674272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13161" y="4030902"/>
            <a:ext cx="605789" cy="59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006772">
            <a:off x="5885282" y="4030902"/>
            <a:ext cx="56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 rot="2723277">
            <a:off x="6977076" y="41116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True/False questions can be represented with a series of If/Else Statements</a:t>
            </a:r>
          </a:p>
          <a:p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Do You Travel?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Yes Travel: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/>
              <a:t>Are you gone for more than 1 week?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/>
              <a:t>Yes: Pet Rock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/>
              <a:t>No: Pet Fish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No Travel: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/>
              <a:t>Do You like to dress up your pet?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/>
              <a:t>Yes Dress Up: Pet Dog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/>
              <a:t>No Dress Up: Pet Cat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3"/>
          <a:stretch/>
        </p:blipFill>
        <p:spPr>
          <a:xfrm>
            <a:off x="4625788" y="1511867"/>
            <a:ext cx="4244982" cy="47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Decision Tree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Trees can become very complex and may not generalize well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200"/>
            <a:ext cx="9144000" cy="23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455" y="7620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Instead of a single, complex tree like in the previous slide, a random forest algorithm will sample the data and build many smaller, simpler decisions trees (i.e. A forest of trees).</a:t>
            </a:r>
          </a:p>
          <a:p>
            <a:endParaRPr lang="en-US" sz="1600" dirty="0"/>
          </a:p>
          <a:p>
            <a:r>
              <a:rPr lang="en-US" sz="1600" dirty="0"/>
              <a:t>Each of these trees are much simpler because they are built from a subset of the data. </a:t>
            </a:r>
          </a:p>
          <a:p>
            <a:endParaRPr lang="en-US" sz="1600" dirty="0"/>
          </a:p>
          <a:p>
            <a:r>
              <a:rPr lang="en-US" sz="1600" dirty="0"/>
              <a:t>Each simple tree is considered a “weak classifier”, but when you combine them, they form a “strong classifier”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55" y="3178470"/>
            <a:ext cx="6858000" cy="31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14507</TotalTime>
  <Words>239</Words>
  <Application>Microsoft Office PowerPoint</Application>
  <PresentationFormat>On-screen Show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1_Unbranded</vt:lpstr>
      <vt:lpstr>Decision Trees &amp; Random Forests</vt:lpstr>
      <vt:lpstr>Decision Trees</vt:lpstr>
      <vt:lpstr>Decision Trees</vt:lpstr>
      <vt:lpstr>Decision Tree Complexity</vt:lpstr>
      <vt:lpstr>Random Forests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Bryan Lowe</cp:lastModifiedBy>
  <cp:revision>1706</cp:revision>
  <cp:lastPrinted>2016-01-30T16:23:56Z</cp:lastPrinted>
  <dcterms:created xsi:type="dcterms:W3CDTF">2015-01-20T17:19:00Z</dcterms:created>
  <dcterms:modified xsi:type="dcterms:W3CDTF">2019-01-08T01:25:36Z</dcterms:modified>
</cp:coreProperties>
</file>