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0"/>
  </p:notesMasterIdLst>
  <p:handoutMasterIdLst>
    <p:handoutMasterId r:id="rId11"/>
  </p:handoutMasterIdLst>
  <p:sldIdLst>
    <p:sldId id="311" r:id="rId2"/>
    <p:sldId id="507" r:id="rId3"/>
    <p:sldId id="513" r:id="rId4"/>
    <p:sldId id="514" r:id="rId5"/>
    <p:sldId id="515" r:id="rId6"/>
    <p:sldId id="516" r:id="rId7"/>
    <p:sldId id="509" r:id="rId8"/>
    <p:sldId id="389"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FF00"/>
    <a:srgbClr val="AA4003"/>
    <a:srgbClr val="C0504D"/>
    <a:srgbClr val="FF8200"/>
    <a:srgbClr val="BF5700"/>
    <a:srgbClr val="1D1A36"/>
    <a:srgbClr val="1E4B87"/>
    <a:srgbClr val="262626"/>
    <a:srgbClr val="1B306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6" autoAdjust="0"/>
    <p:restoredTop sz="96412" autoAdjust="0"/>
  </p:normalViewPr>
  <p:slideViewPr>
    <p:cSldViewPr>
      <p:cViewPr varScale="1">
        <p:scale>
          <a:sx n="114" d="100"/>
          <a:sy n="114" d="100"/>
        </p:scale>
        <p:origin x="498" y="11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1/7/2019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1/7/2019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79831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04012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33443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1579256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08082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18991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Coding Boot Camp</a:t>
            </a: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lstStyle/>
          <a:p>
            <a:r>
              <a:rPr lang="en-US" dirty="0"/>
              <a:t>K Nearest Neighbors</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9510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Nearest Neighbors Algorithm</a:t>
            </a:r>
          </a:p>
        </p:txBody>
      </p:sp>
      <p:sp>
        <p:nvSpPr>
          <p:cNvPr id="3" name="TextBox 2"/>
          <p:cNvSpPr txBox="1"/>
          <p:nvPr/>
        </p:nvSpPr>
        <p:spPr>
          <a:xfrm>
            <a:off x="609600" y="1295400"/>
            <a:ext cx="7772400" cy="2585323"/>
          </a:xfrm>
          <a:prstGeom prst="rect">
            <a:avLst/>
          </a:prstGeom>
          <a:noFill/>
        </p:spPr>
        <p:txBody>
          <a:bodyPr wrap="square" rtlCol="0">
            <a:spAutoFit/>
          </a:bodyPr>
          <a:lstStyle/>
          <a:p>
            <a:r>
              <a:rPr lang="en-US" dirty="0"/>
              <a:t>KNN is a really simple and robust algorithm for classification (and sometimes regression). </a:t>
            </a:r>
          </a:p>
          <a:p>
            <a:endParaRPr lang="en-US" dirty="0"/>
          </a:p>
          <a:p>
            <a:r>
              <a:rPr lang="en-US" dirty="0"/>
              <a:t>It has many benefits such as outlier insensitivity, ability to classify non-linear data, a high accuracy. </a:t>
            </a:r>
          </a:p>
          <a:p>
            <a:endParaRPr lang="en-US" dirty="0"/>
          </a:p>
          <a:p>
            <a:r>
              <a:rPr lang="en-US" dirty="0"/>
              <a:t>It does require a lot of memory </a:t>
            </a:r>
            <a:r>
              <a:rPr lang="en-US" dirty="0">
                <a:sym typeface="Wingdings"/>
              </a:rPr>
              <a:t></a:t>
            </a:r>
            <a:endParaRPr lang="en-US" dirty="0"/>
          </a:p>
          <a:p>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3048000"/>
            <a:ext cx="4370089" cy="3302000"/>
          </a:xfrm>
          <a:prstGeom prst="rect">
            <a:avLst/>
          </a:prstGeom>
        </p:spPr>
      </p:pic>
    </p:spTree>
    <p:extLst>
      <p:ext uri="{BB962C8B-B14F-4D97-AF65-F5344CB8AC3E}">
        <p14:creationId xmlns:p14="http://schemas.microsoft.com/office/powerpoint/2010/main" val="1244813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1</a:t>
            </a:r>
          </a:p>
        </p:txBody>
      </p:sp>
      <p:sp>
        <p:nvSpPr>
          <p:cNvPr id="3" name="TextBox 2"/>
          <p:cNvSpPr txBox="1"/>
          <p:nvPr/>
        </p:nvSpPr>
        <p:spPr>
          <a:xfrm>
            <a:off x="327561" y="1066800"/>
            <a:ext cx="7772400" cy="1477328"/>
          </a:xfrm>
          <a:prstGeom prst="rect">
            <a:avLst/>
          </a:prstGeom>
          <a:noFill/>
        </p:spPr>
        <p:txBody>
          <a:bodyPr wrap="square" rtlCol="0">
            <a:spAutoFit/>
          </a:bodyPr>
          <a:lstStyle/>
          <a:p>
            <a:r>
              <a:rPr lang="en-US" dirty="0"/>
              <a:t>When K = 1, this is simply Nearest Neighbor. You find the point nearest to your new data point and that is the class that the new data point (Green Circle) will belong to. In this case, the closest neighbor is a red triangle, so the data point will belong to red.</a:t>
            </a:r>
          </a:p>
          <a:p>
            <a:endParaRPr lang="en-US" dirty="0"/>
          </a:p>
        </p:txBody>
      </p:sp>
      <p:sp>
        <p:nvSpPr>
          <p:cNvPr id="22" name="Oval 21"/>
          <p:cNvSpPr>
            <a:spLocks noChangeAspect="1"/>
          </p:cNvSpPr>
          <p:nvPr/>
        </p:nvSpPr>
        <p:spPr>
          <a:xfrm>
            <a:off x="3260356" y="2862970"/>
            <a:ext cx="2404143" cy="2178692"/>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Triangle 18"/>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7030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3</a:t>
            </a:r>
          </a:p>
        </p:txBody>
      </p:sp>
      <p:sp>
        <p:nvSpPr>
          <p:cNvPr id="3" name="TextBox 2"/>
          <p:cNvSpPr txBox="1"/>
          <p:nvPr/>
        </p:nvSpPr>
        <p:spPr>
          <a:xfrm>
            <a:off x="327561" y="1066800"/>
            <a:ext cx="7772400" cy="1200329"/>
          </a:xfrm>
          <a:prstGeom prst="rect">
            <a:avLst/>
          </a:prstGeom>
          <a:noFill/>
        </p:spPr>
        <p:txBody>
          <a:bodyPr wrap="square" rtlCol="0">
            <a:spAutoFit/>
          </a:bodyPr>
          <a:lstStyle/>
          <a:p>
            <a:r>
              <a:rPr lang="en-US" dirty="0"/>
              <a:t>When K = 3, We find the 3 closest neighbors. In this case, there are two blue square and 1 red triangle, so the new data point will be grouped with the blue squares</a:t>
            </a:r>
          </a:p>
          <a:p>
            <a:endParaRPr lang="en-US" dirty="0"/>
          </a:p>
        </p:txBody>
      </p:sp>
      <p:sp>
        <p:nvSpPr>
          <p:cNvPr id="4" name="Oval 3"/>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Triangle 4"/>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2552239" y="2221257"/>
            <a:ext cx="3820377" cy="3462117"/>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83234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5</a:t>
            </a:r>
          </a:p>
        </p:txBody>
      </p:sp>
      <p:sp>
        <p:nvSpPr>
          <p:cNvPr id="3" name="TextBox 2"/>
          <p:cNvSpPr txBox="1"/>
          <p:nvPr/>
        </p:nvSpPr>
        <p:spPr>
          <a:xfrm>
            <a:off x="327561" y="1066800"/>
            <a:ext cx="7772400" cy="923330"/>
          </a:xfrm>
          <a:prstGeom prst="rect">
            <a:avLst/>
          </a:prstGeom>
          <a:noFill/>
        </p:spPr>
        <p:txBody>
          <a:bodyPr wrap="square" rtlCol="0">
            <a:spAutoFit/>
          </a:bodyPr>
          <a:lstStyle/>
          <a:p>
            <a:r>
              <a:rPr lang="en-US" dirty="0"/>
              <a:t>When K = 5, there are 3 red triangles and 2 blue squares, so the new data point will belong to the red triangles.</a:t>
            </a:r>
          </a:p>
          <a:p>
            <a:endParaRPr lang="en-US" dirty="0"/>
          </a:p>
        </p:txBody>
      </p:sp>
      <p:sp>
        <p:nvSpPr>
          <p:cNvPr id="22" name="Oval 21"/>
          <p:cNvSpPr>
            <a:spLocks noChangeAspect="1"/>
          </p:cNvSpPr>
          <p:nvPr/>
        </p:nvSpPr>
        <p:spPr>
          <a:xfrm>
            <a:off x="2057400" y="1981200"/>
            <a:ext cx="4838964" cy="4385185"/>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Triangle 18"/>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1862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7</a:t>
            </a:r>
          </a:p>
        </p:txBody>
      </p:sp>
      <p:sp>
        <p:nvSpPr>
          <p:cNvPr id="3" name="TextBox 2"/>
          <p:cNvSpPr txBox="1"/>
          <p:nvPr/>
        </p:nvSpPr>
        <p:spPr>
          <a:xfrm>
            <a:off x="327561" y="1066800"/>
            <a:ext cx="2903730" cy="1477328"/>
          </a:xfrm>
          <a:prstGeom prst="rect">
            <a:avLst/>
          </a:prstGeom>
          <a:noFill/>
        </p:spPr>
        <p:txBody>
          <a:bodyPr wrap="square" rtlCol="0">
            <a:spAutoFit/>
          </a:bodyPr>
          <a:lstStyle/>
          <a:p>
            <a:r>
              <a:rPr lang="en-US" dirty="0"/>
              <a:t>Finally, when k = 7, the majority are red triangles, so the new data point still belongs to red.</a:t>
            </a:r>
          </a:p>
          <a:p>
            <a:endParaRPr lang="en-US" dirty="0"/>
          </a:p>
        </p:txBody>
      </p:sp>
      <p:grpSp>
        <p:nvGrpSpPr>
          <p:cNvPr id="4" name="Group 3"/>
          <p:cNvGrpSpPr/>
          <p:nvPr/>
        </p:nvGrpSpPr>
        <p:grpSpPr>
          <a:xfrm>
            <a:off x="2819400" y="1053935"/>
            <a:ext cx="6046077" cy="5271740"/>
            <a:chOff x="354723" y="229815"/>
            <a:chExt cx="8215410" cy="7445001"/>
          </a:xfrm>
        </p:grpSpPr>
        <p:sp>
          <p:nvSpPr>
            <p:cNvPr id="22" name="Oval 21"/>
            <p:cNvSpPr>
              <a:spLocks noChangeAspect="1"/>
            </p:cNvSpPr>
            <p:nvPr/>
          </p:nvSpPr>
          <p:spPr>
            <a:xfrm>
              <a:off x="354723" y="229815"/>
              <a:ext cx="8215410" cy="7445001"/>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Triangle 18"/>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2897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Choosing K</a:t>
            </a:r>
          </a:p>
        </p:txBody>
      </p:sp>
      <p:sp>
        <p:nvSpPr>
          <p:cNvPr id="3" name="TextBox 2"/>
          <p:cNvSpPr txBox="1"/>
          <p:nvPr/>
        </p:nvSpPr>
        <p:spPr>
          <a:xfrm>
            <a:off x="327561" y="1066800"/>
            <a:ext cx="7772400" cy="1477328"/>
          </a:xfrm>
          <a:prstGeom prst="rect">
            <a:avLst/>
          </a:prstGeom>
          <a:noFill/>
        </p:spPr>
        <p:txBody>
          <a:bodyPr wrap="square" rtlCol="0">
            <a:spAutoFit/>
          </a:bodyPr>
          <a:lstStyle/>
          <a:p>
            <a:r>
              <a:rPr lang="en-US" dirty="0"/>
              <a:t>Because k can vary your results, the easiest technique for choosing a k value is to loop through a range k and calculate the score. Choose the lowest value of k where the score starts to stabilize. Note: We only use odd numbers so there are no ties between classes.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10" y="2819400"/>
            <a:ext cx="8915400" cy="1752600"/>
          </a:xfrm>
          <a:prstGeom prst="rect">
            <a:avLst/>
          </a:prstGeom>
        </p:spPr>
      </p:pic>
    </p:spTree>
    <p:extLst>
      <p:ext uri="{BB962C8B-B14F-4D97-AF65-F5344CB8AC3E}">
        <p14:creationId xmlns:p14="http://schemas.microsoft.com/office/powerpoint/2010/main" val="9657285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7510F5-D708-6044-A693-189676061E16}">
  <we:reference id="wa104178141" version="3.1.2.28" store="en-US" storeType="OMEX"/>
  <we:alternateReferences>
    <we:reference id="WA104178141" version="3.1.2.28"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14349</TotalTime>
  <Words>301</Words>
  <Application>Microsoft Office PowerPoint</Application>
  <PresentationFormat>On-screen Show (4:3)</PresentationFormat>
  <Paragraphs>31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Roboto</vt:lpstr>
      <vt:lpstr>Wingdings</vt:lpstr>
      <vt:lpstr>1_Unbranded</vt:lpstr>
      <vt:lpstr>K Nearest Neighbors</vt:lpstr>
      <vt:lpstr>K Nearest Neighbors Algorithm</vt:lpstr>
      <vt:lpstr>K = 1</vt:lpstr>
      <vt:lpstr>K = 3</vt:lpstr>
      <vt:lpstr>K = 5</vt:lpstr>
      <vt:lpstr>K = 7</vt:lpstr>
      <vt:lpstr>Choosing K</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Bryan Lowe</cp:lastModifiedBy>
  <cp:revision>1692</cp:revision>
  <cp:lastPrinted>2016-01-30T16:23:56Z</cp:lastPrinted>
  <dcterms:created xsi:type="dcterms:W3CDTF">2015-01-20T17:19:00Z</dcterms:created>
  <dcterms:modified xsi:type="dcterms:W3CDTF">2019-01-08T01:38:55Z</dcterms:modified>
</cp:coreProperties>
</file>