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0"/>
  </p:notesMasterIdLst>
  <p:handoutMasterIdLst>
    <p:handoutMasterId r:id="rId11"/>
  </p:handoutMasterIdLst>
  <p:sldIdLst>
    <p:sldId id="311" r:id="rId2"/>
    <p:sldId id="513" r:id="rId3"/>
    <p:sldId id="517" r:id="rId4"/>
    <p:sldId id="518" r:id="rId5"/>
    <p:sldId id="519" r:id="rId6"/>
    <p:sldId id="520" r:id="rId7"/>
    <p:sldId id="521" r:id="rId8"/>
    <p:sldId id="389" r:id="rId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FF00"/>
    <a:srgbClr val="AA4003"/>
    <a:srgbClr val="C0504D"/>
    <a:srgbClr val="FF8200"/>
    <a:srgbClr val="BF5700"/>
    <a:srgbClr val="1D1A36"/>
    <a:srgbClr val="1E4B87"/>
    <a:srgbClr val="262626"/>
    <a:srgbClr val="1B306B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6" autoAdjust="0"/>
    <p:restoredTop sz="96412" autoAdjust="0"/>
  </p:normalViewPr>
  <p:slideViewPr>
    <p:cSldViewPr>
      <p:cViewPr varScale="1">
        <p:scale>
          <a:sx n="114" d="100"/>
          <a:sy n="114" d="100"/>
        </p:scale>
        <p:origin x="192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24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52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74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43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25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27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important to keep in mind why you joined this class. Let’s talk about your goals.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81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64595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3962400"/>
            <a:ext cx="22431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Data Bootcamp | 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0" y="3962400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 Day, Year</a:t>
            </a:r>
          </a:p>
        </p:txBody>
      </p:sp>
    </p:spTree>
    <p:extLst>
      <p:ext uri="{BB962C8B-B14F-4D97-AF65-F5344CB8AC3E}">
        <p14:creationId xmlns:p14="http://schemas.microsoft.com/office/powerpoint/2010/main" val="12249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8975"/>
            <a:ext cx="8610600" cy="5483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1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</a:p>
        </p:txBody>
      </p:sp>
    </p:spTree>
    <p:extLst>
      <p:ext uri="{BB962C8B-B14F-4D97-AF65-F5344CB8AC3E}">
        <p14:creationId xmlns:p14="http://schemas.microsoft.com/office/powerpoint/2010/main" val="171000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1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70" r:id="rId4"/>
    <p:sldLayoutId id="2147483669" r:id="rId5"/>
    <p:sldLayoutId id="2147483671" r:id="rId6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91" y="2885043"/>
            <a:ext cx="8229600" cy="871860"/>
          </a:xfrm>
        </p:spPr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6892" y="3962400"/>
            <a:ext cx="2670436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Data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5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709710" cy="653854"/>
          </a:xfrm>
        </p:spPr>
        <p:txBody>
          <a:bodyPr>
            <a:normAutofit/>
          </a:bodyPr>
          <a:lstStyle/>
          <a:p>
            <a:r>
              <a:rPr lang="en-US" dirty="0"/>
              <a:t>Linear Classifiers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7561" y="10668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Classifiers attempt to draw a line that separates the data, but the issue is which line best separates the groups?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11" y="2286000"/>
            <a:ext cx="6362700" cy="4089400"/>
          </a:xfrm>
          <a:prstGeom prst="rect">
            <a:avLst/>
          </a:prstGeom>
        </p:spPr>
      </p:pic>
      <p:sp>
        <p:nvSpPr>
          <p:cNvPr id="23" name="Smiley Face 22"/>
          <p:cNvSpPr/>
          <p:nvPr/>
        </p:nvSpPr>
        <p:spPr>
          <a:xfrm>
            <a:off x="5105400" y="3810000"/>
            <a:ext cx="381000" cy="381000"/>
          </a:xfrm>
          <a:prstGeom prst="smileyFace">
            <a:avLst/>
          </a:prstGeom>
          <a:solidFill>
            <a:srgbClr val="27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ular Callout 29"/>
          <p:cNvSpPr/>
          <p:nvPr/>
        </p:nvSpPr>
        <p:spPr>
          <a:xfrm>
            <a:off x="5857301" y="2971800"/>
            <a:ext cx="1219200" cy="838200"/>
          </a:xfrm>
          <a:prstGeom prst="wedgeRoundRectCallout">
            <a:avLst>
              <a:gd name="adj1" fmla="val -74271"/>
              <a:gd name="adj2" fmla="val 529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Which Class am I?</a:t>
            </a:r>
          </a:p>
        </p:txBody>
      </p:sp>
    </p:spTree>
    <p:extLst>
      <p:ext uri="{BB962C8B-B14F-4D97-AF65-F5344CB8AC3E}">
        <p14:creationId xmlns:p14="http://schemas.microsoft.com/office/powerpoint/2010/main" val="158770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709710" cy="653854"/>
          </a:xfrm>
        </p:spPr>
        <p:txBody>
          <a:bodyPr>
            <a:normAutofit/>
          </a:bodyPr>
          <a:lstStyle/>
          <a:p>
            <a:r>
              <a:rPr lang="en-US" dirty="0"/>
              <a:t>Linear Classifiers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7561" y="10668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Classifiers attempt to draw a line that separates the data, but the issue is which line best separates the groups?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11" y="2286000"/>
            <a:ext cx="6362700" cy="40894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1600200" y="2667000"/>
            <a:ext cx="4724400" cy="2971800"/>
          </a:xfrm>
          <a:prstGeom prst="line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miley Face 7"/>
          <p:cNvSpPr/>
          <p:nvPr/>
        </p:nvSpPr>
        <p:spPr>
          <a:xfrm>
            <a:off x="5105400" y="3810000"/>
            <a:ext cx="381000" cy="381000"/>
          </a:xfrm>
          <a:prstGeom prst="smileyFace">
            <a:avLst/>
          </a:prstGeom>
          <a:solidFill>
            <a:srgbClr val="27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5857301" y="2971800"/>
            <a:ext cx="1219200" cy="838200"/>
          </a:xfrm>
          <a:prstGeom prst="wedgeRoundRectCallout">
            <a:avLst>
              <a:gd name="adj1" fmla="val -74271"/>
              <a:gd name="adj2" fmla="val 529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Yay! Red!</a:t>
            </a:r>
          </a:p>
        </p:txBody>
      </p:sp>
    </p:spTree>
    <p:extLst>
      <p:ext uri="{BB962C8B-B14F-4D97-AF65-F5344CB8AC3E}">
        <p14:creationId xmlns:p14="http://schemas.microsoft.com/office/powerpoint/2010/main" val="185222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709710" cy="653854"/>
          </a:xfrm>
        </p:spPr>
        <p:txBody>
          <a:bodyPr>
            <a:normAutofit/>
          </a:bodyPr>
          <a:lstStyle/>
          <a:p>
            <a:r>
              <a:rPr lang="en-US" dirty="0"/>
              <a:t>Linear Classifiers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7561" y="10668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Classifiers attempt to draw a line that separates the data, but the issue is which line best separates the groups?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11" y="2286000"/>
            <a:ext cx="6362700" cy="40894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 rot="2280000" flipV="1">
            <a:off x="1938050" y="2667000"/>
            <a:ext cx="4724400" cy="29718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miley Face 7"/>
          <p:cNvSpPr/>
          <p:nvPr/>
        </p:nvSpPr>
        <p:spPr>
          <a:xfrm>
            <a:off x="5105400" y="3810000"/>
            <a:ext cx="381000" cy="381000"/>
          </a:xfrm>
          <a:prstGeom prst="smileyFace">
            <a:avLst/>
          </a:prstGeom>
          <a:solidFill>
            <a:srgbClr val="27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5857301" y="2971800"/>
            <a:ext cx="1219200" cy="838200"/>
          </a:xfrm>
          <a:prstGeom prst="wedgeRoundRectCallout">
            <a:avLst>
              <a:gd name="adj1" fmla="val -74271"/>
              <a:gd name="adj2" fmla="val 529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Yay! Blue!</a:t>
            </a:r>
          </a:p>
        </p:txBody>
      </p:sp>
    </p:spTree>
    <p:extLst>
      <p:ext uri="{BB962C8B-B14F-4D97-AF65-F5344CB8AC3E}">
        <p14:creationId xmlns:p14="http://schemas.microsoft.com/office/powerpoint/2010/main" val="4297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709710" cy="653854"/>
          </a:xfrm>
        </p:spPr>
        <p:txBody>
          <a:bodyPr>
            <a:normAutofit/>
          </a:bodyPr>
          <a:lstStyle/>
          <a:p>
            <a:r>
              <a:rPr lang="en-US" dirty="0"/>
              <a:t>Linear Classifiers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7561" y="10668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Classifiers attempt to draw a line that separates the data, but the issue is which line best separates the groups?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11" y="2286000"/>
            <a:ext cx="6362700" cy="4089400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H="1" flipV="1">
            <a:off x="3657600" y="2451009"/>
            <a:ext cx="838200" cy="3568792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miley Face 7"/>
          <p:cNvSpPr/>
          <p:nvPr/>
        </p:nvSpPr>
        <p:spPr>
          <a:xfrm>
            <a:off x="5105400" y="3810000"/>
            <a:ext cx="381000" cy="381000"/>
          </a:xfrm>
          <a:prstGeom prst="smileyFace">
            <a:avLst/>
          </a:prstGeom>
          <a:solidFill>
            <a:srgbClr val="27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5857301" y="2971800"/>
            <a:ext cx="1219200" cy="838200"/>
          </a:xfrm>
          <a:prstGeom prst="wedgeRoundRectCallout">
            <a:avLst>
              <a:gd name="adj1" fmla="val -74271"/>
              <a:gd name="adj2" fmla="val 529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Yay! Red!</a:t>
            </a:r>
          </a:p>
        </p:txBody>
      </p:sp>
    </p:spTree>
    <p:extLst>
      <p:ext uri="{BB962C8B-B14F-4D97-AF65-F5344CB8AC3E}">
        <p14:creationId xmlns:p14="http://schemas.microsoft.com/office/powerpoint/2010/main" val="201603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709710" cy="653854"/>
          </a:xfrm>
        </p:spPr>
        <p:txBody>
          <a:bodyPr>
            <a:normAutofit/>
          </a:bodyPr>
          <a:lstStyle/>
          <a:p>
            <a:r>
              <a:rPr lang="en-US" dirty="0"/>
              <a:t>Linear Classifiers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7561" y="10668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Classifiers attempt to draw a line that separates the data, but the issue is which line best separates the groups?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11" y="2286000"/>
            <a:ext cx="6362700" cy="40894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1600200" y="2667000"/>
            <a:ext cx="4724400" cy="2971800"/>
          </a:xfrm>
          <a:prstGeom prst="line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2280000" flipV="1">
            <a:off x="1938050" y="2667000"/>
            <a:ext cx="4724400" cy="29718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3657600" y="2451009"/>
            <a:ext cx="838200" cy="3568792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miley Face 4"/>
          <p:cNvSpPr/>
          <p:nvPr/>
        </p:nvSpPr>
        <p:spPr>
          <a:xfrm>
            <a:off x="5105400" y="3810000"/>
            <a:ext cx="381000" cy="381000"/>
          </a:xfrm>
          <a:prstGeom prst="smileyFace">
            <a:avLst/>
          </a:prstGeom>
          <a:solidFill>
            <a:srgbClr val="27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5857301" y="2971800"/>
            <a:ext cx="1219200" cy="838200"/>
          </a:xfrm>
          <a:prstGeom prst="wedgeRoundRectCallout">
            <a:avLst>
              <a:gd name="adj1" fmla="val -74271"/>
              <a:gd name="adj2" fmla="val 529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I’m so confused</a:t>
            </a:r>
          </a:p>
        </p:txBody>
      </p:sp>
    </p:spTree>
    <p:extLst>
      <p:ext uri="{BB962C8B-B14F-4D97-AF65-F5344CB8AC3E}">
        <p14:creationId xmlns:p14="http://schemas.microsoft.com/office/powerpoint/2010/main" val="90904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709710" cy="653854"/>
          </a:xfrm>
        </p:spPr>
        <p:txBody>
          <a:bodyPr>
            <a:normAutofit/>
          </a:bodyPr>
          <a:lstStyle/>
          <a:p>
            <a:r>
              <a:rPr lang="en-US" dirty="0"/>
              <a:t>Support Vector Machines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7561" y="10668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SVM Algorithm finds the optimal hyperplane that separates the data points with the largest margin possible.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11" y="2286000"/>
            <a:ext cx="6362700" cy="40894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1524000" y="2672715"/>
            <a:ext cx="4724400" cy="2971800"/>
          </a:xfrm>
          <a:prstGeom prst="line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miley Face 4"/>
          <p:cNvSpPr/>
          <p:nvPr/>
        </p:nvSpPr>
        <p:spPr>
          <a:xfrm>
            <a:off x="5072867" y="3777615"/>
            <a:ext cx="381000" cy="381000"/>
          </a:xfrm>
          <a:prstGeom prst="smileyFace">
            <a:avLst/>
          </a:prstGeom>
          <a:solidFill>
            <a:srgbClr val="27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438400" y="3238500"/>
            <a:ext cx="4421456" cy="2792730"/>
          </a:xfrm>
          <a:prstGeom prst="line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524000" y="2555915"/>
            <a:ext cx="3739367" cy="2217183"/>
          </a:xfrm>
          <a:prstGeom prst="line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00400" y="3777615"/>
            <a:ext cx="887434" cy="1265398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3274067">
            <a:off x="3080872" y="4164053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Max </a:t>
            </a:r>
            <a:r>
              <a:rPr lang="en-US" dirty="0"/>
              <a:t>Margin</a:t>
            </a:r>
          </a:p>
        </p:txBody>
      </p:sp>
      <p:sp>
        <p:nvSpPr>
          <p:cNvPr id="25" name="TextBox 24"/>
          <p:cNvSpPr txBox="1"/>
          <p:nvPr/>
        </p:nvSpPr>
        <p:spPr>
          <a:xfrm rot="19630174">
            <a:off x="3946890" y="3068054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Optimal Hyperplane</a:t>
            </a:r>
          </a:p>
        </p:txBody>
      </p:sp>
      <p:sp>
        <p:nvSpPr>
          <p:cNvPr id="26" name="Rounded Rectangular Callout 25"/>
          <p:cNvSpPr/>
          <p:nvPr/>
        </p:nvSpPr>
        <p:spPr>
          <a:xfrm>
            <a:off x="5857301" y="2971800"/>
            <a:ext cx="1219200" cy="838200"/>
          </a:xfrm>
          <a:prstGeom prst="wedgeRoundRectCallout">
            <a:avLst>
              <a:gd name="adj1" fmla="val -74271"/>
              <a:gd name="adj2" fmla="val 529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Ok, red it is!</a:t>
            </a:r>
          </a:p>
        </p:txBody>
      </p:sp>
    </p:spTree>
    <p:extLst>
      <p:ext uri="{BB962C8B-B14F-4D97-AF65-F5344CB8AC3E}">
        <p14:creationId xmlns:p14="http://schemas.microsoft.com/office/powerpoint/2010/main" val="82203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Questions / Discussion</a:t>
            </a:r>
          </a:p>
        </p:txBody>
      </p:sp>
    </p:spTree>
    <p:extLst>
      <p:ext uri="{BB962C8B-B14F-4D97-AF65-F5344CB8AC3E}">
        <p14:creationId xmlns:p14="http://schemas.microsoft.com/office/powerpoint/2010/main" val="201876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87510F5-D708-6044-A693-189676061E16}">
  <we:reference id="wa104178141" version="3.1.2.28" store="en-US" storeType="OMEX"/>
  <we:alternateReferences>
    <we:reference id="WA104178141" version="3.1.2.28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14388</TotalTime>
  <Words>210</Words>
  <Application>Microsoft Office PowerPoint</Application>
  <PresentationFormat>On-screen Show (4:3)</PresentationFormat>
  <Paragraphs>31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Roboto</vt:lpstr>
      <vt:lpstr>1_Unbranded</vt:lpstr>
      <vt:lpstr>Support Vector Machine</vt:lpstr>
      <vt:lpstr>Linear Classifiers</vt:lpstr>
      <vt:lpstr>Linear Classifiers</vt:lpstr>
      <vt:lpstr>Linear Classifiers</vt:lpstr>
      <vt:lpstr>Linear Classifiers</vt:lpstr>
      <vt:lpstr>Linear Classifiers</vt:lpstr>
      <vt:lpstr>Support Vector Machines</vt:lpstr>
      <vt:lpstr>Questions /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Bryan Lowe</cp:lastModifiedBy>
  <cp:revision>1698</cp:revision>
  <cp:lastPrinted>2016-01-30T16:23:56Z</cp:lastPrinted>
  <dcterms:created xsi:type="dcterms:W3CDTF">2015-01-20T17:19:00Z</dcterms:created>
  <dcterms:modified xsi:type="dcterms:W3CDTF">2019-01-08T01:54:35Z</dcterms:modified>
</cp:coreProperties>
</file>