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539F-0117-4DA8-B1DF-209E6172A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B503-67DE-4985-9688-404A5CEF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58C7-4CB4-4B0E-84A9-037FC484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3764-E42E-449A-A102-F90AA11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CAA6-DDC3-441C-98B2-A8D49AB7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7485-E0BC-4C0E-90A6-5D89880D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49FD2-3523-4CBB-BDAF-2EE7929A9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BEA0-353B-4142-BF0A-2FB14209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693C-2D00-42BF-A470-A0CE455E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3997-3A6C-4ACC-B0EE-31DD565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4863A-5B76-4D0A-9B97-A8A2E1096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5A2F-09A7-4DAF-8825-B2CB40D3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5708-F28B-439D-AE07-5EF973C9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48F6-E033-4E10-BB1B-84FDB334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EF24-5F05-4B96-8106-1470D5A3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2220-4B6E-415A-8C54-ADB5C57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FDEE-6CA4-4599-A9DA-2B1A8840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DDD1-8480-4BF6-997C-6B7DEDC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A770-82E6-4E90-BFA2-2C158872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CA6C-6C4D-4EAD-A0EA-F2A733AD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E6F-016D-49D0-9DF7-3EBB52B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0180-0CCF-4629-A9BE-FE074C2B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6802-B796-4015-8C10-337A2CEE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C48-BA17-4CD8-87FD-994A8149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5BF2-07C6-42B2-B1B1-50618F3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6C06-19D2-4DF4-BEF3-5E98B8B9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1A7C-DAE5-4E3E-B415-113927388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A0C54-2712-4B4A-B080-0D4264DC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99958-55F6-4F05-B414-9DF4B985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7B7E-CD11-4182-A1F3-C3D4631B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38D9-35C7-49C2-9078-079C595B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95BD-2A51-4DB8-BAB4-24D86ED0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3268-572C-45C9-ABF9-F046008F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5C87D-25DF-4F6D-B7E7-84696C601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CB711-5A4C-4D3B-9E80-113CFA777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5B709-9D71-4705-BF74-EB66772CC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73BD7-C041-49E0-B126-9B5FEFB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9FD1-13BF-42EC-9D05-0E74F15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BF7B0-E490-4EA5-BD52-4C44A5E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A625-3BF6-489E-9595-06A3D2E7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314FD-C20A-4729-A609-311FFD63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A249E-57B4-4355-979B-68700DFC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7281-17F7-491A-84FB-6E21CFED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635D6-414F-4C9A-A997-58A22069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27E5A-73B1-4854-8CB7-E81640D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E19B-8088-4BD7-8CC8-C26888E1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C196-43CC-4364-B441-C1E1ECE6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9F9-BC77-46A7-9957-4E727B74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EDC7-CE46-4AB7-B15B-57497395E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44E1-BE42-4C17-A4E1-3E0CBB16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214B-9B01-4989-86F7-483D5B1B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F0F5-9622-445F-B8CC-86D34C9C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A0E-6FCE-4573-842F-FE4398F8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E259F-C085-47B2-886F-217D8FB3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CD16-630F-42A0-908E-534F88B8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EE20-72C6-43BC-B514-ABACC9BA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DD20-266F-4DA0-B064-92659752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2322-4A55-4EF2-A3B1-BA7508D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A9C77-7536-4574-87BA-A89A0E63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ED11-C4A2-4032-ABBD-EBB88F29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AF33-AD03-4ED4-BDEE-9D4D1DBD9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3BB4-981D-4829-8843-126E56F5BD64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D5E1-FD43-484B-9722-00D0AA84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3FDC-984B-41D2-81AA-FD295C04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529F-632C-42DA-9C94-6314A8E6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F975FC-BF4F-4228-B0B0-1DEFEE3DA567}"/>
              </a:ext>
            </a:extLst>
          </p:cNvPr>
          <p:cNvCxnSpPr/>
          <p:nvPr/>
        </p:nvCxnSpPr>
        <p:spPr>
          <a:xfrm>
            <a:off x="8282875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D7E882-A191-4154-B782-B7EF0F64AF87}"/>
              </a:ext>
            </a:extLst>
          </p:cNvPr>
          <p:cNvCxnSpPr/>
          <p:nvPr/>
        </p:nvCxnSpPr>
        <p:spPr>
          <a:xfrm>
            <a:off x="190235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DD5385-FE02-4616-BB66-C6716C955857}"/>
              </a:ext>
            </a:extLst>
          </p:cNvPr>
          <p:cNvGrpSpPr/>
          <p:nvPr/>
        </p:nvGrpSpPr>
        <p:grpSpPr>
          <a:xfrm>
            <a:off x="1691259" y="4248152"/>
            <a:ext cx="211094" cy="211094"/>
            <a:chOff x="1677812" y="4248152"/>
            <a:chExt cx="211094" cy="2110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C788B2-D4C9-483E-B84B-E4B3E4F7FE5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C504C9-94E1-4D61-887D-B439F903EBB8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BBDF9-D0D4-4DA3-A26B-FE43E4F32104}"/>
              </a:ext>
            </a:extLst>
          </p:cNvPr>
          <p:cNvCxnSpPr/>
          <p:nvPr/>
        </p:nvCxnSpPr>
        <p:spPr>
          <a:xfrm>
            <a:off x="4050072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A0BC80-77DE-458B-9ECC-B8FE42384FD4}"/>
              </a:ext>
            </a:extLst>
          </p:cNvPr>
          <p:cNvGrpSpPr/>
          <p:nvPr/>
        </p:nvGrpSpPr>
        <p:grpSpPr>
          <a:xfrm>
            <a:off x="3869266" y="4248152"/>
            <a:ext cx="211094" cy="211094"/>
            <a:chOff x="3855819" y="4248152"/>
            <a:chExt cx="211094" cy="2110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C05F39-85C8-4314-A202-8D7B560FED7E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A9BA2A-67A9-4F64-B916-9491798156A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3C6AFC-EC16-4CF7-B961-6DBC08032739}"/>
              </a:ext>
            </a:extLst>
          </p:cNvPr>
          <p:cNvCxnSpPr/>
          <p:nvPr/>
        </p:nvCxnSpPr>
        <p:spPr>
          <a:xfrm>
            <a:off x="6167503" y="435369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3F1F4-6EBE-4DC3-AA58-4D1958CD8E1D}"/>
              </a:ext>
            </a:extLst>
          </p:cNvPr>
          <p:cNvGrpSpPr/>
          <p:nvPr/>
        </p:nvGrpSpPr>
        <p:grpSpPr>
          <a:xfrm>
            <a:off x="5986697" y="4248152"/>
            <a:ext cx="211094" cy="211094"/>
            <a:chOff x="5973250" y="4248152"/>
            <a:chExt cx="211094" cy="2110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CC3F83-2403-4F7D-8ED3-F6A0681A580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80A4CE-7046-423D-B2BA-9FDB76FE5A3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9177D2-AE0E-49A7-8D2A-CBA97127106C}"/>
              </a:ext>
            </a:extLst>
          </p:cNvPr>
          <p:cNvGrpSpPr/>
          <p:nvPr/>
        </p:nvGrpSpPr>
        <p:grpSpPr>
          <a:xfrm>
            <a:off x="8131704" y="4248152"/>
            <a:ext cx="211094" cy="211094"/>
            <a:chOff x="8118257" y="4248152"/>
            <a:chExt cx="211094" cy="2110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B0CE1E-4E36-4450-AA90-00F9D8FD7840}"/>
                </a:ext>
              </a:extLst>
            </p:cNvPr>
            <p:cNvSpPr/>
            <p:nvPr/>
          </p:nvSpPr>
          <p:spPr>
            <a:xfrm>
              <a:off x="8118257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20D1EF-0625-4250-876A-8C72F262238A}"/>
                </a:ext>
              </a:extLst>
            </p:cNvPr>
            <p:cNvSpPr/>
            <p:nvPr/>
          </p:nvSpPr>
          <p:spPr>
            <a:xfrm>
              <a:off x="8148545" y="4278440"/>
              <a:ext cx="150518" cy="150518"/>
            </a:xfrm>
            <a:prstGeom prst="ellipse">
              <a:avLst/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719237-0A17-4D6B-B2A0-3C8D9ED3BF42}"/>
              </a:ext>
            </a:extLst>
          </p:cNvPr>
          <p:cNvGrpSpPr/>
          <p:nvPr/>
        </p:nvGrpSpPr>
        <p:grpSpPr>
          <a:xfrm>
            <a:off x="10247076" y="4248152"/>
            <a:ext cx="211094" cy="211094"/>
            <a:chOff x="10233629" y="4248152"/>
            <a:chExt cx="211094" cy="21109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419626C-374F-47EF-8717-82FA45B93031}"/>
                </a:ext>
              </a:extLst>
            </p:cNvPr>
            <p:cNvSpPr/>
            <p:nvPr/>
          </p:nvSpPr>
          <p:spPr>
            <a:xfrm>
              <a:off x="1023362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54DAE1-7306-4B2A-A4CA-71452C011939}"/>
                </a:ext>
              </a:extLst>
            </p:cNvPr>
            <p:cNvSpPr/>
            <p:nvPr/>
          </p:nvSpPr>
          <p:spPr>
            <a:xfrm>
              <a:off x="10263917" y="4278440"/>
              <a:ext cx="150518" cy="150518"/>
            </a:xfrm>
            <a:prstGeom prst="ellipse">
              <a:avLst/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D85BFEF-CB97-49C3-9C81-18C3527FA085}"/>
              </a:ext>
            </a:extLst>
          </p:cNvPr>
          <p:cNvSpPr txBox="1"/>
          <p:nvPr/>
        </p:nvSpPr>
        <p:spPr>
          <a:xfrm>
            <a:off x="2423885" y="176472"/>
            <a:ext cx="7344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Emotion Recognition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4AE8D1-23F3-44BD-9D9E-9538319D1AC8}"/>
              </a:ext>
            </a:extLst>
          </p:cNvPr>
          <p:cNvSpPr txBox="1"/>
          <p:nvPr/>
        </p:nvSpPr>
        <p:spPr>
          <a:xfrm>
            <a:off x="2185096" y="908296"/>
            <a:ext cx="782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The process of a computer reading your pretty 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9A8BC6-4912-4C64-8428-F48E86C6D9D8}"/>
              </a:ext>
            </a:extLst>
          </p:cNvPr>
          <p:cNvGrpSpPr/>
          <p:nvPr/>
        </p:nvGrpSpPr>
        <p:grpSpPr>
          <a:xfrm>
            <a:off x="646873" y="4872602"/>
            <a:ext cx="2289049" cy="548656"/>
            <a:chOff x="1514240" y="4816886"/>
            <a:chExt cx="2289049" cy="54865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CFD527-8E24-48A6-AA80-4F6D97B59AEB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ADB6A3-9227-437A-882E-E14C7EA2FDD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0E36C5F-62F8-4BFF-B2B0-1EFBEC3A6CEF}"/>
              </a:ext>
            </a:extLst>
          </p:cNvPr>
          <p:cNvSpPr txBox="1"/>
          <p:nvPr/>
        </p:nvSpPr>
        <p:spPr>
          <a:xfrm>
            <a:off x="64687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Rec. </a:t>
            </a:r>
            <a:r>
              <a:rPr lang="en-US" sz="2800" b="1" dirty="0" err="1">
                <a:solidFill>
                  <a:srgbClr val="FF6056"/>
                </a:solidFill>
                <a:latin typeface="Tw Cen MT" panose="020B0602020104020603" pitchFamily="34" charset="0"/>
              </a:rPr>
              <a:t>Img</a:t>
            </a:r>
            <a:endParaRPr lang="en-US" sz="2800" b="1" dirty="0">
              <a:solidFill>
                <a:srgbClr val="FF6056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FDA880-3CE5-4216-9AD0-E3B2433D4283}"/>
              </a:ext>
            </a:extLst>
          </p:cNvPr>
          <p:cNvGrpSpPr/>
          <p:nvPr/>
        </p:nvGrpSpPr>
        <p:grpSpPr>
          <a:xfrm>
            <a:off x="2835783" y="4872602"/>
            <a:ext cx="2289049" cy="548656"/>
            <a:chOff x="1514240" y="4816886"/>
            <a:chExt cx="2289049" cy="54865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BCDC1B9-052C-4632-93C4-363E17E42BB3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Open CV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99EA510-A7AF-45EE-977B-2587C8A66E5F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955EFA10-A1E0-4D49-89BC-85B23D4D4FBF}"/>
              </a:ext>
            </a:extLst>
          </p:cNvPr>
          <p:cNvSpPr txBox="1"/>
          <p:nvPr/>
        </p:nvSpPr>
        <p:spPr>
          <a:xfrm>
            <a:off x="2835783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CA7CA"/>
                </a:solidFill>
                <a:latin typeface="Tw Cen MT" panose="020B0602020104020603" pitchFamily="34" charset="0"/>
              </a:rPr>
              <a:t>Identify Face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E1DC2E-696C-485B-A40D-51EC5668F300}"/>
              </a:ext>
            </a:extLst>
          </p:cNvPr>
          <p:cNvGrpSpPr/>
          <p:nvPr/>
        </p:nvGrpSpPr>
        <p:grpSpPr>
          <a:xfrm>
            <a:off x="4964922" y="4872602"/>
            <a:ext cx="2289049" cy="548656"/>
            <a:chOff x="1514240" y="4816886"/>
            <a:chExt cx="2289049" cy="54865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CCA10B-4DCF-4D36-9411-6B4E39515AA4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Normalize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E93B0-5882-4CEE-89D7-784474C46033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CB66F02-6EFD-4BC0-B7E0-C0F9C05A68A8}"/>
              </a:ext>
            </a:extLst>
          </p:cNvPr>
          <p:cNvSpPr txBox="1"/>
          <p:nvPr/>
        </p:nvSpPr>
        <p:spPr>
          <a:xfrm>
            <a:off x="4964922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DBA71"/>
                </a:solidFill>
                <a:latin typeface="Tw Cen MT" panose="020B0602020104020603" pitchFamily="34" charset="0"/>
              </a:rPr>
              <a:t>Process Input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3AB57A2-1D9F-45ED-B795-3155880060DD}"/>
              </a:ext>
            </a:extLst>
          </p:cNvPr>
          <p:cNvGrpSpPr/>
          <p:nvPr/>
        </p:nvGrpSpPr>
        <p:grpSpPr>
          <a:xfrm>
            <a:off x="7091745" y="4872602"/>
            <a:ext cx="2289049" cy="548656"/>
            <a:chOff x="1514240" y="4816886"/>
            <a:chExt cx="2289049" cy="54865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D602925-8B18-4706-95B6-ACE212F27A38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Numpy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4988285-E901-4CAD-AF2F-936F6A190F71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62C7EBD-C271-4476-931E-4D045A083C8F}"/>
              </a:ext>
            </a:extLst>
          </p:cNvPr>
          <p:cNvSpPr txBox="1"/>
          <p:nvPr/>
        </p:nvSpPr>
        <p:spPr>
          <a:xfrm>
            <a:off x="7091745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7C9A60"/>
                </a:solidFill>
                <a:latin typeface="Tw Cen MT" panose="020B0602020104020603" pitchFamily="34" charset="0"/>
              </a:rPr>
              <a:t>Img</a:t>
            </a:r>
            <a:r>
              <a:rPr lang="en-US" sz="2800" b="1" dirty="0">
                <a:solidFill>
                  <a:srgbClr val="7C9A60"/>
                </a:solidFill>
                <a:latin typeface="Tw Cen MT" panose="020B0602020104020603" pitchFamily="34" charset="0"/>
              </a:rPr>
              <a:t> Shape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B0ED71-508A-47D7-85A3-E5122186E722}"/>
              </a:ext>
            </a:extLst>
          </p:cNvPr>
          <p:cNvGrpSpPr/>
          <p:nvPr/>
        </p:nvGrpSpPr>
        <p:grpSpPr>
          <a:xfrm>
            <a:off x="9220531" y="4872602"/>
            <a:ext cx="2289049" cy="548656"/>
            <a:chOff x="1514240" y="4816886"/>
            <a:chExt cx="2289049" cy="548656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3065082-4479-4E1C-9B49-FD5D0B73DF22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9D8BE9C-63F7-4B62-87F8-365EF5787D7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BF9EB3A-4AD3-4CAC-8D74-6AEA4B78D4E6}"/>
              </a:ext>
            </a:extLst>
          </p:cNvPr>
          <p:cNvSpPr txBox="1"/>
          <p:nvPr/>
        </p:nvSpPr>
        <p:spPr>
          <a:xfrm>
            <a:off x="9220531" y="443960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6056"/>
                </a:solidFill>
                <a:latin typeface="Tw Cen MT" panose="020B0602020104020603" pitchFamily="34" charset="0"/>
              </a:rPr>
              <a:t>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9CAC3C-85C0-424D-88BA-C91646C45131}"/>
              </a:ext>
            </a:extLst>
          </p:cNvPr>
          <p:cNvGrpSpPr/>
          <p:nvPr/>
        </p:nvGrpSpPr>
        <p:grpSpPr>
          <a:xfrm>
            <a:off x="1153557" y="2486360"/>
            <a:ext cx="1275682" cy="1275682"/>
            <a:chOff x="1140110" y="2486360"/>
            <a:chExt cx="1275682" cy="1275682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F41E237-DA71-4E2E-B9FB-5E6268A60209}"/>
                </a:ext>
              </a:extLst>
            </p:cNvPr>
            <p:cNvSpPr/>
            <p:nvPr/>
          </p:nvSpPr>
          <p:spPr>
            <a:xfrm rot="8100000">
              <a:off x="114011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E6492E-6F2E-42DA-8BF5-8E10ACC940B6}"/>
                </a:ext>
              </a:extLst>
            </p:cNvPr>
            <p:cNvSpPr/>
            <p:nvPr/>
          </p:nvSpPr>
          <p:spPr>
            <a:xfrm>
              <a:off x="133445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7DEDD-0D06-4F2B-BAA0-C6AF7877F2C0}"/>
              </a:ext>
            </a:extLst>
          </p:cNvPr>
          <p:cNvGrpSpPr/>
          <p:nvPr/>
        </p:nvGrpSpPr>
        <p:grpSpPr>
          <a:xfrm>
            <a:off x="3332877" y="2486360"/>
            <a:ext cx="1275682" cy="1275682"/>
            <a:chOff x="3319430" y="2486360"/>
            <a:chExt cx="1275682" cy="1275682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1CA5BC31-17A5-4233-9105-915DBBEE9B6B}"/>
                </a:ext>
              </a:extLst>
            </p:cNvPr>
            <p:cNvSpPr/>
            <p:nvPr/>
          </p:nvSpPr>
          <p:spPr>
            <a:xfrm rot="8100000">
              <a:off x="3319430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6CA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97A5E8-6CC5-4684-B76E-21A4BEE8212F}"/>
                </a:ext>
              </a:extLst>
            </p:cNvPr>
            <p:cNvSpPr/>
            <p:nvPr/>
          </p:nvSpPr>
          <p:spPr>
            <a:xfrm>
              <a:off x="3513779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775085-3529-43FE-A492-7CDEC133C63A}"/>
              </a:ext>
            </a:extLst>
          </p:cNvPr>
          <p:cNvGrpSpPr/>
          <p:nvPr/>
        </p:nvGrpSpPr>
        <p:grpSpPr>
          <a:xfrm>
            <a:off x="9709192" y="2486360"/>
            <a:ext cx="1275682" cy="1275682"/>
            <a:chOff x="9695745" y="2486360"/>
            <a:chExt cx="1275682" cy="1275682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1572BA2-90F9-4248-827B-F8EC61074477}"/>
                </a:ext>
              </a:extLst>
            </p:cNvPr>
            <p:cNvSpPr/>
            <p:nvPr/>
          </p:nvSpPr>
          <p:spPr>
            <a:xfrm rot="8100000">
              <a:off x="9695745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60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0B3DC9-837A-471D-A7B9-733D4F909D42}"/>
                </a:ext>
              </a:extLst>
            </p:cNvPr>
            <p:cNvSpPr/>
            <p:nvPr/>
          </p:nvSpPr>
          <p:spPr>
            <a:xfrm>
              <a:off x="9890094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B59512-5E0D-43C4-8046-65A519D8A4D1}"/>
              </a:ext>
            </a:extLst>
          </p:cNvPr>
          <p:cNvGrpSpPr/>
          <p:nvPr/>
        </p:nvGrpSpPr>
        <p:grpSpPr>
          <a:xfrm>
            <a:off x="5443618" y="2486360"/>
            <a:ext cx="1275682" cy="1275682"/>
            <a:chOff x="5430171" y="2486360"/>
            <a:chExt cx="1275682" cy="1275682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3686DFF7-23C8-4A91-B5D0-AEFE1B477FCB}"/>
                </a:ext>
              </a:extLst>
            </p:cNvPr>
            <p:cNvSpPr/>
            <p:nvPr/>
          </p:nvSpPr>
          <p:spPr>
            <a:xfrm rot="8100000">
              <a:off x="5430171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DBA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DC3AB2-0558-4F3F-A298-A02448E2E407}"/>
                </a:ext>
              </a:extLst>
            </p:cNvPr>
            <p:cNvSpPr/>
            <p:nvPr/>
          </p:nvSpPr>
          <p:spPr>
            <a:xfrm>
              <a:off x="5624520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9A7082-3886-4000-A9B3-1CE68811D695}"/>
              </a:ext>
            </a:extLst>
          </p:cNvPr>
          <p:cNvGrpSpPr/>
          <p:nvPr/>
        </p:nvGrpSpPr>
        <p:grpSpPr>
          <a:xfrm>
            <a:off x="7593820" y="2486360"/>
            <a:ext cx="1275682" cy="1275682"/>
            <a:chOff x="7580373" y="2486360"/>
            <a:chExt cx="1275682" cy="1275682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B8C5BD0E-4DBA-4649-94EB-FD5BD13A0A14}"/>
                </a:ext>
              </a:extLst>
            </p:cNvPr>
            <p:cNvSpPr/>
            <p:nvPr/>
          </p:nvSpPr>
          <p:spPr>
            <a:xfrm rot="8100000">
              <a:off x="7580373" y="2486360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7C9A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89A5E2-94B3-46A8-AB58-A991BF9A9149}"/>
                </a:ext>
              </a:extLst>
            </p:cNvPr>
            <p:cNvSpPr/>
            <p:nvPr/>
          </p:nvSpPr>
          <p:spPr>
            <a:xfrm>
              <a:off x="7774722" y="2679358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4DDD80C-D604-4025-BB48-CA3DC2A4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78" y="2786738"/>
            <a:ext cx="668887" cy="668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9A184-77EB-4DEE-8F70-8C422E61B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03" y="2674661"/>
            <a:ext cx="745429" cy="7454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A7C6E9-4DE5-4D58-9F48-65B3E59AB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01" y="2822274"/>
            <a:ext cx="669597" cy="6695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9FF2D68-859A-436D-AE5D-E897F11B0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72" y="2872097"/>
            <a:ext cx="602417" cy="60241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545C237-1C4E-443F-B6A1-A6A3E0760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495" y="2795621"/>
            <a:ext cx="651119" cy="6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25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75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9" grpId="0"/>
      <p:bldP spid="123" grpId="0"/>
      <p:bldP spid="127" grpId="0"/>
      <p:bldP spid="1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1B68-B77D-4A83-B2D8-8F731575C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Cascade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E17F-D1F2-4E84-9711-5AE53437A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6E74-6857-4897-BA73-ED894EC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 err="1"/>
              <a:t>Preprocess_input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0D7E-D62E-43E8-B4D7-156ADAD5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Normalize all the pixels</a:t>
            </a:r>
          </a:p>
          <a:p>
            <a:pPr lvl="2"/>
            <a:r>
              <a:rPr lang="en-US" sz="1800" dirty="0"/>
              <a:t>Reason: That’s how the model was trained…?</a:t>
            </a:r>
          </a:p>
          <a:p>
            <a:pPr lvl="3"/>
            <a:r>
              <a:rPr lang="en-US" dirty="0"/>
              <a:t>It helps clearing the noise from different light setting</a:t>
            </a:r>
          </a:p>
          <a:p>
            <a:pPr lvl="3"/>
            <a:r>
              <a:rPr lang="en-US" dirty="0"/>
              <a:t>Imagine a very dark setting image vs a very light setting image</a:t>
            </a:r>
          </a:p>
          <a:p>
            <a:pPr lvl="3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5729-1324-4B80-99A1-EA3FF2EC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r="33980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111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3D6-BC3F-43FB-8A6C-4310B230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A00B6B-7FEC-437A-92E6-C1D64B26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3" y="2811104"/>
            <a:ext cx="3366480" cy="1203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2EA-EB3E-4FED-908D-FAC13AB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The image is an 48 by 48 array of pixels</a:t>
            </a:r>
          </a:p>
          <a:p>
            <a:r>
              <a:rPr lang="en-US" sz="2400"/>
              <a:t>Computer doesn’t understand it.</a:t>
            </a:r>
          </a:p>
          <a:p>
            <a:r>
              <a:rPr lang="en-US" sz="2400"/>
              <a:t>Np.expand_dims(processed, 0) add one bracket to the array, or adding one dimension to it. </a:t>
            </a:r>
          </a:p>
          <a:p>
            <a:r>
              <a:rPr lang="en-US" sz="2400"/>
              <a:t>Np.expand_dims(processed, -1) add one bracket to each pixel</a:t>
            </a:r>
          </a:p>
        </p:txBody>
      </p:sp>
    </p:spTree>
    <p:extLst>
      <p:ext uri="{BB962C8B-B14F-4D97-AF65-F5344CB8AC3E}">
        <p14:creationId xmlns:p14="http://schemas.microsoft.com/office/powerpoint/2010/main" val="334778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DEE3-0DF7-47FB-B1B0-80D8BF4C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Image shape cont.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20B4FA-A14E-4C94-8AC8-5C3F48E4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78" y="2811104"/>
            <a:ext cx="2840769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4719-A8A0-4C80-9FF6-D1B01352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What does that all mean?????</a:t>
            </a:r>
          </a:p>
          <a:p>
            <a:r>
              <a:rPr lang="en-US" sz="2400"/>
              <a:t>By changing it to a (1,48,48,1) array from (48,48) you are telling the machine, there is one picture of 48 by 48 pixel with one kind of color.</a:t>
            </a:r>
          </a:p>
          <a:p>
            <a:pPr lvl="1"/>
            <a:r>
              <a:rPr lang="en-US"/>
              <a:t>Color pixel would be (1,48,48,3) where each pixel is an array of 3 color element, or the rgb(255,255,255)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PowerPoint Presentation</vt:lpstr>
      <vt:lpstr>Cascade Model</vt:lpstr>
      <vt:lpstr>Preprocess_input() </vt:lpstr>
      <vt:lpstr>Image Shape</vt:lpstr>
      <vt:lpstr>Image shape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Liu</dc:creator>
  <cp:lastModifiedBy>Peter Liu</cp:lastModifiedBy>
  <cp:revision>4</cp:revision>
  <dcterms:created xsi:type="dcterms:W3CDTF">2019-01-26T19:56:00Z</dcterms:created>
  <dcterms:modified xsi:type="dcterms:W3CDTF">2019-01-26T20:28:24Z</dcterms:modified>
</cp:coreProperties>
</file>