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4" r:id="rId2"/>
    <p:sldId id="326" r:id="rId3"/>
    <p:sldId id="327" r:id="rId4"/>
    <p:sldId id="328" r:id="rId5"/>
    <p:sldId id="32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DA11A-C18B-CEC8-AAB7-432D6293B5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572F75-4438-3972-2984-B34EF62D17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00BAB9-0263-0177-06FE-D6F8A4B149EB}"/>
              </a:ext>
            </a:extLst>
          </p:cNvPr>
          <p:cNvSpPr>
            <a:spLocks noGrp="1"/>
          </p:cNvSpPr>
          <p:nvPr>
            <p:ph type="dt" sz="half" idx="10"/>
          </p:nvPr>
        </p:nvSpPr>
        <p:spPr/>
        <p:txBody>
          <a:bodyPr/>
          <a:lstStyle/>
          <a:p>
            <a:fld id="{13600ACE-EF61-4930-8493-68F57EA4C881}" type="datetimeFigureOut">
              <a:rPr lang="en-IN" smtClean="0"/>
              <a:t>05-03-2025</a:t>
            </a:fld>
            <a:endParaRPr lang="en-IN"/>
          </a:p>
        </p:txBody>
      </p:sp>
      <p:sp>
        <p:nvSpPr>
          <p:cNvPr id="5" name="Footer Placeholder 4">
            <a:extLst>
              <a:ext uri="{FF2B5EF4-FFF2-40B4-BE49-F238E27FC236}">
                <a16:creationId xmlns:a16="http://schemas.microsoft.com/office/drawing/2014/main" id="{73CEE82D-FE62-DE7C-2951-85CCAC3B24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58ADAA-1664-1F30-FD1A-BC836F13F247}"/>
              </a:ext>
            </a:extLst>
          </p:cNvPr>
          <p:cNvSpPr>
            <a:spLocks noGrp="1"/>
          </p:cNvSpPr>
          <p:nvPr>
            <p:ph type="sldNum" sz="quarter" idx="12"/>
          </p:nvPr>
        </p:nvSpPr>
        <p:spPr/>
        <p:txBody>
          <a:bodyPr/>
          <a:lstStyle/>
          <a:p>
            <a:fld id="{6FC73CC7-7B1D-4E8F-91DD-93442E777535}" type="slidenum">
              <a:rPr lang="en-IN" smtClean="0"/>
              <a:t>‹#›</a:t>
            </a:fld>
            <a:endParaRPr lang="en-IN"/>
          </a:p>
        </p:txBody>
      </p:sp>
    </p:spTree>
    <p:extLst>
      <p:ext uri="{BB962C8B-B14F-4D97-AF65-F5344CB8AC3E}">
        <p14:creationId xmlns:p14="http://schemas.microsoft.com/office/powerpoint/2010/main" val="2965530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3D1D-12E1-769A-1DE3-AB89BCB560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0B3C50-B6D3-C323-F64F-0849F349CE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B90567-CCD9-C038-1F11-DACAF7D4111E}"/>
              </a:ext>
            </a:extLst>
          </p:cNvPr>
          <p:cNvSpPr>
            <a:spLocks noGrp="1"/>
          </p:cNvSpPr>
          <p:nvPr>
            <p:ph type="dt" sz="half" idx="10"/>
          </p:nvPr>
        </p:nvSpPr>
        <p:spPr/>
        <p:txBody>
          <a:bodyPr/>
          <a:lstStyle/>
          <a:p>
            <a:fld id="{13600ACE-EF61-4930-8493-68F57EA4C881}" type="datetimeFigureOut">
              <a:rPr lang="en-IN" smtClean="0"/>
              <a:t>05-03-2025</a:t>
            </a:fld>
            <a:endParaRPr lang="en-IN"/>
          </a:p>
        </p:txBody>
      </p:sp>
      <p:sp>
        <p:nvSpPr>
          <p:cNvPr id="5" name="Footer Placeholder 4">
            <a:extLst>
              <a:ext uri="{FF2B5EF4-FFF2-40B4-BE49-F238E27FC236}">
                <a16:creationId xmlns:a16="http://schemas.microsoft.com/office/drawing/2014/main" id="{50E690AA-6BB1-2459-352A-1346230855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F8C830-1362-9638-6A66-58BA6BE706C3}"/>
              </a:ext>
            </a:extLst>
          </p:cNvPr>
          <p:cNvSpPr>
            <a:spLocks noGrp="1"/>
          </p:cNvSpPr>
          <p:nvPr>
            <p:ph type="sldNum" sz="quarter" idx="12"/>
          </p:nvPr>
        </p:nvSpPr>
        <p:spPr/>
        <p:txBody>
          <a:bodyPr/>
          <a:lstStyle/>
          <a:p>
            <a:fld id="{6FC73CC7-7B1D-4E8F-91DD-93442E777535}" type="slidenum">
              <a:rPr lang="en-IN" smtClean="0"/>
              <a:t>‹#›</a:t>
            </a:fld>
            <a:endParaRPr lang="en-IN"/>
          </a:p>
        </p:txBody>
      </p:sp>
    </p:spTree>
    <p:extLst>
      <p:ext uri="{BB962C8B-B14F-4D97-AF65-F5344CB8AC3E}">
        <p14:creationId xmlns:p14="http://schemas.microsoft.com/office/powerpoint/2010/main" val="1077620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CD5D05-7EEC-203C-5579-BFD94E5D20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E57628-ADB5-8F4F-DEFA-7BE22786AA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023A5E-E5D7-C729-5246-E6567EBBAC27}"/>
              </a:ext>
            </a:extLst>
          </p:cNvPr>
          <p:cNvSpPr>
            <a:spLocks noGrp="1"/>
          </p:cNvSpPr>
          <p:nvPr>
            <p:ph type="dt" sz="half" idx="10"/>
          </p:nvPr>
        </p:nvSpPr>
        <p:spPr/>
        <p:txBody>
          <a:bodyPr/>
          <a:lstStyle/>
          <a:p>
            <a:fld id="{13600ACE-EF61-4930-8493-68F57EA4C881}" type="datetimeFigureOut">
              <a:rPr lang="en-IN" smtClean="0"/>
              <a:t>05-03-2025</a:t>
            </a:fld>
            <a:endParaRPr lang="en-IN"/>
          </a:p>
        </p:txBody>
      </p:sp>
      <p:sp>
        <p:nvSpPr>
          <p:cNvPr id="5" name="Footer Placeholder 4">
            <a:extLst>
              <a:ext uri="{FF2B5EF4-FFF2-40B4-BE49-F238E27FC236}">
                <a16:creationId xmlns:a16="http://schemas.microsoft.com/office/drawing/2014/main" id="{4B87F149-7FD9-8CF6-3E4A-8220456320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293EF5-557C-042F-63A0-79DE086D0A73}"/>
              </a:ext>
            </a:extLst>
          </p:cNvPr>
          <p:cNvSpPr>
            <a:spLocks noGrp="1"/>
          </p:cNvSpPr>
          <p:nvPr>
            <p:ph type="sldNum" sz="quarter" idx="12"/>
          </p:nvPr>
        </p:nvSpPr>
        <p:spPr/>
        <p:txBody>
          <a:bodyPr/>
          <a:lstStyle/>
          <a:p>
            <a:fld id="{6FC73CC7-7B1D-4E8F-91DD-93442E777535}" type="slidenum">
              <a:rPr lang="en-IN" smtClean="0"/>
              <a:t>‹#›</a:t>
            </a:fld>
            <a:endParaRPr lang="en-IN"/>
          </a:p>
        </p:txBody>
      </p:sp>
    </p:spTree>
    <p:extLst>
      <p:ext uri="{BB962C8B-B14F-4D97-AF65-F5344CB8AC3E}">
        <p14:creationId xmlns:p14="http://schemas.microsoft.com/office/powerpoint/2010/main" val="2720108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1AC4-5A0D-ED67-A6B2-A6028E73F4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6CD3F0-9ABE-DEFB-8847-2D3D3C4E52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FFB670-FF1F-32E3-1413-C85AC4C4198D}"/>
              </a:ext>
            </a:extLst>
          </p:cNvPr>
          <p:cNvSpPr>
            <a:spLocks noGrp="1"/>
          </p:cNvSpPr>
          <p:nvPr>
            <p:ph type="dt" sz="half" idx="10"/>
          </p:nvPr>
        </p:nvSpPr>
        <p:spPr/>
        <p:txBody>
          <a:bodyPr/>
          <a:lstStyle/>
          <a:p>
            <a:fld id="{13600ACE-EF61-4930-8493-68F57EA4C881}" type="datetimeFigureOut">
              <a:rPr lang="en-IN" smtClean="0"/>
              <a:t>05-03-2025</a:t>
            </a:fld>
            <a:endParaRPr lang="en-IN"/>
          </a:p>
        </p:txBody>
      </p:sp>
      <p:sp>
        <p:nvSpPr>
          <p:cNvPr id="5" name="Footer Placeholder 4">
            <a:extLst>
              <a:ext uri="{FF2B5EF4-FFF2-40B4-BE49-F238E27FC236}">
                <a16:creationId xmlns:a16="http://schemas.microsoft.com/office/drawing/2014/main" id="{60784394-4EB4-D2FF-A7FF-7C1E0FE000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B589D1-D779-D8F9-6A88-9D48183C5661}"/>
              </a:ext>
            </a:extLst>
          </p:cNvPr>
          <p:cNvSpPr>
            <a:spLocks noGrp="1"/>
          </p:cNvSpPr>
          <p:nvPr>
            <p:ph type="sldNum" sz="quarter" idx="12"/>
          </p:nvPr>
        </p:nvSpPr>
        <p:spPr/>
        <p:txBody>
          <a:bodyPr/>
          <a:lstStyle/>
          <a:p>
            <a:fld id="{6FC73CC7-7B1D-4E8F-91DD-93442E777535}" type="slidenum">
              <a:rPr lang="en-IN" smtClean="0"/>
              <a:t>‹#›</a:t>
            </a:fld>
            <a:endParaRPr lang="en-IN"/>
          </a:p>
        </p:txBody>
      </p:sp>
    </p:spTree>
    <p:extLst>
      <p:ext uri="{BB962C8B-B14F-4D97-AF65-F5344CB8AC3E}">
        <p14:creationId xmlns:p14="http://schemas.microsoft.com/office/powerpoint/2010/main" val="665878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3725E-C40D-7BFF-2989-AA95A20585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5290EB-57AD-41AC-AAC3-3B74ADDF28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E4BE08-C47D-05BE-36C3-896BD794AC76}"/>
              </a:ext>
            </a:extLst>
          </p:cNvPr>
          <p:cNvSpPr>
            <a:spLocks noGrp="1"/>
          </p:cNvSpPr>
          <p:nvPr>
            <p:ph type="dt" sz="half" idx="10"/>
          </p:nvPr>
        </p:nvSpPr>
        <p:spPr/>
        <p:txBody>
          <a:bodyPr/>
          <a:lstStyle/>
          <a:p>
            <a:fld id="{13600ACE-EF61-4930-8493-68F57EA4C881}" type="datetimeFigureOut">
              <a:rPr lang="en-IN" smtClean="0"/>
              <a:t>05-03-2025</a:t>
            </a:fld>
            <a:endParaRPr lang="en-IN"/>
          </a:p>
        </p:txBody>
      </p:sp>
      <p:sp>
        <p:nvSpPr>
          <p:cNvPr id="5" name="Footer Placeholder 4">
            <a:extLst>
              <a:ext uri="{FF2B5EF4-FFF2-40B4-BE49-F238E27FC236}">
                <a16:creationId xmlns:a16="http://schemas.microsoft.com/office/drawing/2014/main" id="{2EBC4CF1-7D7A-1F0C-6B2C-9EC9564B04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238581-5559-4FBE-F517-4D47C2CB0BF6}"/>
              </a:ext>
            </a:extLst>
          </p:cNvPr>
          <p:cNvSpPr>
            <a:spLocks noGrp="1"/>
          </p:cNvSpPr>
          <p:nvPr>
            <p:ph type="sldNum" sz="quarter" idx="12"/>
          </p:nvPr>
        </p:nvSpPr>
        <p:spPr/>
        <p:txBody>
          <a:bodyPr/>
          <a:lstStyle/>
          <a:p>
            <a:fld id="{6FC73CC7-7B1D-4E8F-91DD-93442E777535}" type="slidenum">
              <a:rPr lang="en-IN" smtClean="0"/>
              <a:t>‹#›</a:t>
            </a:fld>
            <a:endParaRPr lang="en-IN"/>
          </a:p>
        </p:txBody>
      </p:sp>
    </p:spTree>
    <p:extLst>
      <p:ext uri="{BB962C8B-B14F-4D97-AF65-F5344CB8AC3E}">
        <p14:creationId xmlns:p14="http://schemas.microsoft.com/office/powerpoint/2010/main" val="373845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22F76-DF6C-BDD9-7207-57257A538F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014170-55BB-B80A-9101-84D7C08A02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BAE9A5-9142-12B7-ACB5-E0EBDA238E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17A24D-2AD2-D7A8-2F42-3F706268A812}"/>
              </a:ext>
            </a:extLst>
          </p:cNvPr>
          <p:cNvSpPr>
            <a:spLocks noGrp="1"/>
          </p:cNvSpPr>
          <p:nvPr>
            <p:ph type="dt" sz="half" idx="10"/>
          </p:nvPr>
        </p:nvSpPr>
        <p:spPr/>
        <p:txBody>
          <a:bodyPr/>
          <a:lstStyle/>
          <a:p>
            <a:fld id="{13600ACE-EF61-4930-8493-68F57EA4C881}" type="datetimeFigureOut">
              <a:rPr lang="en-IN" smtClean="0"/>
              <a:t>05-03-2025</a:t>
            </a:fld>
            <a:endParaRPr lang="en-IN"/>
          </a:p>
        </p:txBody>
      </p:sp>
      <p:sp>
        <p:nvSpPr>
          <p:cNvPr id="6" name="Footer Placeholder 5">
            <a:extLst>
              <a:ext uri="{FF2B5EF4-FFF2-40B4-BE49-F238E27FC236}">
                <a16:creationId xmlns:a16="http://schemas.microsoft.com/office/drawing/2014/main" id="{4CDEAF58-7677-80E8-CF12-7497D3A8C5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288673-71A6-0C4B-049E-ED0F854A69A1}"/>
              </a:ext>
            </a:extLst>
          </p:cNvPr>
          <p:cNvSpPr>
            <a:spLocks noGrp="1"/>
          </p:cNvSpPr>
          <p:nvPr>
            <p:ph type="sldNum" sz="quarter" idx="12"/>
          </p:nvPr>
        </p:nvSpPr>
        <p:spPr/>
        <p:txBody>
          <a:bodyPr/>
          <a:lstStyle/>
          <a:p>
            <a:fld id="{6FC73CC7-7B1D-4E8F-91DD-93442E777535}" type="slidenum">
              <a:rPr lang="en-IN" smtClean="0"/>
              <a:t>‹#›</a:t>
            </a:fld>
            <a:endParaRPr lang="en-IN"/>
          </a:p>
        </p:txBody>
      </p:sp>
    </p:spTree>
    <p:extLst>
      <p:ext uri="{BB962C8B-B14F-4D97-AF65-F5344CB8AC3E}">
        <p14:creationId xmlns:p14="http://schemas.microsoft.com/office/powerpoint/2010/main" val="207169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722A0-85D1-87ED-3FCC-B37961B276D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BE455C-5B0E-C233-3D6D-8C3427ACCA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D3758A-2143-7624-7B94-2945025E52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0E1395-2B16-21ED-D4CB-9474C52FC8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E6F73D-9203-11FB-03DE-BE098D8C21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47E575-2AF8-CC40-0E7F-A905C796677C}"/>
              </a:ext>
            </a:extLst>
          </p:cNvPr>
          <p:cNvSpPr>
            <a:spLocks noGrp="1"/>
          </p:cNvSpPr>
          <p:nvPr>
            <p:ph type="dt" sz="half" idx="10"/>
          </p:nvPr>
        </p:nvSpPr>
        <p:spPr/>
        <p:txBody>
          <a:bodyPr/>
          <a:lstStyle/>
          <a:p>
            <a:fld id="{13600ACE-EF61-4930-8493-68F57EA4C881}" type="datetimeFigureOut">
              <a:rPr lang="en-IN" smtClean="0"/>
              <a:t>05-03-2025</a:t>
            </a:fld>
            <a:endParaRPr lang="en-IN"/>
          </a:p>
        </p:txBody>
      </p:sp>
      <p:sp>
        <p:nvSpPr>
          <p:cNvPr id="8" name="Footer Placeholder 7">
            <a:extLst>
              <a:ext uri="{FF2B5EF4-FFF2-40B4-BE49-F238E27FC236}">
                <a16:creationId xmlns:a16="http://schemas.microsoft.com/office/drawing/2014/main" id="{23E8D31F-111D-9E81-6250-BAD49D4A34D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B1E496-3580-F92C-115A-A27C383ABBE4}"/>
              </a:ext>
            </a:extLst>
          </p:cNvPr>
          <p:cNvSpPr>
            <a:spLocks noGrp="1"/>
          </p:cNvSpPr>
          <p:nvPr>
            <p:ph type="sldNum" sz="quarter" idx="12"/>
          </p:nvPr>
        </p:nvSpPr>
        <p:spPr/>
        <p:txBody>
          <a:bodyPr/>
          <a:lstStyle/>
          <a:p>
            <a:fld id="{6FC73CC7-7B1D-4E8F-91DD-93442E777535}" type="slidenum">
              <a:rPr lang="en-IN" smtClean="0"/>
              <a:t>‹#›</a:t>
            </a:fld>
            <a:endParaRPr lang="en-IN"/>
          </a:p>
        </p:txBody>
      </p:sp>
    </p:spTree>
    <p:extLst>
      <p:ext uri="{BB962C8B-B14F-4D97-AF65-F5344CB8AC3E}">
        <p14:creationId xmlns:p14="http://schemas.microsoft.com/office/powerpoint/2010/main" val="840225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62E7-F66A-9A8E-CFFF-ACE5ECDB44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971B9F-DC97-73FE-EB3F-0615703FF38A}"/>
              </a:ext>
            </a:extLst>
          </p:cNvPr>
          <p:cNvSpPr>
            <a:spLocks noGrp="1"/>
          </p:cNvSpPr>
          <p:nvPr>
            <p:ph type="dt" sz="half" idx="10"/>
          </p:nvPr>
        </p:nvSpPr>
        <p:spPr/>
        <p:txBody>
          <a:bodyPr/>
          <a:lstStyle/>
          <a:p>
            <a:fld id="{13600ACE-EF61-4930-8493-68F57EA4C881}" type="datetimeFigureOut">
              <a:rPr lang="en-IN" smtClean="0"/>
              <a:t>05-03-2025</a:t>
            </a:fld>
            <a:endParaRPr lang="en-IN"/>
          </a:p>
        </p:txBody>
      </p:sp>
      <p:sp>
        <p:nvSpPr>
          <p:cNvPr id="4" name="Footer Placeholder 3">
            <a:extLst>
              <a:ext uri="{FF2B5EF4-FFF2-40B4-BE49-F238E27FC236}">
                <a16:creationId xmlns:a16="http://schemas.microsoft.com/office/drawing/2014/main" id="{10D213D2-2080-5439-3663-8C6CEA7226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5DCFE5-8506-254C-AD94-A98ACA21484B}"/>
              </a:ext>
            </a:extLst>
          </p:cNvPr>
          <p:cNvSpPr>
            <a:spLocks noGrp="1"/>
          </p:cNvSpPr>
          <p:nvPr>
            <p:ph type="sldNum" sz="quarter" idx="12"/>
          </p:nvPr>
        </p:nvSpPr>
        <p:spPr/>
        <p:txBody>
          <a:bodyPr/>
          <a:lstStyle/>
          <a:p>
            <a:fld id="{6FC73CC7-7B1D-4E8F-91DD-93442E777535}" type="slidenum">
              <a:rPr lang="en-IN" smtClean="0"/>
              <a:t>‹#›</a:t>
            </a:fld>
            <a:endParaRPr lang="en-IN"/>
          </a:p>
        </p:txBody>
      </p:sp>
    </p:spTree>
    <p:extLst>
      <p:ext uri="{BB962C8B-B14F-4D97-AF65-F5344CB8AC3E}">
        <p14:creationId xmlns:p14="http://schemas.microsoft.com/office/powerpoint/2010/main" val="1464905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2BD446-5009-A99B-23B9-5DA6D7EF129E}"/>
              </a:ext>
            </a:extLst>
          </p:cNvPr>
          <p:cNvSpPr>
            <a:spLocks noGrp="1"/>
          </p:cNvSpPr>
          <p:nvPr>
            <p:ph type="dt" sz="half" idx="10"/>
          </p:nvPr>
        </p:nvSpPr>
        <p:spPr/>
        <p:txBody>
          <a:bodyPr/>
          <a:lstStyle/>
          <a:p>
            <a:fld id="{13600ACE-EF61-4930-8493-68F57EA4C881}" type="datetimeFigureOut">
              <a:rPr lang="en-IN" smtClean="0"/>
              <a:t>05-03-2025</a:t>
            </a:fld>
            <a:endParaRPr lang="en-IN"/>
          </a:p>
        </p:txBody>
      </p:sp>
      <p:sp>
        <p:nvSpPr>
          <p:cNvPr id="3" name="Footer Placeholder 2">
            <a:extLst>
              <a:ext uri="{FF2B5EF4-FFF2-40B4-BE49-F238E27FC236}">
                <a16:creationId xmlns:a16="http://schemas.microsoft.com/office/drawing/2014/main" id="{FA4ED02F-3282-FA14-8F75-BE4EE92132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69D7BA-1140-CA0B-1F6D-5F384E585C85}"/>
              </a:ext>
            </a:extLst>
          </p:cNvPr>
          <p:cNvSpPr>
            <a:spLocks noGrp="1"/>
          </p:cNvSpPr>
          <p:nvPr>
            <p:ph type="sldNum" sz="quarter" idx="12"/>
          </p:nvPr>
        </p:nvSpPr>
        <p:spPr/>
        <p:txBody>
          <a:bodyPr/>
          <a:lstStyle/>
          <a:p>
            <a:fld id="{6FC73CC7-7B1D-4E8F-91DD-93442E777535}" type="slidenum">
              <a:rPr lang="en-IN" smtClean="0"/>
              <a:t>‹#›</a:t>
            </a:fld>
            <a:endParaRPr lang="en-IN"/>
          </a:p>
        </p:txBody>
      </p:sp>
    </p:spTree>
    <p:extLst>
      <p:ext uri="{BB962C8B-B14F-4D97-AF65-F5344CB8AC3E}">
        <p14:creationId xmlns:p14="http://schemas.microsoft.com/office/powerpoint/2010/main" val="693017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5366-25D7-15A0-494F-FBCBA9392A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0C1C02-0BCC-55FF-3B37-223AF0FB98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B0291C-F442-F352-C2B4-4E6860D7E8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2C582A-D933-1752-83EB-4277D6A173F1}"/>
              </a:ext>
            </a:extLst>
          </p:cNvPr>
          <p:cNvSpPr>
            <a:spLocks noGrp="1"/>
          </p:cNvSpPr>
          <p:nvPr>
            <p:ph type="dt" sz="half" idx="10"/>
          </p:nvPr>
        </p:nvSpPr>
        <p:spPr/>
        <p:txBody>
          <a:bodyPr/>
          <a:lstStyle/>
          <a:p>
            <a:fld id="{13600ACE-EF61-4930-8493-68F57EA4C881}" type="datetimeFigureOut">
              <a:rPr lang="en-IN" smtClean="0"/>
              <a:t>05-03-2025</a:t>
            </a:fld>
            <a:endParaRPr lang="en-IN"/>
          </a:p>
        </p:txBody>
      </p:sp>
      <p:sp>
        <p:nvSpPr>
          <p:cNvPr id="6" name="Footer Placeholder 5">
            <a:extLst>
              <a:ext uri="{FF2B5EF4-FFF2-40B4-BE49-F238E27FC236}">
                <a16:creationId xmlns:a16="http://schemas.microsoft.com/office/drawing/2014/main" id="{FAE1E293-6985-A175-F39E-1DFD0A05CF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9C8215-D6F8-F01E-3BD5-782755ACBDEA}"/>
              </a:ext>
            </a:extLst>
          </p:cNvPr>
          <p:cNvSpPr>
            <a:spLocks noGrp="1"/>
          </p:cNvSpPr>
          <p:nvPr>
            <p:ph type="sldNum" sz="quarter" idx="12"/>
          </p:nvPr>
        </p:nvSpPr>
        <p:spPr/>
        <p:txBody>
          <a:bodyPr/>
          <a:lstStyle/>
          <a:p>
            <a:fld id="{6FC73CC7-7B1D-4E8F-91DD-93442E777535}" type="slidenum">
              <a:rPr lang="en-IN" smtClean="0"/>
              <a:t>‹#›</a:t>
            </a:fld>
            <a:endParaRPr lang="en-IN"/>
          </a:p>
        </p:txBody>
      </p:sp>
    </p:spTree>
    <p:extLst>
      <p:ext uri="{BB962C8B-B14F-4D97-AF65-F5344CB8AC3E}">
        <p14:creationId xmlns:p14="http://schemas.microsoft.com/office/powerpoint/2010/main" val="293731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2D364-2611-3FBB-FE56-AA484CA555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1C2109-0CBA-A42E-902C-9AEB3DE532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DE6840-9B12-A3D1-6627-28B41154F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FE79C3-66CB-99B2-8837-88123FFD0CA3}"/>
              </a:ext>
            </a:extLst>
          </p:cNvPr>
          <p:cNvSpPr>
            <a:spLocks noGrp="1"/>
          </p:cNvSpPr>
          <p:nvPr>
            <p:ph type="dt" sz="half" idx="10"/>
          </p:nvPr>
        </p:nvSpPr>
        <p:spPr/>
        <p:txBody>
          <a:bodyPr/>
          <a:lstStyle/>
          <a:p>
            <a:fld id="{13600ACE-EF61-4930-8493-68F57EA4C881}" type="datetimeFigureOut">
              <a:rPr lang="en-IN" smtClean="0"/>
              <a:t>05-03-2025</a:t>
            </a:fld>
            <a:endParaRPr lang="en-IN"/>
          </a:p>
        </p:txBody>
      </p:sp>
      <p:sp>
        <p:nvSpPr>
          <p:cNvPr id="6" name="Footer Placeholder 5">
            <a:extLst>
              <a:ext uri="{FF2B5EF4-FFF2-40B4-BE49-F238E27FC236}">
                <a16:creationId xmlns:a16="http://schemas.microsoft.com/office/drawing/2014/main" id="{0FEFE281-2E8C-431A-3FCC-BABE9DE941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A6B9C9-E490-B053-93D4-9E3A03C2AC4C}"/>
              </a:ext>
            </a:extLst>
          </p:cNvPr>
          <p:cNvSpPr>
            <a:spLocks noGrp="1"/>
          </p:cNvSpPr>
          <p:nvPr>
            <p:ph type="sldNum" sz="quarter" idx="12"/>
          </p:nvPr>
        </p:nvSpPr>
        <p:spPr/>
        <p:txBody>
          <a:bodyPr/>
          <a:lstStyle/>
          <a:p>
            <a:fld id="{6FC73CC7-7B1D-4E8F-91DD-93442E777535}" type="slidenum">
              <a:rPr lang="en-IN" smtClean="0"/>
              <a:t>‹#›</a:t>
            </a:fld>
            <a:endParaRPr lang="en-IN"/>
          </a:p>
        </p:txBody>
      </p:sp>
    </p:spTree>
    <p:extLst>
      <p:ext uri="{BB962C8B-B14F-4D97-AF65-F5344CB8AC3E}">
        <p14:creationId xmlns:p14="http://schemas.microsoft.com/office/powerpoint/2010/main" val="1335062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06212F-6F75-D0F3-C8B0-8A51B80D74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EF3D4B-4F5E-CB7E-E089-B65861D92E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AEBA6F-54C4-F674-3A45-A2291BBCA6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600ACE-EF61-4930-8493-68F57EA4C881}" type="datetimeFigureOut">
              <a:rPr lang="en-IN" smtClean="0"/>
              <a:t>05-03-2025</a:t>
            </a:fld>
            <a:endParaRPr lang="en-IN"/>
          </a:p>
        </p:txBody>
      </p:sp>
      <p:sp>
        <p:nvSpPr>
          <p:cNvPr id="5" name="Footer Placeholder 4">
            <a:extLst>
              <a:ext uri="{FF2B5EF4-FFF2-40B4-BE49-F238E27FC236}">
                <a16:creationId xmlns:a16="http://schemas.microsoft.com/office/drawing/2014/main" id="{B80C20C5-EB80-4026-B715-3D63A0C35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A41EB0-FF73-F4E7-012F-3EAD8713B3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C73CC7-7B1D-4E8F-91DD-93442E777535}" type="slidenum">
              <a:rPr lang="en-IN" smtClean="0"/>
              <a:t>‹#›</a:t>
            </a:fld>
            <a:endParaRPr lang="en-IN"/>
          </a:p>
        </p:txBody>
      </p:sp>
    </p:spTree>
    <p:extLst>
      <p:ext uri="{BB962C8B-B14F-4D97-AF65-F5344CB8AC3E}">
        <p14:creationId xmlns:p14="http://schemas.microsoft.com/office/powerpoint/2010/main" val="1419345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32D8835-60F5-D580-9043-B0AA0658B062}"/>
              </a:ext>
            </a:extLst>
          </p:cNvPr>
          <p:cNvSpPr>
            <a:spLocks noGrp="1"/>
          </p:cNvSpPr>
          <p:nvPr>
            <p:ph type="subTitle" idx="1"/>
          </p:nvPr>
        </p:nvSpPr>
        <p:spPr>
          <a:xfrm>
            <a:off x="7220387" y="3679371"/>
            <a:ext cx="5820698" cy="3427841"/>
          </a:xfrm>
        </p:spPr>
        <p:txBody>
          <a:bodyPr>
            <a:noAutofit/>
          </a:bodyPr>
          <a:lstStyle/>
          <a:p>
            <a:pPr algn="l"/>
            <a:r>
              <a:rPr lang="en-IN" sz="2000" b="1" dirty="0">
                <a:latin typeface="Times New Roman" panose="02020603050405020304" pitchFamily="18" charset="0"/>
                <a:cs typeface="Times New Roman" panose="02020603050405020304" pitchFamily="18" charset="0"/>
              </a:rPr>
              <a:t>Batch: A05 </a:t>
            </a:r>
          </a:p>
          <a:p>
            <a:pPr algn="l"/>
            <a:r>
              <a:rPr lang="en-IN" sz="2000" b="1" dirty="0">
                <a:latin typeface="Times New Roman" panose="02020603050405020304" pitchFamily="18" charset="0"/>
                <a:cs typeface="Times New Roman" panose="02020603050405020304" pitchFamily="18" charset="0"/>
              </a:rPr>
              <a:t>Members:</a:t>
            </a:r>
          </a:p>
          <a:p>
            <a:pPr marL="457200" indent="-457200" algn="l">
              <a:buFont typeface="+mj-lt"/>
              <a:buAutoNum type="arabicPeriod"/>
            </a:pPr>
            <a:r>
              <a:rPr lang="en-IN" sz="2000" dirty="0">
                <a:latin typeface="Times New Roman" panose="02020603050405020304" pitchFamily="18" charset="0"/>
                <a:cs typeface="Times New Roman" panose="02020603050405020304" pitchFamily="18" charset="0"/>
              </a:rPr>
              <a:t>D Deepthi   -   22BQ1A0553</a:t>
            </a:r>
          </a:p>
          <a:p>
            <a:pPr marL="457200" indent="-457200" algn="l">
              <a:buFont typeface="+mj-lt"/>
              <a:buAutoNum type="arabicPeriod"/>
            </a:pPr>
            <a:r>
              <a:rPr lang="en-IN" sz="2000" dirty="0">
                <a:latin typeface="Times New Roman" panose="02020603050405020304" pitchFamily="18" charset="0"/>
                <a:cs typeface="Times New Roman" panose="02020603050405020304" pitchFamily="18" charset="0"/>
              </a:rPr>
              <a:t>Ch Bala Prameela Rani   -  22BQ1A0529</a:t>
            </a:r>
          </a:p>
          <a:p>
            <a:pPr marL="457200" indent="-457200" algn="l">
              <a:buFont typeface="+mj-lt"/>
              <a:buAutoNum type="arabicPeriod"/>
            </a:pPr>
            <a:r>
              <a:rPr lang="en-IN" sz="2000" dirty="0">
                <a:latin typeface="Times New Roman" panose="02020603050405020304" pitchFamily="18" charset="0"/>
                <a:cs typeface="Times New Roman" panose="02020603050405020304" pitchFamily="18" charset="0"/>
              </a:rPr>
              <a:t>D Leela Chaitanya  -  22BQ1A0540</a:t>
            </a:r>
          </a:p>
          <a:p>
            <a:pPr marL="457200" indent="-457200" algn="l">
              <a:buFont typeface="+mj-lt"/>
              <a:buAutoNum type="arabicPeriod"/>
            </a:pPr>
            <a:r>
              <a:rPr lang="en-IN" sz="2000" dirty="0">
                <a:latin typeface="Times New Roman" panose="02020603050405020304" pitchFamily="18" charset="0"/>
                <a:cs typeface="Times New Roman" panose="02020603050405020304" pitchFamily="18" charset="0"/>
              </a:rPr>
              <a:t> A Chaitanya  -  23BQ5A0502</a:t>
            </a:r>
          </a:p>
          <a:p>
            <a:pPr algn="l"/>
            <a:endParaRPr lang="en-IN" sz="2000" b="1" dirty="0">
              <a:latin typeface="Times New Roman" panose="02020603050405020304" pitchFamily="18" charset="0"/>
              <a:cs typeface="Times New Roman" panose="02020603050405020304" pitchFamily="18" charset="0"/>
            </a:endParaRPr>
          </a:p>
          <a:p>
            <a:pPr marL="457200" indent="-457200" algn="l">
              <a:buFont typeface="+mj-lt"/>
              <a:buAutoNum type="arabicPeriod"/>
            </a:pPr>
            <a:endParaRPr lang="en-IN" sz="2000" dirty="0">
              <a:latin typeface="Times New Roman" panose="02020603050405020304" pitchFamily="18" charset="0"/>
              <a:cs typeface="Times New Roman" panose="02020603050405020304" pitchFamily="18" charset="0"/>
            </a:endParaRPr>
          </a:p>
        </p:txBody>
      </p:sp>
      <p:sp>
        <p:nvSpPr>
          <p:cNvPr id="4" name="AutoShape 2">
            <a:extLst>
              <a:ext uri="{FF2B5EF4-FFF2-40B4-BE49-F238E27FC236}">
                <a16:creationId xmlns:a16="http://schemas.microsoft.com/office/drawing/2014/main" id="{976E5F0A-BE05-D88D-D0D1-7D9C3A0A7DCE}"/>
              </a:ext>
            </a:extLst>
          </p:cNvPr>
          <p:cNvSpPr>
            <a:spLocks noGrp="1" noChangeAspect="1" noChangeArrowheads="1"/>
          </p:cNvSpPr>
          <p:nvPr>
            <p:ph type="ctrTitle"/>
          </p:nvPr>
        </p:nvSpPr>
        <p:spPr bwMode="auto">
          <a:xfrm>
            <a:off x="1010615" y="2312468"/>
            <a:ext cx="9755708" cy="15873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a:lnSpc>
                <a:spcPct val="100000"/>
              </a:lnSpc>
            </a:pPr>
            <a:r>
              <a:rPr lang="en-IN" sz="3200" b="1" dirty="0">
                <a:solidFill>
                  <a:schemeClr val="accent1"/>
                </a:solidFill>
              </a:rPr>
              <a:t> </a:t>
            </a:r>
            <a:r>
              <a:rPr lang="en-IN" sz="4400" b="1" dirty="0">
                <a:latin typeface="Times New Roman" panose="02020603050405020304" pitchFamily="18" charset="0"/>
                <a:cs typeface="Times New Roman" panose="02020603050405020304" pitchFamily="18" charset="0"/>
              </a:rPr>
              <a:t>Teamwork Management System</a:t>
            </a:r>
            <a:br>
              <a:rPr lang="en-IN" sz="3200" b="1" dirty="0">
                <a:solidFill>
                  <a:schemeClr val="accent1"/>
                </a:solidFill>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D99F938-B07D-9D9A-BCC7-7E0EEA58D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387" y="167149"/>
            <a:ext cx="10563225" cy="1666875"/>
          </a:xfrm>
          <a:prstGeom prst="rect">
            <a:avLst/>
          </a:prstGeom>
        </p:spPr>
      </p:pic>
      <p:sp>
        <p:nvSpPr>
          <p:cNvPr id="5" name="TextBox 4">
            <a:extLst>
              <a:ext uri="{FF2B5EF4-FFF2-40B4-BE49-F238E27FC236}">
                <a16:creationId xmlns:a16="http://schemas.microsoft.com/office/drawing/2014/main" id="{3CCD2153-A51E-DFFA-C06F-AEC056FFD88D}"/>
              </a:ext>
            </a:extLst>
          </p:cNvPr>
          <p:cNvSpPr txBox="1"/>
          <p:nvPr/>
        </p:nvSpPr>
        <p:spPr>
          <a:xfrm>
            <a:off x="1010614" y="4894466"/>
            <a:ext cx="3800872" cy="1200329"/>
          </a:xfrm>
          <a:prstGeom prst="rect">
            <a:avLst/>
          </a:prstGeom>
          <a:noFill/>
        </p:spPr>
        <p:txBody>
          <a:bodyPr wrap="square">
            <a:spAutoFit/>
          </a:bodyPr>
          <a:lstStyle/>
          <a:p>
            <a:pPr algn="l"/>
            <a:r>
              <a:rPr lang="en-IN" sz="2400" b="1" dirty="0">
                <a:latin typeface="Times New Roman" panose="02020603050405020304" pitchFamily="18" charset="0"/>
                <a:cs typeface="Times New Roman" panose="02020603050405020304" pitchFamily="18" charset="0"/>
              </a:rPr>
              <a:t>Project Guide :</a:t>
            </a:r>
          </a:p>
          <a:p>
            <a:pPr algn="l"/>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Mrs. D . Vamsi</a:t>
            </a:r>
          </a:p>
          <a:p>
            <a:pPr algn="l"/>
            <a:r>
              <a:rPr lang="en-IN" sz="2400" dirty="0">
                <a:latin typeface="Times New Roman" panose="02020603050405020304" pitchFamily="18" charset="0"/>
                <a:cs typeface="Times New Roman" panose="02020603050405020304" pitchFamily="18" charset="0"/>
              </a:rPr>
              <a:t>   (Assistant Professor)</a:t>
            </a:r>
          </a:p>
        </p:txBody>
      </p:sp>
    </p:spTree>
    <p:extLst>
      <p:ext uri="{BB962C8B-B14F-4D97-AF65-F5344CB8AC3E}">
        <p14:creationId xmlns:p14="http://schemas.microsoft.com/office/powerpoint/2010/main" val="362842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22155-A969-8A00-713D-84A47D0EFF9E}"/>
              </a:ext>
            </a:extLst>
          </p:cNvPr>
          <p:cNvSpPr>
            <a:spLocks noGrp="1"/>
          </p:cNvSpPr>
          <p:nvPr>
            <p:ph type="ctrTitle"/>
          </p:nvPr>
        </p:nvSpPr>
        <p:spPr>
          <a:xfrm>
            <a:off x="-157317" y="0"/>
            <a:ext cx="3146323" cy="863753"/>
          </a:xfrm>
        </p:spPr>
        <p:txBody>
          <a:bodyPr>
            <a:normAutofit/>
          </a:bodyPr>
          <a:lstStyle/>
          <a:p>
            <a:pPr>
              <a:lnSpc>
                <a:spcPct val="150000"/>
              </a:lnSpc>
            </a:pPr>
            <a:r>
              <a:rPr lang="en-IN" sz="3500" b="1" dirty="0">
                <a:latin typeface="Times New Roman" panose="02020603050405020304" pitchFamily="18" charset="0"/>
                <a:cs typeface="Times New Roman" panose="02020603050405020304" pitchFamily="18" charset="0"/>
              </a:rPr>
              <a:t>Abstract</a:t>
            </a:r>
            <a:r>
              <a:rPr lang="en-IN" sz="3500" b="1" dirty="0">
                <a:solidFill>
                  <a:schemeClr val="accent1"/>
                </a:solidFill>
                <a:latin typeface="Times New Roman" panose="02020603050405020304" pitchFamily="18" charset="0"/>
                <a:cs typeface="Times New Roman" panose="02020603050405020304" pitchFamily="18" charset="0"/>
              </a:rPr>
              <a:t>:</a:t>
            </a:r>
          </a:p>
        </p:txBody>
      </p:sp>
      <p:sp>
        <p:nvSpPr>
          <p:cNvPr id="4" name="Subtitle 2">
            <a:extLst>
              <a:ext uri="{FF2B5EF4-FFF2-40B4-BE49-F238E27FC236}">
                <a16:creationId xmlns:a16="http://schemas.microsoft.com/office/drawing/2014/main" id="{7A3D8FED-C39E-45A6-4089-EAC3E1C42CBA}"/>
              </a:ext>
            </a:extLst>
          </p:cNvPr>
          <p:cNvSpPr>
            <a:spLocks noGrp="1"/>
          </p:cNvSpPr>
          <p:nvPr>
            <p:ph type="subTitle" idx="1"/>
          </p:nvPr>
        </p:nvSpPr>
        <p:spPr>
          <a:xfrm>
            <a:off x="549840" y="1060400"/>
            <a:ext cx="10885077" cy="5035600"/>
          </a:xfrm>
        </p:spPr>
        <p:txBody>
          <a:bodyPr>
            <a:noAutofit/>
          </a:bodyPr>
          <a:lstStyle/>
          <a:p>
            <a:pPr marL="342900" indent="-342900" algn="just">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Traditionally, guides and students relied on methods such as notes, emails, spreadsheets, or verbal updates to manage tasks. These fragmented approaches often led to miscommunication, missed deadlines, and challenges in tracking progress. The lack of a centralized platform resulted in disorganized teamwork, incomplete tasks, and reduced productivity.</a:t>
            </a:r>
          </a:p>
          <a:p>
            <a:pPr algn="just">
              <a:lnSpc>
                <a:spcPct val="100000"/>
              </a:lnSpc>
            </a:pPr>
            <a:endParaRPr lang="en-US"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Our project introduces a web application designed to transform teamwork management for guides and students. Guides can efficiently assign tasks, add users and can form teams, and track progress, while students gain access to comprehensive task details, guide information, and progress update options. By streamlining communication and emphasizing deadlines, boosts productivity. With a focus on clarity, this solution empowers users to complete their tasks with efficiency and ease.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600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98D5-6E65-6BE6-D3BD-BFFFECE0C2D8}"/>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Main Purpose:</a:t>
            </a:r>
          </a:p>
        </p:txBody>
      </p:sp>
      <p:sp>
        <p:nvSpPr>
          <p:cNvPr id="3" name="Content Placeholder 2">
            <a:extLst>
              <a:ext uri="{FF2B5EF4-FFF2-40B4-BE49-F238E27FC236}">
                <a16:creationId xmlns:a16="http://schemas.microsoft.com/office/drawing/2014/main" id="{3AEE5AEF-C764-7AAA-92CC-103E4542AACE}"/>
              </a:ext>
            </a:extLst>
          </p:cNvPr>
          <p:cNvSpPr>
            <a:spLocks noGrp="1"/>
          </p:cNvSpPr>
          <p:nvPr>
            <p:ph idx="1"/>
          </p:nvPr>
        </p:nvSpPr>
        <p:spPr>
          <a:xfrm>
            <a:off x="838200" y="1463982"/>
            <a:ext cx="10515600" cy="1133884"/>
          </a:xfrm>
        </p:spPr>
        <p:txBody>
          <a:bodyPr/>
          <a:lstStyle/>
          <a:p>
            <a:r>
              <a:rPr lang="en-IN" dirty="0"/>
              <a:t>This will be very useful for guides , who can able to assign the task to students and see their progress updatedly.</a:t>
            </a:r>
          </a:p>
        </p:txBody>
      </p:sp>
      <p:sp>
        <p:nvSpPr>
          <p:cNvPr id="4" name="Title 1">
            <a:extLst>
              <a:ext uri="{FF2B5EF4-FFF2-40B4-BE49-F238E27FC236}">
                <a16:creationId xmlns:a16="http://schemas.microsoft.com/office/drawing/2014/main" id="{89190408-A561-1FC1-56A3-6E64B47C78CF}"/>
              </a:ext>
            </a:extLst>
          </p:cNvPr>
          <p:cNvSpPr txBox="1">
            <a:spLocks/>
          </p:cNvSpPr>
          <p:nvPr/>
        </p:nvSpPr>
        <p:spPr>
          <a:xfrm>
            <a:off x="838200" y="253042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000" b="1" dirty="0">
                <a:latin typeface="Times New Roman" panose="02020603050405020304" pitchFamily="18" charset="0"/>
                <a:cs typeface="Times New Roman" panose="02020603050405020304" pitchFamily="18" charset="0"/>
              </a:rPr>
              <a:t>Modules :</a:t>
            </a:r>
          </a:p>
        </p:txBody>
      </p:sp>
      <p:sp>
        <p:nvSpPr>
          <p:cNvPr id="6" name="Content Placeholder 2">
            <a:extLst>
              <a:ext uri="{FF2B5EF4-FFF2-40B4-BE49-F238E27FC236}">
                <a16:creationId xmlns:a16="http://schemas.microsoft.com/office/drawing/2014/main" id="{2F6DC97A-9288-BBD6-2CE4-E107878A460A}"/>
              </a:ext>
            </a:extLst>
          </p:cNvPr>
          <p:cNvSpPr txBox="1">
            <a:spLocks/>
          </p:cNvSpPr>
          <p:nvPr/>
        </p:nvSpPr>
        <p:spPr>
          <a:xfrm>
            <a:off x="961103" y="3584675"/>
            <a:ext cx="5853051" cy="2454300"/>
          </a:xfrm>
          <a:prstGeom prst="rect">
            <a:avLst/>
          </a:prstGeom>
        </p:spPr>
        <p:txBody>
          <a:bodyPr>
            <a:normAutofit lnSpcReduction="10000"/>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50000"/>
              </a:lnSpc>
              <a:buFont typeface="+mj-lt"/>
              <a:buAutoNum type="arabicPeriod"/>
            </a:pPr>
            <a:r>
              <a:rPr lang="en-IN" sz="2300" dirty="0">
                <a:latin typeface="Times New Roman" panose="02020603050405020304" pitchFamily="18" charset="0"/>
                <a:cs typeface="Times New Roman" panose="02020603050405020304" pitchFamily="18" charset="0"/>
              </a:rPr>
              <a:t>User Management Module</a:t>
            </a:r>
          </a:p>
          <a:p>
            <a:pPr marL="457200" indent="-457200">
              <a:lnSpc>
                <a:spcPct val="150000"/>
              </a:lnSpc>
              <a:buFont typeface="+mj-lt"/>
              <a:buAutoNum type="arabicPeriod"/>
            </a:pPr>
            <a:r>
              <a:rPr lang="en-IN" sz="2300" dirty="0">
                <a:latin typeface="Times New Roman" panose="02020603050405020304" pitchFamily="18" charset="0"/>
                <a:cs typeface="Times New Roman" panose="02020603050405020304" pitchFamily="18" charset="0"/>
              </a:rPr>
              <a:t>Guides Module</a:t>
            </a:r>
          </a:p>
          <a:p>
            <a:pPr marL="457200" indent="-457200">
              <a:lnSpc>
                <a:spcPct val="150000"/>
              </a:lnSpc>
              <a:buFont typeface="+mj-lt"/>
              <a:buAutoNum type="arabicPeriod"/>
            </a:pPr>
            <a:r>
              <a:rPr lang="en-IN" sz="2300" dirty="0">
                <a:latin typeface="Times New Roman" panose="02020603050405020304" pitchFamily="18" charset="0"/>
                <a:cs typeface="Times New Roman" panose="02020603050405020304" pitchFamily="18" charset="0"/>
              </a:rPr>
              <a:t>Users Module</a:t>
            </a:r>
          </a:p>
          <a:p>
            <a:pPr marL="457200" indent="-457200">
              <a:lnSpc>
                <a:spcPct val="150000"/>
              </a:lnSpc>
              <a:buFont typeface="+mj-lt"/>
              <a:buAutoNum type="arabicPeriod"/>
            </a:pPr>
            <a:r>
              <a:rPr lang="en-IN" sz="2300" dirty="0">
                <a:latin typeface="Times New Roman" panose="02020603050405020304" pitchFamily="18" charset="0"/>
                <a:cs typeface="Times New Roman" panose="02020603050405020304" pitchFamily="18" charset="0"/>
              </a:rPr>
              <a:t>Connection Module</a:t>
            </a:r>
          </a:p>
        </p:txBody>
      </p:sp>
    </p:spTree>
    <p:extLst>
      <p:ext uri="{BB962C8B-B14F-4D97-AF65-F5344CB8AC3E}">
        <p14:creationId xmlns:p14="http://schemas.microsoft.com/office/powerpoint/2010/main" val="1727824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BD8E7-0FDC-EAFB-BEA0-80318304FE49}"/>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2 . Guide Module</a:t>
            </a:r>
          </a:p>
        </p:txBody>
      </p:sp>
      <p:sp>
        <p:nvSpPr>
          <p:cNvPr id="3" name="Content Placeholder 2">
            <a:extLst>
              <a:ext uri="{FF2B5EF4-FFF2-40B4-BE49-F238E27FC236}">
                <a16:creationId xmlns:a16="http://schemas.microsoft.com/office/drawing/2014/main" id="{7A581277-2147-4D82-076D-3DEDD99C488C}"/>
              </a:ext>
            </a:extLst>
          </p:cNvPr>
          <p:cNvSpPr>
            <a:spLocks noGrp="1"/>
          </p:cNvSpPr>
          <p:nvPr>
            <p:ph idx="1"/>
          </p:nvPr>
        </p:nvSpPr>
        <p:spPr>
          <a:xfrm>
            <a:off x="951271" y="2238580"/>
            <a:ext cx="6506497" cy="3228155"/>
          </a:xfrm>
        </p:spPr>
        <p:txBody>
          <a:bodyPr>
            <a:normAutofit/>
          </a:bodyPr>
          <a:lstStyle/>
          <a:p>
            <a:pPr marL="800100" lvl="1" indent="-342900">
              <a:lnSpc>
                <a:spcPct val="110000"/>
              </a:lnSpc>
            </a:pPr>
            <a:r>
              <a:rPr lang="en-US" sz="2800" dirty="0">
                <a:latin typeface="Times New Roman" panose="02020603050405020304" pitchFamily="18" charset="0"/>
                <a:cs typeface="Times New Roman" panose="02020603050405020304" pitchFamily="18" charset="0"/>
              </a:rPr>
              <a:t>Adding users.</a:t>
            </a:r>
          </a:p>
          <a:p>
            <a:pPr marL="800100" lvl="1" indent="-342900">
              <a:lnSpc>
                <a:spcPct val="110000"/>
              </a:lnSpc>
            </a:pPr>
            <a:r>
              <a:rPr lang="en-US" sz="2800" dirty="0">
                <a:latin typeface="Times New Roman" panose="02020603050405020304" pitchFamily="18" charset="0"/>
                <a:cs typeface="Times New Roman" panose="02020603050405020304" pitchFamily="18" charset="0"/>
              </a:rPr>
              <a:t>Able to create teams of existing users.</a:t>
            </a:r>
          </a:p>
          <a:p>
            <a:pPr marL="800100" lvl="1" indent="-342900">
              <a:lnSpc>
                <a:spcPct val="110000"/>
              </a:lnSpc>
            </a:pPr>
            <a:r>
              <a:rPr lang="en-US" sz="2800" dirty="0">
                <a:latin typeface="Times New Roman" panose="02020603050405020304" pitchFamily="18" charset="0"/>
                <a:cs typeface="Times New Roman" panose="02020603050405020304" pitchFamily="18" charset="0"/>
              </a:rPr>
              <a:t>Assign tasks and deadlines to users.</a:t>
            </a:r>
          </a:p>
          <a:p>
            <a:pPr marL="800100" lvl="1" indent="-342900">
              <a:lnSpc>
                <a:spcPct val="11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Monitor progress of teams.</a:t>
            </a:r>
          </a:p>
          <a:p>
            <a:pPr marL="800100" lvl="1" indent="-342900">
              <a:lnSpc>
                <a:spcPct val="11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Creating Dashboard</a:t>
            </a:r>
          </a:p>
        </p:txBody>
      </p:sp>
      <p:sp>
        <p:nvSpPr>
          <p:cNvPr id="4" name="Title 1">
            <a:extLst>
              <a:ext uri="{FF2B5EF4-FFF2-40B4-BE49-F238E27FC236}">
                <a16:creationId xmlns:a16="http://schemas.microsoft.com/office/drawing/2014/main" id="{05410A4D-E086-B1BF-406B-140EC3234820}"/>
              </a:ext>
            </a:extLst>
          </p:cNvPr>
          <p:cNvSpPr txBox="1">
            <a:spLocks/>
          </p:cNvSpPr>
          <p:nvPr/>
        </p:nvSpPr>
        <p:spPr>
          <a:xfrm>
            <a:off x="1044677" y="1127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4000"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5F40FB86-CCBF-31F6-F228-0E70EF887B3C}"/>
              </a:ext>
            </a:extLst>
          </p:cNvPr>
          <p:cNvSpPr txBox="1">
            <a:spLocks/>
          </p:cNvSpPr>
          <p:nvPr/>
        </p:nvSpPr>
        <p:spPr>
          <a:xfrm>
            <a:off x="951271" y="1593646"/>
            <a:ext cx="2598174" cy="6449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000" b="1" dirty="0">
                <a:latin typeface="Times New Roman" panose="02020603050405020304" pitchFamily="18" charset="0"/>
                <a:cs typeface="Times New Roman" panose="02020603050405020304" pitchFamily="18" charset="0"/>
              </a:rPr>
              <a:t>Features :</a:t>
            </a:r>
          </a:p>
        </p:txBody>
      </p:sp>
    </p:spTree>
    <p:extLst>
      <p:ext uri="{BB962C8B-B14F-4D97-AF65-F5344CB8AC3E}">
        <p14:creationId xmlns:p14="http://schemas.microsoft.com/office/powerpoint/2010/main" val="162448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EEE9-5C9A-3498-B4D1-5F37B2B9537D}"/>
              </a:ext>
            </a:extLst>
          </p:cNvPr>
          <p:cNvSpPr>
            <a:spLocks noGrp="1"/>
          </p:cNvSpPr>
          <p:nvPr>
            <p:ph type="title"/>
          </p:nvPr>
        </p:nvSpPr>
        <p:spPr>
          <a:xfrm>
            <a:off x="255639" y="-19665"/>
            <a:ext cx="5270090" cy="629265"/>
          </a:xfrm>
        </p:spPr>
        <p:txBody>
          <a:bodyPr>
            <a:normAutofit/>
          </a:bodyPr>
          <a:lstStyle/>
          <a:p>
            <a:r>
              <a:rPr lang="en-IN" sz="3000" b="1" dirty="0">
                <a:latin typeface="Times New Roman" panose="02020603050405020304" pitchFamily="18" charset="0"/>
                <a:cs typeface="Times New Roman" panose="02020603050405020304" pitchFamily="18" charset="0"/>
              </a:rPr>
              <a:t>Architecture Diagram :</a:t>
            </a:r>
          </a:p>
        </p:txBody>
      </p:sp>
      <p:pic>
        <p:nvPicPr>
          <p:cNvPr id="7" name="Picture 6">
            <a:extLst>
              <a:ext uri="{FF2B5EF4-FFF2-40B4-BE49-F238E27FC236}">
                <a16:creationId xmlns:a16="http://schemas.microsoft.com/office/drawing/2014/main" id="{4B804AF0-CC28-58CF-20DA-4EA8D2A372CF}"/>
              </a:ext>
            </a:extLst>
          </p:cNvPr>
          <p:cNvPicPr>
            <a:picLocks noChangeAspect="1"/>
          </p:cNvPicPr>
          <p:nvPr/>
        </p:nvPicPr>
        <p:blipFill>
          <a:blip r:embed="rId2"/>
          <a:stretch>
            <a:fillRect/>
          </a:stretch>
        </p:blipFill>
        <p:spPr>
          <a:xfrm>
            <a:off x="1984410" y="3527537"/>
            <a:ext cx="5576595" cy="3155425"/>
          </a:xfrm>
          <a:prstGeom prst="rect">
            <a:avLst/>
          </a:prstGeom>
        </p:spPr>
      </p:pic>
      <p:pic>
        <p:nvPicPr>
          <p:cNvPr id="9" name="Picture 8">
            <a:extLst>
              <a:ext uri="{FF2B5EF4-FFF2-40B4-BE49-F238E27FC236}">
                <a16:creationId xmlns:a16="http://schemas.microsoft.com/office/drawing/2014/main" id="{835547A5-7AE9-7621-30AA-B9430563E2A1}"/>
              </a:ext>
            </a:extLst>
          </p:cNvPr>
          <p:cNvPicPr>
            <a:picLocks noChangeAspect="1"/>
          </p:cNvPicPr>
          <p:nvPr/>
        </p:nvPicPr>
        <p:blipFill>
          <a:blip r:embed="rId3"/>
          <a:stretch>
            <a:fillRect/>
          </a:stretch>
        </p:blipFill>
        <p:spPr>
          <a:xfrm>
            <a:off x="921613" y="521110"/>
            <a:ext cx="6324762" cy="3006427"/>
          </a:xfrm>
          <a:prstGeom prst="rect">
            <a:avLst/>
          </a:prstGeom>
        </p:spPr>
      </p:pic>
    </p:spTree>
    <p:extLst>
      <p:ext uri="{BB962C8B-B14F-4D97-AF65-F5344CB8AC3E}">
        <p14:creationId xmlns:p14="http://schemas.microsoft.com/office/powerpoint/2010/main" val="226706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254</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Times New Roman</vt:lpstr>
      <vt:lpstr>Wingdings</vt:lpstr>
      <vt:lpstr>Office Theme</vt:lpstr>
      <vt:lpstr> Teamwork Management System </vt:lpstr>
      <vt:lpstr>Abstract:</vt:lpstr>
      <vt:lpstr>Main Purpose:</vt:lpstr>
      <vt:lpstr>2 . Guide Module</vt:lpstr>
      <vt:lpstr>Architecture Diagram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22BQ1A0553DONTHU DEEPTHI</dc:creator>
  <cp:lastModifiedBy>22BQ1A0553DONTHU DEEPTHI</cp:lastModifiedBy>
  <cp:revision>2</cp:revision>
  <dcterms:created xsi:type="dcterms:W3CDTF">2025-03-05T12:25:19Z</dcterms:created>
  <dcterms:modified xsi:type="dcterms:W3CDTF">2025-03-05T15:48:00Z</dcterms:modified>
</cp:coreProperties>
</file>