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26" r:id="rId3"/>
    <p:sldId id="327" r:id="rId4"/>
    <p:sldId id="330" r:id="rId5"/>
    <p:sldId id="331" r:id="rId6"/>
    <p:sldId id="328" r:id="rId7"/>
    <p:sldId id="329" r:id="rId8"/>
    <p:sldId id="332" r:id="rId9"/>
    <p:sldId id="333" r:id="rId10"/>
    <p:sldId id="334" r:id="rId11"/>
    <p:sldId id="335" r:id="rId12"/>
    <p:sldId id="336" r:id="rId13"/>
    <p:sldId id="33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A11A-C18B-CEC8-AAB7-432D6293B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72F75-4438-3972-2984-B34EF62D1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0BAB9-0263-0177-06FE-D6F8A4B149EB}"/>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73CEE82D-FE62-DE7C-2951-85CCAC3B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8ADAA-1664-1F30-FD1A-BC836F13F247}"/>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96553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3D1D-12E1-769A-1DE3-AB89BCB56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0B3C50-B6D3-C323-F64F-0849F349C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90567-CCD9-C038-1F11-DACAF7D4111E}"/>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50E690AA-6BB1-2459-352A-134623085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8C830-1362-9638-6A66-58BA6BE706C3}"/>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07762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D5D05-7EEC-203C-5579-BFD94E5D20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57628-ADB5-8F4F-DEFA-7BE22786A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23A5E-E5D7-C729-5246-E6567EBBAC27}"/>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4B87F149-7FD9-8CF6-3E4A-822045632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93EF5-557C-042F-63A0-79DE086D0A73}"/>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7201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1AC4-5A0D-ED67-A6B2-A6028E73F4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CD3F0-9ABE-DEFB-8847-2D3D3C4E5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FB670-FF1F-32E3-1413-C85AC4C4198D}"/>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60784394-4EB4-D2FF-A7FF-7C1E0FE00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589D1-D779-D8F9-6A88-9D48183C5661}"/>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6658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725E-C40D-7BFF-2989-AA95A2058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5290EB-57AD-41AC-AAC3-3B74ADDF2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4BE08-C47D-05BE-36C3-896BD794AC76}"/>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2EBC4CF1-7D7A-1F0C-6B2C-9EC9564B0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38581-5559-4FBE-F517-4D47C2CB0BF6}"/>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37384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2F76-DF6C-BDD9-7207-57257A538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14170-55BB-B80A-9101-84D7C08A0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BAE9A5-9142-12B7-ACB5-E0EBDA238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17A24D-2AD2-D7A8-2F42-3F706268A812}"/>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6" name="Footer Placeholder 5">
            <a:extLst>
              <a:ext uri="{FF2B5EF4-FFF2-40B4-BE49-F238E27FC236}">
                <a16:creationId xmlns:a16="http://schemas.microsoft.com/office/drawing/2014/main" id="{4CDEAF58-7677-80E8-CF12-7497D3A8C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88673-71A6-0C4B-049E-ED0F854A69A1}"/>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07169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22A0-85D1-87ED-3FCC-B37961B276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E455C-5B0E-C233-3D6D-8C3427ACC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3758A-2143-7624-7B94-2945025E5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E1395-2B16-21ED-D4CB-9474C52FC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6F73D-9203-11FB-03DE-BE098D8C2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47E575-2AF8-CC40-0E7F-A905C796677C}"/>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8" name="Footer Placeholder 7">
            <a:extLst>
              <a:ext uri="{FF2B5EF4-FFF2-40B4-BE49-F238E27FC236}">
                <a16:creationId xmlns:a16="http://schemas.microsoft.com/office/drawing/2014/main" id="{23E8D31F-111D-9E81-6250-BAD49D4A34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B1E496-3580-F92C-115A-A27C383ABBE4}"/>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84022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62E7-F66A-9A8E-CFFF-ACE5ECDB44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971B9F-DC97-73FE-EB3F-0615703FF38A}"/>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4" name="Footer Placeholder 3">
            <a:extLst>
              <a:ext uri="{FF2B5EF4-FFF2-40B4-BE49-F238E27FC236}">
                <a16:creationId xmlns:a16="http://schemas.microsoft.com/office/drawing/2014/main" id="{10D213D2-2080-5439-3663-8C6CEA7226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CFE5-8506-254C-AD94-A98ACA21484B}"/>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46490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BD446-5009-A99B-23B9-5DA6D7EF129E}"/>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3" name="Footer Placeholder 2">
            <a:extLst>
              <a:ext uri="{FF2B5EF4-FFF2-40B4-BE49-F238E27FC236}">
                <a16:creationId xmlns:a16="http://schemas.microsoft.com/office/drawing/2014/main" id="{FA4ED02F-3282-FA14-8F75-BE4EE92132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69D7BA-1140-CA0B-1F6D-5F384E585C85}"/>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69301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5366-25D7-15A0-494F-FBCBA9392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0C1C02-0BCC-55FF-3B37-223AF0FB9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B0291C-F442-F352-C2B4-4E6860D7E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C582A-D933-1752-83EB-4277D6A173F1}"/>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6" name="Footer Placeholder 5">
            <a:extLst>
              <a:ext uri="{FF2B5EF4-FFF2-40B4-BE49-F238E27FC236}">
                <a16:creationId xmlns:a16="http://schemas.microsoft.com/office/drawing/2014/main" id="{FAE1E293-6985-A175-F39E-1DFD0A05C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C8215-D6F8-F01E-3BD5-782755ACBDEA}"/>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9373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D364-2611-3FBB-FE56-AA484CA55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1C2109-0CBA-A42E-902C-9AEB3DE53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DE6840-9B12-A3D1-6627-28B41154F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E79C3-66CB-99B2-8837-88123FFD0CA3}"/>
              </a:ext>
            </a:extLst>
          </p:cNvPr>
          <p:cNvSpPr>
            <a:spLocks noGrp="1"/>
          </p:cNvSpPr>
          <p:nvPr>
            <p:ph type="dt" sz="half" idx="10"/>
          </p:nvPr>
        </p:nvSpPr>
        <p:spPr/>
        <p:txBody>
          <a:bodyPr/>
          <a:lstStyle/>
          <a:p>
            <a:fld id="{13600ACE-EF61-4930-8493-68F57EA4C881}" type="datetimeFigureOut">
              <a:rPr lang="en-IN" smtClean="0"/>
              <a:t>06-03-2025</a:t>
            </a:fld>
            <a:endParaRPr lang="en-IN"/>
          </a:p>
        </p:txBody>
      </p:sp>
      <p:sp>
        <p:nvSpPr>
          <p:cNvPr id="6" name="Footer Placeholder 5">
            <a:extLst>
              <a:ext uri="{FF2B5EF4-FFF2-40B4-BE49-F238E27FC236}">
                <a16:creationId xmlns:a16="http://schemas.microsoft.com/office/drawing/2014/main" id="{0FEFE281-2E8C-431A-3FCC-BABE9DE94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6B9C9-E490-B053-93D4-9E3A03C2AC4C}"/>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33506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6212F-6F75-D0F3-C8B0-8A51B80D7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F3D4B-4F5E-CB7E-E089-B65861D92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EBA6F-54C4-F674-3A45-A2291BBCA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00ACE-EF61-4930-8493-68F57EA4C881}" type="datetimeFigureOut">
              <a:rPr lang="en-IN" smtClean="0"/>
              <a:t>06-03-2025</a:t>
            </a:fld>
            <a:endParaRPr lang="en-IN"/>
          </a:p>
        </p:txBody>
      </p:sp>
      <p:sp>
        <p:nvSpPr>
          <p:cNvPr id="5" name="Footer Placeholder 4">
            <a:extLst>
              <a:ext uri="{FF2B5EF4-FFF2-40B4-BE49-F238E27FC236}">
                <a16:creationId xmlns:a16="http://schemas.microsoft.com/office/drawing/2014/main" id="{B80C20C5-EB80-4026-B715-3D63A0C35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A41EB0-FF73-F4E7-012F-3EAD8713B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73CC7-7B1D-4E8F-91DD-93442E777535}" type="slidenum">
              <a:rPr lang="en-IN" smtClean="0"/>
              <a:t>‹#›</a:t>
            </a:fld>
            <a:endParaRPr lang="en-IN"/>
          </a:p>
        </p:txBody>
      </p:sp>
    </p:spTree>
    <p:extLst>
      <p:ext uri="{BB962C8B-B14F-4D97-AF65-F5344CB8AC3E}">
        <p14:creationId xmlns:p14="http://schemas.microsoft.com/office/powerpoint/2010/main" val="141934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2D8835-60F5-D580-9043-B0AA0658B062}"/>
              </a:ext>
            </a:extLst>
          </p:cNvPr>
          <p:cNvSpPr>
            <a:spLocks noGrp="1"/>
          </p:cNvSpPr>
          <p:nvPr>
            <p:ph type="subTitle" idx="1"/>
          </p:nvPr>
        </p:nvSpPr>
        <p:spPr>
          <a:xfrm>
            <a:off x="7220387" y="3679371"/>
            <a:ext cx="5820698" cy="3427841"/>
          </a:xfrm>
        </p:spPr>
        <p:txBody>
          <a:bodyPr>
            <a:noAutofit/>
          </a:bodyPr>
          <a:lstStyle/>
          <a:p>
            <a:pPr algn="l"/>
            <a:r>
              <a:rPr lang="en-IN" sz="2000" b="1" dirty="0">
                <a:latin typeface="Times New Roman" panose="02020603050405020304" pitchFamily="18" charset="0"/>
                <a:cs typeface="Times New Roman" panose="02020603050405020304" pitchFamily="18" charset="0"/>
              </a:rPr>
              <a:t>Batch: A05 </a:t>
            </a:r>
          </a:p>
          <a:p>
            <a:pPr algn="l"/>
            <a:r>
              <a:rPr lang="en-IN" sz="2000" b="1" dirty="0">
                <a:latin typeface="Times New Roman" panose="02020603050405020304" pitchFamily="18" charset="0"/>
                <a:cs typeface="Times New Roman" panose="02020603050405020304" pitchFamily="18" charset="0"/>
              </a:rPr>
              <a:t>Members:</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D Deepthi   -   22BQ1A0553</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Ch Bala Prameela Rani   -  22BQ1A0529</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D Leela Chaitanya  -  22BQ1A0540</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 A Chaitanya  -  23BQ5A0502</a:t>
            </a:r>
          </a:p>
          <a:p>
            <a:pPr algn="l"/>
            <a:endParaRPr lang="en-IN" sz="2000" b="1"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976E5F0A-BE05-D88D-D0D1-7D9C3A0A7DCE}"/>
              </a:ext>
            </a:extLst>
          </p:cNvPr>
          <p:cNvSpPr>
            <a:spLocks noGrp="1" noChangeAspect="1" noChangeArrowheads="1"/>
          </p:cNvSpPr>
          <p:nvPr>
            <p:ph type="ctrTitle"/>
          </p:nvPr>
        </p:nvSpPr>
        <p:spPr bwMode="auto">
          <a:xfrm>
            <a:off x="1010615" y="2312468"/>
            <a:ext cx="9755708" cy="15873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nSpc>
                <a:spcPct val="100000"/>
              </a:lnSpc>
            </a:pPr>
            <a:r>
              <a:rPr lang="en-IN" sz="3200" b="1" dirty="0">
                <a:solidFill>
                  <a:schemeClr val="accent1"/>
                </a:solidFill>
              </a:rPr>
              <a:t> </a:t>
            </a:r>
            <a:r>
              <a:rPr lang="en-IN" sz="4400" b="1" dirty="0">
                <a:latin typeface="Times New Roman" panose="02020603050405020304" pitchFamily="18" charset="0"/>
                <a:cs typeface="Times New Roman" panose="02020603050405020304" pitchFamily="18" charset="0"/>
              </a:rPr>
              <a:t>Teamwork Management System</a:t>
            </a:r>
            <a:br>
              <a:rPr lang="en-IN" sz="3200" b="1" dirty="0">
                <a:solidFill>
                  <a:schemeClr val="accent1"/>
                </a:solidFill>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D99F938-B07D-9D9A-BCC7-7E0EEA58D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 y="167149"/>
            <a:ext cx="10563225" cy="1666875"/>
          </a:xfrm>
          <a:prstGeom prst="rect">
            <a:avLst/>
          </a:prstGeom>
        </p:spPr>
      </p:pic>
      <p:sp>
        <p:nvSpPr>
          <p:cNvPr id="5" name="TextBox 4">
            <a:extLst>
              <a:ext uri="{FF2B5EF4-FFF2-40B4-BE49-F238E27FC236}">
                <a16:creationId xmlns:a16="http://schemas.microsoft.com/office/drawing/2014/main" id="{3CCD2153-A51E-DFFA-C06F-AEC056FFD88D}"/>
              </a:ext>
            </a:extLst>
          </p:cNvPr>
          <p:cNvSpPr txBox="1"/>
          <p:nvPr/>
        </p:nvSpPr>
        <p:spPr>
          <a:xfrm>
            <a:off x="1010614" y="4894466"/>
            <a:ext cx="3800872" cy="1200329"/>
          </a:xfrm>
          <a:prstGeom prst="rect">
            <a:avLst/>
          </a:prstGeom>
          <a:noFill/>
        </p:spPr>
        <p:txBody>
          <a:bodyPr wrap="square">
            <a:spAutoFit/>
          </a:bodyPr>
          <a:lstStyle/>
          <a:p>
            <a:pPr algn="l"/>
            <a:r>
              <a:rPr lang="en-IN" sz="2400" b="1" dirty="0">
                <a:latin typeface="Times New Roman" panose="02020603050405020304" pitchFamily="18" charset="0"/>
                <a:cs typeface="Times New Roman" panose="02020603050405020304" pitchFamily="18" charset="0"/>
              </a:rPr>
              <a:t>Project Guide :</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Mrs. D . Vamsi</a:t>
            </a:r>
          </a:p>
          <a:p>
            <a:pPr algn="l"/>
            <a:r>
              <a:rPr lang="en-IN" sz="2400" dirty="0">
                <a:latin typeface="Times New Roman" panose="02020603050405020304" pitchFamily="18" charset="0"/>
                <a:cs typeface="Times New Roman" panose="02020603050405020304" pitchFamily="18" charset="0"/>
              </a:rPr>
              <a:t>   (Assistant Professor)</a:t>
            </a:r>
          </a:p>
        </p:txBody>
      </p:sp>
    </p:spTree>
    <p:extLst>
      <p:ext uri="{BB962C8B-B14F-4D97-AF65-F5344CB8AC3E}">
        <p14:creationId xmlns:p14="http://schemas.microsoft.com/office/powerpoint/2010/main" val="362842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6DA15-3F7E-A01A-27AA-6FA6BBF2F19C}"/>
              </a:ext>
            </a:extLst>
          </p:cNvPr>
          <p:cNvSpPr>
            <a:spLocks noGrp="1"/>
          </p:cNvSpPr>
          <p:nvPr>
            <p:ph idx="1"/>
          </p:nvPr>
        </p:nvSpPr>
        <p:spPr/>
        <p:txBody>
          <a:bodyPr>
            <a:normAutofit lnSpcReduction="10000"/>
          </a:bodyPr>
          <a:lstStyle/>
          <a:p>
            <a:pPr marL="0" indent="0">
              <a:buNone/>
            </a:pPr>
            <a:r>
              <a:rPr lang="en-IN" sz="3200" b="1" dirty="0">
                <a:latin typeface="Times New Roman" panose="02020603050405020304" pitchFamily="18" charset="0"/>
                <a:cs typeface="Times New Roman" panose="02020603050405020304" pitchFamily="18" charset="0"/>
              </a:rPr>
              <a:t>Features </a:t>
            </a:r>
            <a:r>
              <a:rPr lang="en-IN" sz="2800" b="1" dirty="0">
                <a:latin typeface="Times New Roman" panose="02020603050405020304" pitchFamily="18" charset="0"/>
                <a:cs typeface="Times New Roman" panose="02020603050405020304" pitchFamily="18" charset="0"/>
              </a:rPr>
              <a:t>:</a:t>
            </a:r>
          </a:p>
          <a:p>
            <a:pPr marL="0" indent="0">
              <a:buNone/>
            </a:pPr>
            <a:endParaRPr lang="en-IN" dirty="0"/>
          </a:p>
          <a:p>
            <a:pPr lvl="1">
              <a:lnSpc>
                <a:spcPct val="150000"/>
              </a:lnSpc>
            </a:pPr>
            <a:r>
              <a:rPr lang="en-US" sz="2800" dirty="0">
                <a:latin typeface="Times New Roman" panose="02020603050405020304" pitchFamily="18" charset="0"/>
                <a:cs typeface="Times New Roman" panose="02020603050405020304" pitchFamily="18" charset="0"/>
              </a:rPr>
              <a:t>Task-Specific Discussions.</a:t>
            </a:r>
          </a:p>
          <a:p>
            <a:pPr lvl="1">
              <a:lnSpc>
                <a:spcPct val="150000"/>
              </a:lnSpc>
            </a:pPr>
            <a:r>
              <a:rPr lang="en-US" sz="2800" dirty="0">
                <a:latin typeface="Times New Roman" panose="02020603050405020304" pitchFamily="18" charset="0"/>
                <a:cs typeface="Times New Roman" panose="02020603050405020304" pitchFamily="18" charset="0"/>
              </a:rPr>
              <a:t>File sharing and Attachments.</a:t>
            </a:r>
          </a:p>
          <a:p>
            <a:pPr lvl="1">
              <a:lnSpc>
                <a:spcPct val="150000"/>
              </a:lnSpc>
            </a:pPr>
            <a:r>
              <a:rPr lang="en-US" sz="2800" dirty="0">
                <a:latin typeface="Times New Roman" panose="02020603050405020304" pitchFamily="18" charset="0"/>
                <a:cs typeface="Times New Roman" panose="02020603050405020304" pitchFamily="18" charset="0"/>
              </a:rPr>
              <a:t>Loading assets</a:t>
            </a:r>
          </a:p>
          <a:p>
            <a:pPr lvl="1">
              <a:lnSpc>
                <a:spcPct val="150000"/>
              </a:lnSpc>
            </a:pPr>
            <a:r>
              <a:rPr lang="en-US" sz="2800" dirty="0">
                <a:latin typeface="Times New Roman" panose="02020603050405020304" pitchFamily="18" charset="0"/>
                <a:cs typeface="Times New Roman" panose="02020603050405020304" pitchFamily="18" charset="0"/>
              </a:rPr>
              <a:t>Implementing settings</a:t>
            </a:r>
          </a:p>
          <a:p>
            <a:pPr lvl="1">
              <a:lnSpc>
                <a:spcPct val="150000"/>
              </a:lnSpc>
            </a:pPr>
            <a:r>
              <a:rPr lang="en-US" sz="2800" dirty="0">
                <a:latin typeface="Times New Roman" panose="02020603050405020304" pitchFamily="18" charset="0"/>
                <a:cs typeface="Times New Roman" panose="02020603050405020304" pitchFamily="18" charset="0"/>
              </a:rPr>
              <a:t>Getting reviews/feedback</a:t>
            </a:r>
          </a:p>
          <a:p>
            <a:pPr marL="0" indent="0">
              <a:buNone/>
            </a:pPr>
            <a:endParaRPr lang="en-IN" dirty="0"/>
          </a:p>
        </p:txBody>
      </p:sp>
      <p:sp>
        <p:nvSpPr>
          <p:cNvPr id="4" name="Title 1">
            <a:extLst>
              <a:ext uri="{FF2B5EF4-FFF2-40B4-BE49-F238E27FC236}">
                <a16:creationId xmlns:a16="http://schemas.microsoft.com/office/drawing/2014/main" id="{E70D3F4D-8373-6F09-C86F-B64D2979AF06}"/>
              </a:ext>
            </a:extLst>
          </p:cNvPr>
          <p:cNvSpPr>
            <a:spLocks noGrp="1"/>
          </p:cNvSpPr>
          <p:nvPr>
            <p:ph type="title"/>
          </p:nvPr>
        </p:nvSpPr>
        <p:spPr>
          <a:xfrm>
            <a:off x="838200" y="365125"/>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4 . Connection Module</a:t>
            </a:r>
          </a:p>
        </p:txBody>
      </p:sp>
    </p:spTree>
    <p:extLst>
      <p:ext uri="{BB962C8B-B14F-4D97-AF65-F5344CB8AC3E}">
        <p14:creationId xmlns:p14="http://schemas.microsoft.com/office/powerpoint/2010/main" val="374035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E746-4D7F-390C-4655-3656DCFB0245}"/>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Flow Chart</a:t>
            </a:r>
            <a:endParaRPr lang="en-IN" dirty="0"/>
          </a:p>
        </p:txBody>
      </p:sp>
      <p:sp>
        <p:nvSpPr>
          <p:cNvPr id="7" name="Content Placeholder 6">
            <a:extLst>
              <a:ext uri="{FF2B5EF4-FFF2-40B4-BE49-F238E27FC236}">
                <a16:creationId xmlns:a16="http://schemas.microsoft.com/office/drawing/2014/main" id="{91CFFF5E-6BDB-6413-387C-EEE9FB7A2C6A}"/>
              </a:ext>
            </a:extLst>
          </p:cNvPr>
          <p:cNvSpPr>
            <a:spLocks noGrp="1"/>
          </p:cNvSpPr>
          <p:nvPr>
            <p:ph idx="1"/>
          </p:nvPr>
        </p:nvSpPr>
        <p:spPr/>
        <p:txBody>
          <a:bodyPr/>
          <a:lstStyle/>
          <a:p>
            <a:r>
              <a:rPr lang="en-US" dirty="0"/>
              <a:t>For comment Section</a:t>
            </a:r>
            <a:endParaRPr lang="en-IN" dirty="0"/>
          </a:p>
        </p:txBody>
      </p:sp>
      <p:pic>
        <p:nvPicPr>
          <p:cNvPr id="9" name="Picture 8">
            <a:extLst>
              <a:ext uri="{FF2B5EF4-FFF2-40B4-BE49-F238E27FC236}">
                <a16:creationId xmlns:a16="http://schemas.microsoft.com/office/drawing/2014/main" id="{0EDC5C4F-A004-994B-4943-92A39EF2F9EF}"/>
              </a:ext>
            </a:extLst>
          </p:cNvPr>
          <p:cNvPicPr>
            <a:picLocks noChangeAspect="1"/>
          </p:cNvPicPr>
          <p:nvPr/>
        </p:nvPicPr>
        <p:blipFill>
          <a:blip r:embed="rId2"/>
          <a:stretch>
            <a:fillRect/>
          </a:stretch>
        </p:blipFill>
        <p:spPr>
          <a:xfrm>
            <a:off x="4353292" y="1027906"/>
            <a:ext cx="6552976" cy="5289754"/>
          </a:xfrm>
          <a:prstGeom prst="rect">
            <a:avLst/>
          </a:prstGeom>
        </p:spPr>
      </p:pic>
    </p:spTree>
    <p:extLst>
      <p:ext uri="{BB962C8B-B14F-4D97-AF65-F5344CB8AC3E}">
        <p14:creationId xmlns:p14="http://schemas.microsoft.com/office/powerpoint/2010/main" val="93607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2F24D5-16ED-1D45-CB0F-F659746DA52E}"/>
              </a:ext>
            </a:extLst>
          </p:cNvPr>
          <p:cNvPicPr>
            <a:picLocks noChangeAspect="1"/>
          </p:cNvPicPr>
          <p:nvPr/>
        </p:nvPicPr>
        <p:blipFill>
          <a:blip r:embed="rId2"/>
          <a:stretch>
            <a:fillRect/>
          </a:stretch>
        </p:blipFill>
        <p:spPr>
          <a:xfrm>
            <a:off x="2661921" y="599440"/>
            <a:ext cx="6274646" cy="5709920"/>
          </a:xfrm>
          <a:prstGeom prst="rect">
            <a:avLst/>
          </a:prstGeom>
        </p:spPr>
      </p:pic>
    </p:spTree>
    <p:extLst>
      <p:ext uri="{BB962C8B-B14F-4D97-AF65-F5344CB8AC3E}">
        <p14:creationId xmlns:p14="http://schemas.microsoft.com/office/powerpoint/2010/main" val="408864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7628-DE8E-980D-553A-C5441C18E02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FOR FILE UPLOAD</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BDE495-5576-8571-5E43-64021BDC3DDB}"/>
              </a:ext>
            </a:extLst>
          </p:cNvPr>
          <p:cNvPicPr>
            <a:picLocks noChangeAspect="1"/>
          </p:cNvPicPr>
          <p:nvPr/>
        </p:nvPicPr>
        <p:blipFill>
          <a:blip r:embed="rId2"/>
          <a:stretch>
            <a:fillRect/>
          </a:stretch>
        </p:blipFill>
        <p:spPr>
          <a:xfrm>
            <a:off x="4523494" y="679102"/>
            <a:ext cx="5871360" cy="5689283"/>
          </a:xfrm>
          <a:prstGeom prst="rect">
            <a:avLst/>
          </a:prstGeom>
        </p:spPr>
      </p:pic>
    </p:spTree>
    <p:extLst>
      <p:ext uri="{BB962C8B-B14F-4D97-AF65-F5344CB8AC3E}">
        <p14:creationId xmlns:p14="http://schemas.microsoft.com/office/powerpoint/2010/main" val="204124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2155-A969-8A00-713D-84A47D0EFF9E}"/>
              </a:ext>
            </a:extLst>
          </p:cNvPr>
          <p:cNvSpPr>
            <a:spLocks noGrp="1"/>
          </p:cNvSpPr>
          <p:nvPr>
            <p:ph type="ctrTitle"/>
          </p:nvPr>
        </p:nvSpPr>
        <p:spPr>
          <a:xfrm>
            <a:off x="-157317" y="0"/>
            <a:ext cx="3146323" cy="863753"/>
          </a:xfrm>
        </p:spPr>
        <p:txBody>
          <a:bodyPr>
            <a:normAutofit/>
          </a:bodyPr>
          <a:lstStyle/>
          <a:p>
            <a:pPr>
              <a:lnSpc>
                <a:spcPct val="150000"/>
              </a:lnSpc>
            </a:pPr>
            <a:r>
              <a:rPr lang="en-IN" sz="3500" b="1" dirty="0">
                <a:latin typeface="Times New Roman" panose="02020603050405020304" pitchFamily="18" charset="0"/>
                <a:cs typeface="Times New Roman" panose="02020603050405020304" pitchFamily="18" charset="0"/>
              </a:rPr>
              <a:t>Abstract:</a:t>
            </a:r>
            <a:endParaRPr lang="en-IN" sz="3500" b="1" dirty="0">
              <a:solidFill>
                <a:schemeClr val="accent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7A3D8FED-C39E-45A6-4089-EAC3E1C42CBA}"/>
              </a:ext>
            </a:extLst>
          </p:cNvPr>
          <p:cNvSpPr>
            <a:spLocks noGrp="1"/>
          </p:cNvSpPr>
          <p:nvPr>
            <p:ph type="subTitle" idx="1"/>
          </p:nvPr>
        </p:nvSpPr>
        <p:spPr>
          <a:xfrm>
            <a:off x="549840" y="1060400"/>
            <a:ext cx="10885077" cy="5035600"/>
          </a:xfrm>
        </p:spPr>
        <p:txBody>
          <a:bodyPr>
            <a:noAutofit/>
          </a:bodyPr>
          <a:lstStyle/>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Traditionally, guides and students relied on methods such as notes, emails, spreadsheets, or verbal updates to manage tasks. These fragmented approaches often led to miscommunication, missed deadlines, and challenges in tracking progress. The lack of a centralized platform resulted in disorganized teamwork, incomplete tasks, and reduced productivity.</a:t>
            </a:r>
          </a:p>
          <a:p>
            <a:pPr algn="just">
              <a:lnSpc>
                <a:spcPct val="100000"/>
              </a:lnSpc>
            </a:pP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introduces a web application designed to transform teamwork management for guides and students. Guides can efficiently assign tasks, add users and can form teams, and track progress, while students gain access to comprehensive task details, guide information, and progress update options. By streamlining communication and emphasizing deadlines, boosts productivity. With a focus on clarity, this solution empowers users to complete their tasks with efficiency and 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0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98D5-6E65-6BE6-D3BD-BFFFECE0C2D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3AEE5AEF-C764-7AAA-92CC-103E4542AACE}"/>
              </a:ext>
            </a:extLst>
          </p:cNvPr>
          <p:cNvSpPr>
            <a:spLocks noGrp="1"/>
          </p:cNvSpPr>
          <p:nvPr>
            <p:ph idx="1"/>
          </p:nvPr>
        </p:nvSpPr>
        <p:spPr>
          <a:xfrm>
            <a:off x="838200" y="1463982"/>
            <a:ext cx="10515600" cy="1133884"/>
          </a:xfrm>
        </p:spPr>
        <p:txBody>
          <a:bodyPr/>
          <a:lstStyle/>
          <a:p>
            <a:r>
              <a:rPr lang="en-IN" dirty="0"/>
              <a:t>This will be very useful for guides , who can able to assign the task to students and see their progress updatedly.</a:t>
            </a:r>
          </a:p>
        </p:txBody>
      </p:sp>
      <p:sp>
        <p:nvSpPr>
          <p:cNvPr id="4" name="Title 1">
            <a:extLst>
              <a:ext uri="{FF2B5EF4-FFF2-40B4-BE49-F238E27FC236}">
                <a16:creationId xmlns:a16="http://schemas.microsoft.com/office/drawing/2014/main" id="{89190408-A561-1FC1-56A3-6E64B47C78CF}"/>
              </a:ext>
            </a:extLst>
          </p:cNvPr>
          <p:cNvSpPr txBox="1">
            <a:spLocks/>
          </p:cNvSpPr>
          <p:nvPr/>
        </p:nvSpPr>
        <p:spPr>
          <a:xfrm>
            <a:off x="838200" y="25304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Modules :</a:t>
            </a:r>
          </a:p>
        </p:txBody>
      </p:sp>
      <p:sp>
        <p:nvSpPr>
          <p:cNvPr id="6" name="Content Placeholder 2">
            <a:extLst>
              <a:ext uri="{FF2B5EF4-FFF2-40B4-BE49-F238E27FC236}">
                <a16:creationId xmlns:a16="http://schemas.microsoft.com/office/drawing/2014/main" id="{2F6DC97A-9288-BBD6-2CE4-E107878A460A}"/>
              </a:ext>
            </a:extLst>
          </p:cNvPr>
          <p:cNvSpPr txBox="1">
            <a:spLocks/>
          </p:cNvSpPr>
          <p:nvPr/>
        </p:nvSpPr>
        <p:spPr>
          <a:xfrm>
            <a:off x="961103" y="3584675"/>
            <a:ext cx="5853051" cy="2454300"/>
          </a:xfrm>
          <a:prstGeom prst="rect">
            <a:avLst/>
          </a:prstGeom>
        </p:spPr>
        <p:txBody>
          <a:bodyPr>
            <a:normAutofit lnSpcReduction="10000"/>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User Management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Guides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Users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Connection Module</a:t>
            </a:r>
          </a:p>
        </p:txBody>
      </p:sp>
    </p:spTree>
    <p:extLst>
      <p:ext uri="{BB962C8B-B14F-4D97-AF65-F5344CB8AC3E}">
        <p14:creationId xmlns:p14="http://schemas.microsoft.com/office/powerpoint/2010/main" val="172782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F034-1215-BA23-16E9-D2C512EED6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1.User management module </a:t>
            </a:r>
          </a:p>
        </p:txBody>
      </p:sp>
      <p:sp>
        <p:nvSpPr>
          <p:cNvPr id="3" name="Content Placeholder 2">
            <a:extLst>
              <a:ext uri="{FF2B5EF4-FFF2-40B4-BE49-F238E27FC236}">
                <a16:creationId xmlns:a16="http://schemas.microsoft.com/office/drawing/2014/main" id="{1BB11FF6-EB8F-27E5-319E-C531863D8F16}"/>
              </a:ext>
            </a:extLst>
          </p:cNvPr>
          <p:cNvSpPr>
            <a:spLocks noGrp="1"/>
          </p:cNvSpPr>
          <p:nvPr>
            <p:ph idx="1"/>
          </p:nvPr>
        </p:nvSpPr>
        <p:spPr>
          <a:xfrm>
            <a:off x="838200" y="2231923"/>
            <a:ext cx="10754032" cy="5230761"/>
          </a:xfrm>
        </p:spPr>
        <p:txBody>
          <a:bodyPr>
            <a:normAutofit fontScale="92500" lnSpcReduction="20000"/>
          </a:bodyPr>
          <a:lstStyle/>
          <a:p>
            <a:pPr marL="0" indent="0">
              <a:buNone/>
            </a:pPr>
            <a:r>
              <a:rPr lang="en-US" sz="3200" b="1" dirty="0">
                <a:latin typeface="Times New Roman" panose="02020603050405020304" pitchFamily="18" charset="0"/>
                <a:cs typeface="Times New Roman" panose="02020603050405020304" pitchFamily="18" charset="0"/>
              </a:rPr>
              <a:t>Features :</a:t>
            </a:r>
          </a:p>
          <a:p>
            <a:pPr marL="0" indent="0">
              <a:buNone/>
            </a:pPr>
            <a:endParaRPr lang="en-US"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User can Register and sign in </a:t>
            </a:r>
          </a:p>
          <a:p>
            <a:pPr>
              <a:lnSpc>
                <a:spcPct val="120000"/>
              </a:lnSpc>
            </a:pPr>
            <a:r>
              <a:rPr lang="en-US" dirty="0">
                <a:latin typeface="Times New Roman" panose="02020603050405020304" pitchFamily="18" charset="0"/>
                <a:cs typeface="Times New Roman" panose="02020603050405020304" pitchFamily="18" charset="0"/>
              </a:rPr>
              <a:t>Role-based access control </a:t>
            </a:r>
          </a:p>
          <a:p>
            <a:pPr>
              <a:lnSpc>
                <a:spcPct val="120000"/>
              </a:lnSpc>
            </a:pPr>
            <a:r>
              <a:rPr lang="en-US" dirty="0">
                <a:latin typeface="Times New Roman" panose="02020603050405020304" pitchFamily="18" charset="0"/>
                <a:cs typeface="Times New Roman" panose="02020603050405020304" pitchFamily="18" charset="0"/>
              </a:rPr>
              <a:t>Designing of home page</a:t>
            </a:r>
          </a:p>
          <a:p>
            <a:pPr>
              <a:lnSpc>
                <a:spcPct val="120000"/>
              </a:lnSpc>
            </a:pPr>
            <a:r>
              <a:rPr lang="en-US" dirty="0">
                <a:latin typeface="Times New Roman" panose="02020603050405020304" pitchFamily="18" charset="0"/>
                <a:cs typeface="Times New Roman" panose="02020603050405020304" pitchFamily="18" charset="0"/>
              </a:rPr>
              <a:t>Profile setup</a:t>
            </a:r>
          </a:p>
          <a:p>
            <a:pPr>
              <a:lnSpc>
                <a:spcPct val="120000"/>
              </a:lnSpc>
            </a:pPr>
            <a:r>
              <a:rPr lang="en-US" dirty="0">
                <a:latin typeface="Times New Roman" panose="02020603050405020304" pitchFamily="18" charset="0"/>
                <a:cs typeface="Times New Roman" panose="02020603050405020304" pitchFamily="18" charset="0"/>
              </a:rPr>
              <a:t>Costumer roles and permission password reset </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974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6DE1-C0EF-4C24-BAEF-B59FB8C27E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 Chart</a:t>
            </a:r>
          </a:p>
        </p:txBody>
      </p:sp>
      <p:pic>
        <p:nvPicPr>
          <p:cNvPr id="4" name="Content Placeholder 3">
            <a:extLst>
              <a:ext uri="{FF2B5EF4-FFF2-40B4-BE49-F238E27FC236}">
                <a16:creationId xmlns:a16="http://schemas.microsoft.com/office/drawing/2014/main" id="{C76B15F9-E6AB-7AC0-DD57-3F6F4D900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287" y="551157"/>
            <a:ext cx="5200694" cy="5755685"/>
          </a:xfrm>
        </p:spPr>
      </p:pic>
    </p:spTree>
    <p:extLst>
      <p:ext uri="{BB962C8B-B14F-4D97-AF65-F5344CB8AC3E}">
        <p14:creationId xmlns:p14="http://schemas.microsoft.com/office/powerpoint/2010/main" val="235585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D8E7-0FDC-EAFB-BEA0-80318304FE4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2 . Guide Module</a:t>
            </a:r>
          </a:p>
        </p:txBody>
      </p:sp>
      <p:sp>
        <p:nvSpPr>
          <p:cNvPr id="3" name="Content Placeholder 2">
            <a:extLst>
              <a:ext uri="{FF2B5EF4-FFF2-40B4-BE49-F238E27FC236}">
                <a16:creationId xmlns:a16="http://schemas.microsoft.com/office/drawing/2014/main" id="{7A581277-2147-4D82-076D-3DEDD99C488C}"/>
              </a:ext>
            </a:extLst>
          </p:cNvPr>
          <p:cNvSpPr>
            <a:spLocks noGrp="1"/>
          </p:cNvSpPr>
          <p:nvPr>
            <p:ph idx="1"/>
          </p:nvPr>
        </p:nvSpPr>
        <p:spPr>
          <a:xfrm>
            <a:off x="951271" y="2705101"/>
            <a:ext cx="7184923" cy="4080387"/>
          </a:xfrm>
        </p:spPr>
        <p:txBody>
          <a:bodyPr>
            <a:normAutofit/>
          </a:bodyPr>
          <a:lstStyle/>
          <a:p>
            <a:pPr marL="800100" lvl="1" indent="-342900">
              <a:lnSpc>
                <a:spcPct val="150000"/>
              </a:lnSpc>
            </a:pPr>
            <a:r>
              <a:rPr lang="en-US" sz="2800" dirty="0">
                <a:latin typeface="Times New Roman" panose="02020603050405020304" pitchFamily="18" charset="0"/>
                <a:cs typeface="Times New Roman" panose="02020603050405020304" pitchFamily="18" charset="0"/>
              </a:rPr>
              <a:t>Adding users.</a:t>
            </a:r>
          </a:p>
          <a:p>
            <a:pPr marL="800100" lvl="1" indent="-342900">
              <a:lnSpc>
                <a:spcPct val="150000"/>
              </a:lnSpc>
            </a:pPr>
            <a:r>
              <a:rPr lang="en-US" sz="2800" dirty="0">
                <a:latin typeface="Times New Roman" panose="02020603050405020304" pitchFamily="18" charset="0"/>
                <a:cs typeface="Times New Roman" panose="02020603050405020304" pitchFamily="18" charset="0"/>
              </a:rPr>
              <a:t>Able to create teams of existing users.</a:t>
            </a:r>
          </a:p>
          <a:p>
            <a:pPr marL="800100" lvl="1" indent="-342900">
              <a:lnSpc>
                <a:spcPct val="150000"/>
              </a:lnSpc>
            </a:pPr>
            <a:r>
              <a:rPr lang="en-US" sz="2800" dirty="0">
                <a:latin typeface="Times New Roman" panose="02020603050405020304" pitchFamily="18" charset="0"/>
                <a:cs typeface="Times New Roman" panose="02020603050405020304" pitchFamily="18" charset="0"/>
              </a:rPr>
              <a:t>Assign tasks and deadlines to users.</a:t>
            </a:r>
          </a:p>
          <a:p>
            <a:pPr marL="800100" lvl="1"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Monitor progress of teams.</a:t>
            </a:r>
          </a:p>
          <a:p>
            <a:pPr marL="800100" lvl="1"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Creating Dashboard</a:t>
            </a:r>
          </a:p>
        </p:txBody>
      </p:sp>
      <p:sp>
        <p:nvSpPr>
          <p:cNvPr id="4" name="Title 1">
            <a:extLst>
              <a:ext uri="{FF2B5EF4-FFF2-40B4-BE49-F238E27FC236}">
                <a16:creationId xmlns:a16="http://schemas.microsoft.com/office/drawing/2014/main" id="{05410A4D-E086-B1BF-406B-140EC3234820}"/>
              </a:ext>
            </a:extLst>
          </p:cNvPr>
          <p:cNvSpPr txBox="1">
            <a:spLocks/>
          </p:cNvSpPr>
          <p:nvPr/>
        </p:nvSpPr>
        <p:spPr>
          <a:xfrm>
            <a:off x="1044677" y="1127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F40FB86-CCBF-31F6-F228-0E70EF887B3C}"/>
              </a:ext>
            </a:extLst>
          </p:cNvPr>
          <p:cNvSpPr txBox="1">
            <a:spLocks/>
          </p:cNvSpPr>
          <p:nvPr/>
        </p:nvSpPr>
        <p:spPr>
          <a:xfrm>
            <a:off x="951271" y="2060167"/>
            <a:ext cx="2598174" cy="644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Features :</a:t>
            </a:r>
          </a:p>
        </p:txBody>
      </p:sp>
    </p:spTree>
    <p:extLst>
      <p:ext uri="{BB962C8B-B14F-4D97-AF65-F5344CB8AC3E}">
        <p14:creationId xmlns:p14="http://schemas.microsoft.com/office/powerpoint/2010/main" val="16244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EEE9-5C9A-3498-B4D1-5F37B2B9537D}"/>
              </a:ext>
            </a:extLst>
          </p:cNvPr>
          <p:cNvSpPr>
            <a:spLocks noGrp="1"/>
          </p:cNvSpPr>
          <p:nvPr>
            <p:ph type="title"/>
          </p:nvPr>
        </p:nvSpPr>
        <p:spPr>
          <a:xfrm>
            <a:off x="255639" y="-19665"/>
            <a:ext cx="5270090" cy="629265"/>
          </a:xfrm>
        </p:spPr>
        <p:txBody>
          <a:bodyPr>
            <a:normAutofit/>
          </a:bodyPr>
          <a:lstStyle/>
          <a:p>
            <a:r>
              <a:rPr lang="en-IN" sz="3000" b="1" dirty="0">
                <a:latin typeface="Times New Roman" panose="02020603050405020304" pitchFamily="18" charset="0"/>
                <a:cs typeface="Times New Roman" panose="02020603050405020304" pitchFamily="18" charset="0"/>
              </a:rPr>
              <a:t>Flow chart:</a:t>
            </a:r>
          </a:p>
        </p:txBody>
      </p:sp>
      <p:pic>
        <p:nvPicPr>
          <p:cNvPr id="7" name="Picture 6">
            <a:extLst>
              <a:ext uri="{FF2B5EF4-FFF2-40B4-BE49-F238E27FC236}">
                <a16:creationId xmlns:a16="http://schemas.microsoft.com/office/drawing/2014/main" id="{4B804AF0-CC28-58CF-20DA-4EA8D2A372CF}"/>
              </a:ext>
            </a:extLst>
          </p:cNvPr>
          <p:cNvPicPr>
            <a:picLocks noChangeAspect="1"/>
          </p:cNvPicPr>
          <p:nvPr/>
        </p:nvPicPr>
        <p:blipFill>
          <a:blip r:embed="rId2"/>
          <a:stretch>
            <a:fillRect/>
          </a:stretch>
        </p:blipFill>
        <p:spPr>
          <a:xfrm>
            <a:off x="1984410" y="3527537"/>
            <a:ext cx="5576595" cy="3155425"/>
          </a:xfrm>
          <a:prstGeom prst="rect">
            <a:avLst/>
          </a:prstGeom>
        </p:spPr>
      </p:pic>
      <p:pic>
        <p:nvPicPr>
          <p:cNvPr id="9" name="Picture 8">
            <a:extLst>
              <a:ext uri="{FF2B5EF4-FFF2-40B4-BE49-F238E27FC236}">
                <a16:creationId xmlns:a16="http://schemas.microsoft.com/office/drawing/2014/main" id="{835547A5-7AE9-7621-30AA-B9430563E2A1}"/>
              </a:ext>
            </a:extLst>
          </p:cNvPr>
          <p:cNvPicPr>
            <a:picLocks noChangeAspect="1"/>
          </p:cNvPicPr>
          <p:nvPr/>
        </p:nvPicPr>
        <p:blipFill>
          <a:blip r:embed="rId3"/>
          <a:stretch>
            <a:fillRect/>
          </a:stretch>
        </p:blipFill>
        <p:spPr>
          <a:xfrm>
            <a:off x="921613" y="521110"/>
            <a:ext cx="6324762" cy="3006427"/>
          </a:xfrm>
          <a:prstGeom prst="rect">
            <a:avLst/>
          </a:prstGeom>
        </p:spPr>
      </p:pic>
    </p:spTree>
    <p:extLst>
      <p:ext uri="{BB962C8B-B14F-4D97-AF65-F5344CB8AC3E}">
        <p14:creationId xmlns:p14="http://schemas.microsoft.com/office/powerpoint/2010/main" val="22670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CA7B8-7C66-2D4F-0F8D-407414EA7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9689F-014F-15A5-5B86-6537E36D59A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3 . User Module</a:t>
            </a:r>
          </a:p>
        </p:txBody>
      </p:sp>
      <p:sp>
        <p:nvSpPr>
          <p:cNvPr id="3" name="Content Placeholder 2">
            <a:extLst>
              <a:ext uri="{FF2B5EF4-FFF2-40B4-BE49-F238E27FC236}">
                <a16:creationId xmlns:a16="http://schemas.microsoft.com/office/drawing/2014/main" id="{68C80841-7FF2-0564-85C0-B633B436AC0D}"/>
              </a:ext>
            </a:extLst>
          </p:cNvPr>
          <p:cNvSpPr>
            <a:spLocks noGrp="1"/>
          </p:cNvSpPr>
          <p:nvPr>
            <p:ph idx="1"/>
          </p:nvPr>
        </p:nvSpPr>
        <p:spPr>
          <a:xfrm>
            <a:off x="1044677" y="2919209"/>
            <a:ext cx="6506497" cy="3228155"/>
          </a:xfrm>
        </p:spPr>
        <p:txBody>
          <a:bodyPr>
            <a:normAutofit fontScale="92500" lnSpcReduction="10000"/>
          </a:bodyPr>
          <a:lstStyle/>
          <a:p>
            <a:pPr lvl="1">
              <a:lnSpc>
                <a:spcPct val="150000"/>
              </a:lnSpc>
            </a:pPr>
            <a:r>
              <a:rPr lang="en-US" sz="2800" dirty="0">
                <a:latin typeface="Times New Roman" panose="02020603050405020304" pitchFamily="18" charset="0"/>
                <a:cs typeface="Times New Roman" panose="02020603050405020304" pitchFamily="18" charset="0"/>
              </a:rPr>
              <a:t>View assigned tasks and deadlines.</a:t>
            </a:r>
          </a:p>
          <a:p>
            <a:pPr lvl="1">
              <a:lnSpc>
                <a:spcPct val="150000"/>
              </a:lnSpc>
            </a:pPr>
            <a:r>
              <a:rPr lang="en-US" sz="2800" dirty="0">
                <a:latin typeface="Times New Roman" panose="02020603050405020304" pitchFamily="18" charset="0"/>
                <a:cs typeface="Times New Roman" panose="02020603050405020304" pitchFamily="18" charset="0"/>
              </a:rPr>
              <a:t>Accessing the task related assets.</a:t>
            </a:r>
            <a:endParaRPr lang="en-IN" sz="2800" dirty="0">
              <a:latin typeface="Times New Roman" panose="02020603050405020304" pitchFamily="18" charset="0"/>
              <a:cs typeface="Times New Roman" panose="02020603050405020304" pitchFamily="18" charset="0"/>
            </a:endParaRPr>
          </a:p>
          <a:p>
            <a:pPr lvl="1">
              <a:lnSpc>
                <a:spcPct val="150000"/>
              </a:lnSpc>
            </a:pPr>
            <a:r>
              <a:rPr lang="en-US" sz="2800" dirty="0">
                <a:latin typeface="Times New Roman" panose="02020603050405020304" pitchFamily="18" charset="0"/>
                <a:cs typeface="Times New Roman" panose="02020603050405020304" pitchFamily="18" charset="0"/>
              </a:rPr>
              <a:t>Submit task updates and progress.</a:t>
            </a:r>
          </a:p>
          <a:p>
            <a:pPr lvl="1">
              <a:lnSpc>
                <a:spcPct val="150000"/>
              </a:lnSpc>
            </a:pPr>
            <a:r>
              <a:rPr lang="en-US" sz="2800" dirty="0">
                <a:latin typeface="Times New Roman" panose="02020603050405020304" pitchFamily="18" charset="0"/>
                <a:cs typeface="Times New Roman" panose="02020603050405020304" pitchFamily="18" charset="0"/>
              </a:rPr>
              <a:t>Inform to Guide when tasks are issued.</a:t>
            </a:r>
          </a:p>
          <a:p>
            <a:pPr lvl="1">
              <a:lnSpc>
                <a:spcPct val="150000"/>
              </a:lnSpc>
            </a:pPr>
            <a:r>
              <a:rPr lang="en-US" sz="2800" dirty="0">
                <a:latin typeface="Times New Roman" panose="02020603050405020304" pitchFamily="18" charset="0"/>
                <a:cs typeface="Times New Roman" panose="02020603050405020304" pitchFamily="18" charset="0"/>
              </a:rPr>
              <a:t>Progress Visualization.</a:t>
            </a:r>
          </a:p>
        </p:txBody>
      </p:sp>
      <p:sp>
        <p:nvSpPr>
          <p:cNvPr id="4" name="Title 1">
            <a:extLst>
              <a:ext uri="{FF2B5EF4-FFF2-40B4-BE49-F238E27FC236}">
                <a16:creationId xmlns:a16="http://schemas.microsoft.com/office/drawing/2014/main" id="{11DAC01A-0AB7-E78D-B22E-CC4CB814D798}"/>
              </a:ext>
            </a:extLst>
          </p:cNvPr>
          <p:cNvSpPr txBox="1">
            <a:spLocks/>
          </p:cNvSpPr>
          <p:nvPr/>
        </p:nvSpPr>
        <p:spPr>
          <a:xfrm>
            <a:off x="1044677" y="1127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CB9E4CC-3793-A0E1-9794-428BB02C5E42}"/>
              </a:ext>
            </a:extLst>
          </p:cNvPr>
          <p:cNvSpPr txBox="1">
            <a:spLocks/>
          </p:cNvSpPr>
          <p:nvPr/>
        </p:nvSpPr>
        <p:spPr>
          <a:xfrm>
            <a:off x="951271" y="2041015"/>
            <a:ext cx="2598174" cy="644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Features :</a:t>
            </a:r>
          </a:p>
        </p:txBody>
      </p:sp>
    </p:spTree>
    <p:extLst>
      <p:ext uri="{BB962C8B-B14F-4D97-AF65-F5344CB8AC3E}">
        <p14:creationId xmlns:p14="http://schemas.microsoft.com/office/powerpoint/2010/main" val="101474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9C45B-AD05-1B99-DBF3-DF49D0777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DBB53-22B2-8A1F-6E93-DFD79B2862C1}"/>
              </a:ext>
            </a:extLst>
          </p:cNvPr>
          <p:cNvSpPr>
            <a:spLocks noGrp="1"/>
          </p:cNvSpPr>
          <p:nvPr>
            <p:ph type="title"/>
          </p:nvPr>
        </p:nvSpPr>
        <p:spPr>
          <a:xfrm>
            <a:off x="255639" y="-19665"/>
            <a:ext cx="5270090" cy="629265"/>
          </a:xfrm>
        </p:spPr>
        <p:txBody>
          <a:bodyPr>
            <a:normAutofit/>
          </a:bodyPr>
          <a:lstStyle/>
          <a:p>
            <a:r>
              <a:rPr lang="en-IN" sz="3000" b="1" dirty="0">
                <a:latin typeface="Times New Roman" panose="02020603050405020304" pitchFamily="18" charset="0"/>
                <a:cs typeface="Times New Roman" panose="02020603050405020304" pitchFamily="18" charset="0"/>
              </a:rPr>
              <a:t>Flow Chart</a:t>
            </a:r>
          </a:p>
        </p:txBody>
      </p:sp>
      <p:pic>
        <p:nvPicPr>
          <p:cNvPr id="4" name="Picture 3">
            <a:extLst>
              <a:ext uri="{FF2B5EF4-FFF2-40B4-BE49-F238E27FC236}">
                <a16:creationId xmlns:a16="http://schemas.microsoft.com/office/drawing/2014/main" id="{6BF55FFD-68C9-6FC5-5AE9-EEDD646E3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35" y="1238866"/>
            <a:ext cx="9635613" cy="4562166"/>
          </a:xfrm>
          <a:prstGeom prst="rect">
            <a:avLst/>
          </a:prstGeom>
        </p:spPr>
      </p:pic>
    </p:spTree>
    <p:extLst>
      <p:ext uri="{BB962C8B-B14F-4D97-AF65-F5344CB8AC3E}">
        <p14:creationId xmlns:p14="http://schemas.microsoft.com/office/powerpoint/2010/main" val="284503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351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 Teamwork Management System </vt:lpstr>
      <vt:lpstr>Abstract:</vt:lpstr>
      <vt:lpstr>Purpose:</vt:lpstr>
      <vt:lpstr>1.User management module </vt:lpstr>
      <vt:lpstr>Flow Chart</vt:lpstr>
      <vt:lpstr>2 . Guide Module</vt:lpstr>
      <vt:lpstr>Flow chart:</vt:lpstr>
      <vt:lpstr>3 . User Module</vt:lpstr>
      <vt:lpstr>Flow Chart</vt:lpstr>
      <vt:lpstr>4 . Connection Module</vt:lpstr>
      <vt:lpstr>Flow Chart</vt:lpstr>
      <vt:lpstr>PowerPoint Presentation</vt:lpstr>
      <vt:lpstr>FOR FILE UPLOAD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Teamwork Management System</dc:title>
  <dc:creator>22BQ1A0553DONTHU DEEPTHI</dc:creator>
  <cp:lastModifiedBy>22BQ1A0553DONTHU DEEPTHI</cp:lastModifiedBy>
  <cp:revision>8</cp:revision>
  <dcterms:created xsi:type="dcterms:W3CDTF">2025-03-05T12:25:19Z</dcterms:created>
  <dcterms:modified xsi:type="dcterms:W3CDTF">2025-03-06T09:04:36Z</dcterms:modified>
</cp:coreProperties>
</file>