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41C8D-2180-476C-8B2D-C0F82DBD434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7B80A-1994-497F-9F00-C7A3A9DCC3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10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BCD105A-0D31-463F-8E6E-9CDDFDBFB5B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3C14CB1-0229-43E2-8811-4CAECADEF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42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105A-0D31-463F-8E6E-9CDDFDBFB5B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4CB1-0229-43E2-8811-4CAECADEF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15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BCD105A-0D31-463F-8E6E-9CDDFDBFB5B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3C14CB1-0229-43E2-8811-4CAECADEF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572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BCD105A-0D31-463F-8E6E-9CDDFDBFB5B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3C14CB1-0229-43E2-8811-4CAECADEF34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9658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BCD105A-0D31-463F-8E6E-9CDDFDBFB5B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3C14CB1-0229-43E2-8811-4CAECADEF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067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105A-0D31-463F-8E6E-9CDDFDBFB5B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4CB1-0229-43E2-8811-4CAECADEF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755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105A-0D31-463F-8E6E-9CDDFDBFB5B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4CB1-0229-43E2-8811-4CAECADEF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542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105A-0D31-463F-8E6E-9CDDFDBFB5B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4CB1-0229-43E2-8811-4CAECADEF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816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BCD105A-0D31-463F-8E6E-9CDDFDBFB5B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3C14CB1-0229-43E2-8811-4CAECADEF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6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105A-0D31-463F-8E6E-9CDDFDBFB5B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4CB1-0229-43E2-8811-4CAECADEF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93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BCD105A-0D31-463F-8E6E-9CDDFDBFB5B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3C14CB1-0229-43E2-8811-4CAECADEF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50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105A-0D31-463F-8E6E-9CDDFDBFB5B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4CB1-0229-43E2-8811-4CAECADEF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48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105A-0D31-463F-8E6E-9CDDFDBFB5B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4CB1-0229-43E2-8811-4CAECADEF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28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105A-0D31-463F-8E6E-9CDDFDBFB5B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4CB1-0229-43E2-8811-4CAECADEF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49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105A-0D31-463F-8E6E-9CDDFDBFB5B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4CB1-0229-43E2-8811-4CAECADEF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35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105A-0D31-463F-8E6E-9CDDFDBFB5B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4CB1-0229-43E2-8811-4CAECADEF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58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105A-0D31-463F-8E6E-9CDDFDBFB5B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4CB1-0229-43E2-8811-4CAECADEF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52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D105A-0D31-463F-8E6E-9CDDFDBFB5B1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4CB1-0229-43E2-8811-4CAECADEF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686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A4D14-49E9-2789-FBD5-F4B082A75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488" y="1396180"/>
            <a:ext cx="6701588" cy="1803416"/>
          </a:xfrm>
        </p:spPr>
        <p:txBody>
          <a:bodyPr>
            <a:normAutofit/>
          </a:bodyPr>
          <a:lstStyle/>
          <a:p>
            <a:pPr>
              <a:lnSpc>
                <a:spcPct val="112000"/>
              </a:lnSpc>
            </a:pPr>
            <a:r>
              <a:rPr lang="en-US" sz="4000" dirty="0"/>
              <a:t>Architecture and  Design Document</a:t>
            </a:r>
            <a:endParaRPr lang="en-IN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752" y="757724"/>
            <a:ext cx="5429412" cy="48837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B84609-9EBC-904B-7C7C-2FC9AD4EEBA0}"/>
              </a:ext>
            </a:extLst>
          </p:cNvPr>
          <p:cNvSpPr txBox="1"/>
          <p:nvPr/>
        </p:nvSpPr>
        <p:spPr>
          <a:xfrm>
            <a:off x="1025236" y="3558758"/>
            <a:ext cx="670158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Tx/>
              <a:buChar char="-"/>
            </a:pPr>
            <a:r>
              <a:rPr lang="en-US" sz="2500" b="0" i="0" dirty="0">
                <a:effectLst/>
                <a:latin typeface="Jost"/>
              </a:rPr>
              <a:t>Education to People having </a:t>
            </a:r>
          </a:p>
          <a:p>
            <a:pPr algn="l"/>
            <a:r>
              <a:rPr lang="en-US" sz="2500" dirty="0">
                <a:latin typeface="Jost"/>
              </a:rPr>
              <a:t>	</a:t>
            </a:r>
            <a:r>
              <a:rPr lang="en-US" sz="2500" b="0" i="0" dirty="0">
                <a:effectLst/>
                <a:latin typeface="Jost"/>
              </a:rPr>
              <a:t>no access to formal education</a:t>
            </a:r>
          </a:p>
        </p:txBody>
      </p:sp>
    </p:spTree>
    <p:extLst>
      <p:ext uri="{BB962C8B-B14F-4D97-AF65-F5344CB8AC3E}">
        <p14:creationId xmlns:p14="http://schemas.microsoft.com/office/powerpoint/2010/main" val="148632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1F25-0304-AF92-AD78-D2D375819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19" y="0"/>
            <a:ext cx="7118559" cy="1104863"/>
          </a:xfrm>
        </p:spPr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Document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2B0227-2809-CD40-B168-948EFC71F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93" y="1104863"/>
            <a:ext cx="4505631" cy="4798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 Architecture Diagram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9AA6CD97-1EED-538F-2134-1C7A7769A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74" y="1876278"/>
            <a:ext cx="9754093" cy="467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6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0F81DF-C501-8BC7-2E7B-8F981EC20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29" y="79154"/>
            <a:ext cx="8142340" cy="4798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Flow of Information Between Blocks</a:t>
            </a:r>
            <a:br>
              <a:rPr lang="en-US" sz="3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5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A2C7E825-D304-2FD7-791A-AA9130666FED}"/>
              </a:ext>
            </a:extLst>
          </p:cNvPr>
          <p:cNvSpPr txBox="1">
            <a:spLocks/>
          </p:cNvSpPr>
          <p:nvPr/>
        </p:nvSpPr>
        <p:spPr>
          <a:xfrm>
            <a:off x="367480" y="1932534"/>
            <a:ext cx="8142340" cy="479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9929C1E4-B9D8-60B8-2C44-F46B238D1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32" y="558968"/>
            <a:ext cx="9910917" cy="643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 (Student &amp; Mentor Interface) → Backend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Mentors upload courses.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 enroll in courses, learn, and track progress.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 → Database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Courses, users, assessments, and discussions are stored in respective databases.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 ↔ AI Module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generates assessments and sends them to the database.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 progress and learning data are analyzed by AI for improvements.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 ↔ Discussion System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 and mentors communicate through discussions, stored in the database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 → Frontend (Students &amp; Mentors)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 access courses, assessments, and discussions.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Mentors track student progress and update course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64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B01F5-190E-A67B-027E-990679F08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516" y="2301179"/>
            <a:ext cx="2212263" cy="445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03AFB7C-43A6-F9DE-FE3A-AD3209E42C69}"/>
              </a:ext>
            </a:extLst>
          </p:cNvPr>
          <p:cNvSpPr txBox="1">
            <a:spLocks/>
          </p:cNvSpPr>
          <p:nvPr/>
        </p:nvSpPr>
        <p:spPr>
          <a:xfrm>
            <a:off x="495021" y="881040"/>
            <a:ext cx="9864772" cy="14602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 as the user interface where students, mentors interact with the system.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access to learning courses, progress, discussion sessions, and assessments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A673CE4-7A2F-E23D-314E-A6B7D4344155}"/>
              </a:ext>
            </a:extLst>
          </p:cNvPr>
          <p:cNvSpPr txBox="1">
            <a:spLocks/>
          </p:cNvSpPr>
          <p:nvPr/>
        </p:nvSpPr>
        <p:spPr>
          <a:xfrm>
            <a:off x="585969" y="3721318"/>
            <a:ext cx="2212263" cy="445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F236A4D-BF11-4D49-23EE-97D660FE7D1C}"/>
              </a:ext>
            </a:extLst>
          </p:cNvPr>
          <p:cNvSpPr txBox="1">
            <a:spLocks/>
          </p:cNvSpPr>
          <p:nvPr/>
        </p:nvSpPr>
        <p:spPr>
          <a:xfrm>
            <a:off x="585969" y="5101430"/>
            <a:ext cx="641555" cy="445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31C5AD-8DD9-E410-BDCB-D8DEFF02E8E7}"/>
              </a:ext>
            </a:extLst>
          </p:cNvPr>
          <p:cNvSpPr txBox="1"/>
          <p:nvPr/>
        </p:nvSpPr>
        <p:spPr>
          <a:xfrm>
            <a:off x="495021" y="2709197"/>
            <a:ext cx="9687790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processing assessments, loading courses, and posting responses.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 as the bridge between the Learning Portal and the Database.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87BC57-8A7B-221E-16E0-A6DD8F95D0AB}"/>
              </a:ext>
            </a:extLst>
          </p:cNvPr>
          <p:cNvSpPr txBox="1"/>
          <p:nvPr/>
        </p:nvSpPr>
        <p:spPr>
          <a:xfrm>
            <a:off x="569516" y="4128127"/>
            <a:ext cx="10200018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courses for students 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results submitted by students , Discussion session data for future reference, enrolled students list for mentors etc.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B23CCE-3442-D47F-BF52-B9ECFFB034EA}"/>
              </a:ext>
            </a:extLst>
          </p:cNvPr>
          <p:cNvSpPr txBox="1"/>
          <p:nvPr/>
        </p:nvSpPr>
        <p:spPr>
          <a:xfrm>
            <a:off x="569516" y="5496796"/>
            <a:ext cx="9895218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the course that we want to take assessment and get the assessment on that course and the result of that assessment.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2B20B2-7C9E-50B2-222B-C505D663DE50}"/>
              </a:ext>
            </a:extLst>
          </p:cNvPr>
          <p:cNvSpPr txBox="1"/>
          <p:nvPr/>
        </p:nvSpPr>
        <p:spPr>
          <a:xfrm>
            <a:off x="144468" y="102197"/>
            <a:ext cx="6189406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Explanation of the blocks</a:t>
            </a:r>
            <a:endParaRPr lang="en-IN" sz="3500" u="sng" dirty="0"/>
          </a:p>
        </p:txBody>
      </p:sp>
    </p:spTree>
    <p:extLst>
      <p:ext uri="{BB962C8B-B14F-4D97-AF65-F5344CB8AC3E}">
        <p14:creationId xmlns:p14="http://schemas.microsoft.com/office/powerpoint/2010/main" val="227912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496167-B6C0-701A-A054-0C404E886A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1393" y="134323"/>
            <a:ext cx="5658465" cy="671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Document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8D886C-09EE-5688-6BB4-92706247B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697" y="1636852"/>
            <a:ext cx="9374096" cy="50140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1DD563-2CCB-1975-C767-D37B12512020}"/>
              </a:ext>
            </a:extLst>
          </p:cNvPr>
          <p:cNvSpPr txBox="1"/>
          <p:nvPr/>
        </p:nvSpPr>
        <p:spPr>
          <a:xfrm>
            <a:off x="444910" y="944550"/>
            <a:ext cx="610091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Technology Diagram</a:t>
            </a:r>
            <a:endParaRPr lang="en-IN" sz="3000" u="sng" dirty="0"/>
          </a:p>
        </p:txBody>
      </p:sp>
    </p:spTree>
    <p:extLst>
      <p:ext uri="{BB962C8B-B14F-4D97-AF65-F5344CB8AC3E}">
        <p14:creationId xmlns:p14="http://schemas.microsoft.com/office/powerpoint/2010/main" val="2457006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95AB829-6109-9BC6-08B5-6345A074DB3E}"/>
              </a:ext>
            </a:extLst>
          </p:cNvPr>
          <p:cNvSpPr txBox="1"/>
          <p:nvPr/>
        </p:nvSpPr>
        <p:spPr>
          <a:xfrm>
            <a:off x="78657" y="17667"/>
            <a:ext cx="7767485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Flow of information between blocks</a:t>
            </a:r>
            <a:endParaRPr lang="en-IN" sz="3500" b="1" u="sng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75B9A19-4C07-29B7-18CB-B575CE0F8A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4255" y="802497"/>
            <a:ext cx="11283489" cy="60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Mentors :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Mentor (ReactJS) → Sends course data → Node.js backend → Stores in MongoDB.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 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 (ReactJS) → Requests course data (API call) → Node.js fetches from MongoDB 	→ Sends to Student UI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Assessments &amp; Progress Tracking: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 takes an assessment → Data sent to AI module → AI processes and evaluates → Results stored in MongoDB.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Discussion Between Students &amp; Mentors: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Messages shared between students &amp; mentors → Stored in MongoDB → 	Retrieved when needed.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Module Enhancements: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generates course recommendations &amp; assessments → Sends them to the backend → Available for students.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30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E989C-A89C-F9C3-3E7D-8BA4671A8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454" y="1052051"/>
            <a:ext cx="11303409" cy="546673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ReactJS (Frontend) – Students &amp; Mentors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and Mentors interact with the platform via the frontend built with ReactJS.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Features:</a:t>
            </a:r>
          </a:p>
          <a:p>
            <a:pPr marL="1143000" lvl="2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enrolled courses</a:t>
            </a:r>
          </a:p>
          <a:p>
            <a:pPr marL="1143000" lvl="2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learning progress</a:t>
            </a:r>
          </a:p>
          <a:p>
            <a:pPr marL="1143000" lvl="2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assessment results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 Features:</a:t>
            </a:r>
          </a:p>
          <a:p>
            <a:pPr marL="1143000" lvl="2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new courses</a:t>
            </a:r>
          </a:p>
          <a:p>
            <a:pPr marL="1143000" lvl="2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course list</a:t>
            </a:r>
          </a:p>
          <a:p>
            <a:pPr marL="1143000" lvl="2" indent="-2286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enrolled students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communication channel between students and mentors.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Q&amp;A, doubts resolution, and collaboration.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5D235D-669E-4E02-801B-F6D9056D44AB}"/>
              </a:ext>
            </a:extLst>
          </p:cNvPr>
          <p:cNvSpPr txBox="1"/>
          <p:nvPr/>
        </p:nvSpPr>
        <p:spPr>
          <a:xfrm>
            <a:off x="144468" y="102197"/>
            <a:ext cx="6189406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Explanation of the blocks</a:t>
            </a:r>
            <a:endParaRPr lang="en-IN" sz="3500" u="sng" dirty="0"/>
          </a:p>
        </p:txBody>
      </p:sp>
    </p:spTree>
    <p:extLst>
      <p:ext uri="{BB962C8B-B14F-4D97-AF65-F5344CB8AC3E}">
        <p14:creationId xmlns:p14="http://schemas.microsoft.com/office/powerpoint/2010/main" val="224536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F30BB-249A-7BB6-9220-8862BDEB5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004" y="81116"/>
            <a:ext cx="11319389" cy="6695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3.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&amp; Express.js (Backend)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API requests from the frontend.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courses, learning progress, assessments in the database.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Fetches data from the database for students and mentors.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Uploads and retrieves course materials.</a:t>
            </a:r>
          </a:p>
          <a:p>
            <a:pPr marL="914400" lvl="2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MongoDB (Database)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all platform data: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DB: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 and mentor details.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DB: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Course content and structure.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Assessments DB: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 scores and progress.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Stores conversations between students and mentors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AI 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learning through automation and intelligence.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personalized course recommendations.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and evaluates assessments.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23720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426</TotalTime>
  <Words>565</Words>
  <Application>Microsoft Office PowerPoint</Application>
  <PresentationFormat>Widescreen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Jost</vt:lpstr>
      <vt:lpstr>Times New Roman</vt:lpstr>
      <vt:lpstr>Wingdings</vt:lpstr>
      <vt:lpstr>Vapor Trail</vt:lpstr>
      <vt:lpstr>Architecture and  Design Document</vt:lpstr>
      <vt:lpstr>Architecture Document  </vt:lpstr>
      <vt:lpstr>PowerPoint Presentation</vt:lpstr>
      <vt:lpstr>PowerPoint Presentation</vt:lpstr>
      <vt:lpstr>Design Document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Architecture and  Design</dc:title>
  <dc:creator>22BQ1A0553DONTHU DEEPTHI</dc:creator>
  <cp:lastModifiedBy>22BQ1A0553DONTHU DEEPTHI</cp:lastModifiedBy>
  <cp:revision>14</cp:revision>
  <dcterms:created xsi:type="dcterms:W3CDTF">2025-02-24T03:52:25Z</dcterms:created>
  <dcterms:modified xsi:type="dcterms:W3CDTF">2025-02-27T03:32:54Z</dcterms:modified>
</cp:coreProperties>
</file>