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77" r:id="rId2"/>
    <p:sldId id="278" r:id="rId3"/>
    <p:sldId id="298" r:id="rId4"/>
    <p:sldId id="300" r:id="rId5"/>
    <p:sldId id="299" r:id="rId6"/>
    <p:sldId id="295" r:id="rId7"/>
    <p:sldId id="297" r:id="rId8"/>
    <p:sldId id="294" r:id="rId9"/>
    <p:sldId id="290" r:id="rId10"/>
  </p:sldIdLst>
  <p:sldSz cx="12192000" cy="6858000"/>
  <p:notesSz cx="9940925" cy="6808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6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891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29983-C3F0-4338-B4E2-8748338EC03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622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093" y="3276729"/>
            <a:ext cx="7952740" cy="26809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7167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891" y="6467167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ED5F-30CC-47A8-AD63-2770532AD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5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ef209a6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cef209a60_1_125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cef209a60_1_125:notes"/>
          <p:cNvSpPr txBox="1">
            <a:spLocks noGrp="1"/>
          </p:cNvSpPr>
          <p:nvPr>
            <p:ph type="sldNum" idx="12"/>
          </p:nvPr>
        </p:nvSpPr>
        <p:spPr>
          <a:xfrm>
            <a:off x="5630891" y="6467167"/>
            <a:ext cx="4307734" cy="3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ef209a60_1_14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cef209a60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28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15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26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00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43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24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cef209a60_1_975:notes"/>
          <p:cNvSpPr txBox="1">
            <a:spLocks noGrp="1"/>
          </p:cNvSpPr>
          <p:nvPr>
            <p:ph type="body" idx="1"/>
          </p:nvPr>
        </p:nvSpPr>
        <p:spPr>
          <a:xfrm>
            <a:off x="994093" y="3234174"/>
            <a:ext cx="7952740" cy="306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g1cef209a60_1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4F5D-CC30-4FB1-8514-B0D5A1334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73F56-80BC-4FF9-9069-8EB933DCE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40ACF-F5D5-4D6D-88F6-39599440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A1FDB-3D9D-4250-A9B7-AF1C460D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A826D-9950-406D-8A7E-E97850FD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5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2347-BC9F-43C7-8D04-C2D799B4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D7DF9-9970-4159-A7F2-CA7EF46BD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74570-B2C6-4790-A257-5FE1F06B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975BF-81A0-4D58-9A0B-B06A3E60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B68B6-D56B-4055-90AD-8663D25D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9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E1EDFF-42B0-4412-ACBB-3A36D1F29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9FFF8-0053-4390-87FE-7F8C642D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F6AF7-9CA7-43E9-A294-27E079AD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E9D68-338D-44AE-8D5F-918E28EC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BBACD-F98D-4DE3-9E0B-AE845FA7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1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84"/>
                    </a14:imgEffect>
                    <a14:imgEffect>
                      <a14:saturation sat="5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5252600" y="3409272"/>
            <a:ext cx="64840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5269600" y="4938939"/>
            <a:ext cx="6475600" cy="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69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24033" y="205635"/>
            <a:ext cx="12168000" cy="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0" y="954167"/>
            <a:ext cx="121920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190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 1">
  <p:cSld name="Agenda Layout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-67" y="484400"/>
            <a:ext cx="12192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3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892029">
            <a:off x="3831910" y="208364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27839">
            <a:off x="4007280" y="4591521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414606">
            <a:off x="2623864" y="2922816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162721" flipH="1">
            <a:off x="2814344" y="1073461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864253" flipH="1">
            <a:off x="5246112" y="190231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435202">
            <a:off x="7490941" y="3179621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325069">
            <a:off x="7284210" y="981533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29549">
            <a:off x="6384033" y="4494287"/>
            <a:ext cx="2116161" cy="2019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3006107" y="331184"/>
            <a:ext cx="6179787" cy="6195632"/>
            <a:chOff x="1115616" y="1275607"/>
            <a:chExt cx="2585656" cy="2592286"/>
          </a:xfrm>
        </p:grpSpPr>
        <p:pic>
          <p:nvPicPr>
            <p:cNvPr id="108" name="Google Shape;108;p18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0480"/>
            <a:ext cx="2116161" cy="20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 descr="E:\002-KIMS BUSINESS\007-02-Googleslidesppt\02-GSppt-Contents-Kim\20170215\03-abs\item02-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469" y="4833056"/>
            <a:ext cx="1876544" cy="2024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4021" y="2770767"/>
            <a:ext cx="121680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4334067" y="3578767"/>
            <a:ext cx="34848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17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29623-B7E7-4AA7-9474-59B7957B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ED21-1318-471C-B08D-111DA249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29E1E-1ED0-47AE-BA51-5DC98080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8D23C-FC25-46D3-AA52-3B28DB02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2CD56-0645-4BD0-A3EC-0853B09F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7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F9842-77D9-4501-94DB-71E162F9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5D5B0-ACC9-4C37-8180-8388C81B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3FB85-6B8D-40A8-B3F5-A01777E2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273CE-22CE-4FA7-A479-43A3131A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E9D0C-F23B-4157-8F9B-9E4DC4DD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2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5EBF6-47A4-46CA-8835-2EF8220D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72FCC-F69F-4CBB-AE6D-00B3A7864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3F2BAD-725D-4C1F-B6FE-27F179310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A20E0-5EBA-471F-BD94-2050C264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A5B14-E722-45C6-84AF-868C53E9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66920-A826-49D0-A793-75D1098F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3EC6F-6A9D-4708-88F9-E274AA05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F700A-E5F4-4EE9-8EBF-9D86C34A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35D575-66EF-4FE0-9929-BA5A09AF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EC714A-0D40-4F3C-97AE-6FE49A5C0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356463-19B1-4709-96FC-A728F2C90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C4C50D-E49A-4964-983C-61789C1C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803670-F3A8-407D-840D-6206F2D2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8E1D98-16C5-4B35-93EA-C557D363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4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BCCC-A004-41C5-95C9-13210CC2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ED2414-A325-4B76-BDB6-F58F569E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E9B36-2011-452F-8F16-86D83DD6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F7EEA-D152-4552-BB74-23FFD4FA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6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A44692-0BA1-4A65-B444-5AFA56A2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CC8433-EF45-44E8-9F1F-37AF9EB7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A3365-085E-48B4-93A9-0A970F80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BD502-1444-4F7B-80D5-208BE4B4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ECB3-6F18-44EF-88D6-AB374477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85479-1302-4F43-AD0F-94DB3BEB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2A1B5-F420-4449-938C-2F8B5B73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9F6CC-A413-4571-BF87-2E94E5A7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61D20-33CE-4BC5-8D81-321322AD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1022A-9A70-461F-BD46-08FC7C2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7838E-D88C-42E4-BFA0-247848890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B9C30-581D-4818-B755-C4317862A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38A94-AFCF-4FA5-BFE4-609D9CE5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95AE9-D68F-47D5-96F9-E946429B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08A65-DB3B-40E7-8F8B-114BD16E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5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1CE15-569A-4F29-85EA-43D05BE6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928E9-ED27-4B5A-B085-4D9F4013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9471B-0FF2-459F-B459-0D953F0B1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86109-4750-4326-BA72-9BDDEDF66FD0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4828E-6122-4AA4-A860-FD582FB90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C18F5-E4B9-4403-8076-E8D486146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73C9-4DD3-496B-A054-AC71B7AF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4867359" y="3651502"/>
            <a:ext cx="172524" cy="1920213"/>
            <a:chOff x="3424672" y="2643758"/>
            <a:chExt cx="283232" cy="1584176"/>
          </a:xfrm>
        </p:grpSpPr>
        <p:sp>
          <p:nvSpPr>
            <p:cNvPr id="137" name="Google Shape;137;p22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3562948" y="2643758"/>
              <a:ext cx="72008" cy="1584176"/>
            </a:xfrm>
            <a:prstGeom prst="rect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3497620" y="2643758"/>
              <a:ext cx="72008" cy="1584176"/>
            </a:xfrm>
            <a:prstGeom prst="rect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131302" y="3768841"/>
            <a:ext cx="6484000" cy="14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595959"/>
              </a:buClr>
            </a:pPr>
            <a:r>
              <a:rPr lang="ko-KR" altLang="en-US" sz="7200" b="1" dirty="0">
                <a:solidFill>
                  <a:srgbClr val="595959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미니게임 시티</a:t>
            </a:r>
            <a:endParaRPr sz="8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8" name="Google Shape;141;p22">
            <a:extLst>
              <a:ext uri="{FF2B5EF4-FFF2-40B4-BE49-F238E27FC236}">
                <a16:creationId xmlns:a16="http://schemas.microsoft.com/office/drawing/2014/main" id="{429C17B1-D6ED-443A-A35A-7BEAD12DBDA9}"/>
              </a:ext>
            </a:extLst>
          </p:cNvPr>
          <p:cNvSpPr txBox="1">
            <a:spLocks/>
          </p:cNvSpPr>
          <p:nvPr/>
        </p:nvSpPr>
        <p:spPr>
          <a:xfrm>
            <a:off x="6329166" y="4727521"/>
            <a:ext cx="4773508" cy="146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pPr algn="ctr">
              <a:lnSpc>
                <a:spcPct val="80000"/>
              </a:lnSpc>
              <a:buClr>
                <a:srgbClr val="595959"/>
              </a:buClr>
            </a:pPr>
            <a:r>
              <a:rPr lang="en-US" altLang="ko-KR" b="1" dirty="0">
                <a:solidFill>
                  <a:srgbClr val="595959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Server / Out UI</a:t>
            </a:r>
            <a:endParaRPr lang="ko-KR" altLang="en-US" sz="6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-67" y="484400"/>
            <a:ext cx="12192000" cy="8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3F3F3F"/>
              </a:buClr>
            </a:pPr>
            <a:r>
              <a:rPr lang="ko-KR" altLang="en-US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목차</a:t>
            </a:r>
            <a:endParaRPr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28" name="Google Shape;158;p24">
            <a:extLst>
              <a:ext uri="{FF2B5EF4-FFF2-40B4-BE49-F238E27FC236}">
                <a16:creationId xmlns:a16="http://schemas.microsoft.com/office/drawing/2014/main" id="{7621E370-27DD-401C-935E-BDF1972AD241}"/>
              </a:ext>
            </a:extLst>
          </p:cNvPr>
          <p:cNvGrpSpPr/>
          <p:nvPr/>
        </p:nvGrpSpPr>
        <p:grpSpPr>
          <a:xfrm>
            <a:off x="3011635" y="5227818"/>
            <a:ext cx="8736971" cy="1219200"/>
            <a:chOff x="1151472" y="3187501"/>
            <a:chExt cx="6552728" cy="914400"/>
          </a:xfrm>
        </p:grpSpPr>
        <p:sp>
          <p:nvSpPr>
            <p:cNvPr id="29" name="Google Shape;159;p24">
              <a:extLst>
                <a:ext uri="{FF2B5EF4-FFF2-40B4-BE49-F238E27FC236}">
                  <a16:creationId xmlns:a16="http://schemas.microsoft.com/office/drawing/2014/main" id="{0CD8CF60-95D6-4A80-A77B-2E1651A92A1A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30" name="Google Shape;160;p24">
              <a:extLst>
                <a:ext uri="{FF2B5EF4-FFF2-40B4-BE49-F238E27FC236}">
                  <a16:creationId xmlns:a16="http://schemas.microsoft.com/office/drawing/2014/main" id="{E36F63D9-2373-44CF-AB4A-1E4DB18C3DE4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F8B2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2400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일</a:t>
              </a:r>
              <a:endParaRPr sz="24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31" name="Google Shape;161;p24">
              <a:extLst>
                <a:ext uri="{FF2B5EF4-FFF2-40B4-BE49-F238E27FC236}">
                  <a16:creationId xmlns:a16="http://schemas.microsoft.com/office/drawing/2014/main" id="{939DD79F-B0EF-4B41-AA0A-FD203575E45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32" name="Google Shape;162;p24">
            <a:extLst>
              <a:ext uri="{FF2B5EF4-FFF2-40B4-BE49-F238E27FC236}">
                <a16:creationId xmlns:a16="http://schemas.microsoft.com/office/drawing/2014/main" id="{7DC34BA0-F31E-40C7-ACFA-18C094046C91}"/>
              </a:ext>
            </a:extLst>
          </p:cNvPr>
          <p:cNvSpPr/>
          <p:nvPr/>
        </p:nvSpPr>
        <p:spPr>
          <a:xfrm>
            <a:off x="3333893" y="5498945"/>
            <a:ext cx="537579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4 </a:t>
            </a:r>
            <a:endParaRPr sz="3733" dirty="0">
              <a:solidFill>
                <a:schemeClr val="lt1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  <p:sp>
        <p:nvSpPr>
          <p:cNvPr id="33" name="Google Shape;164;p24">
            <a:extLst>
              <a:ext uri="{FF2B5EF4-FFF2-40B4-BE49-F238E27FC236}">
                <a16:creationId xmlns:a16="http://schemas.microsoft.com/office/drawing/2014/main" id="{C8C14C89-3FBC-4F3F-B837-93953DDEC6C3}"/>
              </a:ext>
            </a:extLst>
          </p:cNvPr>
          <p:cNvSpPr txBox="1"/>
          <p:nvPr/>
        </p:nvSpPr>
        <p:spPr>
          <a:xfrm>
            <a:off x="4498591" y="5486630"/>
            <a:ext cx="6336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3200" dirty="0">
              <a:solidFill>
                <a:srgbClr val="3F3F3F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  <p:grpSp>
        <p:nvGrpSpPr>
          <p:cNvPr id="34" name="Google Shape;166;p24">
            <a:extLst>
              <a:ext uri="{FF2B5EF4-FFF2-40B4-BE49-F238E27FC236}">
                <a16:creationId xmlns:a16="http://schemas.microsoft.com/office/drawing/2014/main" id="{0E3871FB-8020-44B2-A8E9-97E5F92AAC4B}"/>
              </a:ext>
            </a:extLst>
          </p:cNvPr>
          <p:cNvGrpSpPr/>
          <p:nvPr/>
        </p:nvGrpSpPr>
        <p:grpSpPr>
          <a:xfrm>
            <a:off x="3019651" y="1500582"/>
            <a:ext cx="8736971" cy="1219200"/>
            <a:chOff x="1151472" y="3187501"/>
            <a:chExt cx="6552728" cy="914400"/>
          </a:xfrm>
        </p:grpSpPr>
        <p:sp>
          <p:nvSpPr>
            <p:cNvPr id="35" name="Google Shape;167;p24">
              <a:extLst>
                <a:ext uri="{FF2B5EF4-FFF2-40B4-BE49-F238E27FC236}">
                  <a16:creationId xmlns:a16="http://schemas.microsoft.com/office/drawing/2014/main" id="{72651C32-764D-4DE1-9379-672E3757B5A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36" name="Google Shape;168;p24">
              <a:extLst>
                <a:ext uri="{FF2B5EF4-FFF2-40B4-BE49-F238E27FC236}">
                  <a16:creationId xmlns:a16="http://schemas.microsoft.com/office/drawing/2014/main" id="{E80C2F2B-B0DE-44CF-8DFD-BE0FD1D8F02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A4B4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37" name="Google Shape;169;p24">
              <a:extLst>
                <a:ext uri="{FF2B5EF4-FFF2-40B4-BE49-F238E27FC236}">
                  <a16:creationId xmlns:a16="http://schemas.microsoft.com/office/drawing/2014/main" id="{C044C3FC-5297-45DF-A03B-745C7E4566D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grpSp>
        <p:nvGrpSpPr>
          <p:cNvPr id="38" name="Google Shape;170;p24">
            <a:extLst>
              <a:ext uri="{FF2B5EF4-FFF2-40B4-BE49-F238E27FC236}">
                <a16:creationId xmlns:a16="http://schemas.microsoft.com/office/drawing/2014/main" id="{CAC7F5A8-CD9D-4D4C-B264-8B869DAC838D}"/>
              </a:ext>
            </a:extLst>
          </p:cNvPr>
          <p:cNvGrpSpPr/>
          <p:nvPr/>
        </p:nvGrpSpPr>
        <p:grpSpPr>
          <a:xfrm>
            <a:off x="3015643" y="2731284"/>
            <a:ext cx="8736971" cy="1219200"/>
            <a:chOff x="1151472" y="3187501"/>
            <a:chExt cx="6552728" cy="914400"/>
          </a:xfrm>
        </p:grpSpPr>
        <p:sp>
          <p:nvSpPr>
            <p:cNvPr id="39" name="Google Shape;171;p24">
              <a:extLst>
                <a:ext uri="{FF2B5EF4-FFF2-40B4-BE49-F238E27FC236}">
                  <a16:creationId xmlns:a16="http://schemas.microsoft.com/office/drawing/2014/main" id="{89600806-4266-48FF-B621-F6F4246A171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0" name="Google Shape;172;p24">
              <a:extLst>
                <a:ext uri="{FF2B5EF4-FFF2-40B4-BE49-F238E27FC236}">
                  <a16:creationId xmlns:a16="http://schemas.microsoft.com/office/drawing/2014/main" id="{CADA7B03-D728-430A-8495-F78B498E307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9AD3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1" name="Google Shape;173;p24">
              <a:extLst>
                <a:ext uri="{FF2B5EF4-FFF2-40B4-BE49-F238E27FC236}">
                  <a16:creationId xmlns:a16="http://schemas.microsoft.com/office/drawing/2014/main" id="{98EEA79F-86A3-46CA-B766-4BCDFDCAA29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grpSp>
        <p:nvGrpSpPr>
          <p:cNvPr id="42" name="Google Shape;174;p24">
            <a:extLst>
              <a:ext uri="{FF2B5EF4-FFF2-40B4-BE49-F238E27FC236}">
                <a16:creationId xmlns:a16="http://schemas.microsoft.com/office/drawing/2014/main" id="{B19DEF9E-CF86-421D-8EC8-57183C3FFA66}"/>
              </a:ext>
            </a:extLst>
          </p:cNvPr>
          <p:cNvGrpSpPr/>
          <p:nvPr/>
        </p:nvGrpSpPr>
        <p:grpSpPr>
          <a:xfrm>
            <a:off x="3011635" y="3961987"/>
            <a:ext cx="8736971" cy="1219200"/>
            <a:chOff x="1151472" y="3187501"/>
            <a:chExt cx="6552728" cy="914400"/>
          </a:xfrm>
        </p:grpSpPr>
        <p:sp>
          <p:nvSpPr>
            <p:cNvPr id="43" name="Google Shape;175;p24">
              <a:extLst>
                <a:ext uri="{FF2B5EF4-FFF2-40B4-BE49-F238E27FC236}">
                  <a16:creationId xmlns:a16="http://schemas.microsoft.com/office/drawing/2014/main" id="{DBFBB7B1-EBB5-42C5-B287-AF911C02F42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4" name="Google Shape;176;p24">
              <a:extLst>
                <a:ext uri="{FF2B5EF4-FFF2-40B4-BE49-F238E27FC236}">
                  <a16:creationId xmlns:a16="http://schemas.microsoft.com/office/drawing/2014/main" id="{0CF99E6D-95D9-4479-91D0-0D82BD1D46D3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98DF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5" name="Google Shape;177;p24">
              <a:extLst>
                <a:ext uri="{FF2B5EF4-FFF2-40B4-BE49-F238E27FC236}">
                  <a16:creationId xmlns:a16="http://schemas.microsoft.com/office/drawing/2014/main" id="{83E7DC76-699A-4958-BFC9-97C04298C767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46" name="Google Shape;178;p24">
            <a:extLst>
              <a:ext uri="{FF2B5EF4-FFF2-40B4-BE49-F238E27FC236}">
                <a16:creationId xmlns:a16="http://schemas.microsoft.com/office/drawing/2014/main" id="{A695D636-F8FD-4C15-BDFD-7F39280F5B05}"/>
              </a:ext>
            </a:extLst>
          </p:cNvPr>
          <p:cNvSpPr/>
          <p:nvPr/>
        </p:nvSpPr>
        <p:spPr>
          <a:xfrm>
            <a:off x="3345917" y="1773702"/>
            <a:ext cx="537579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1 </a:t>
            </a:r>
            <a:endParaRPr sz="3733" dirty="0">
              <a:solidFill>
                <a:schemeClr val="lt1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7" name="Google Shape;180;p24">
            <a:extLst>
              <a:ext uri="{FF2B5EF4-FFF2-40B4-BE49-F238E27FC236}">
                <a16:creationId xmlns:a16="http://schemas.microsoft.com/office/drawing/2014/main" id="{922788F0-B77D-42BA-8101-BAA36E6F62D7}"/>
              </a:ext>
            </a:extLst>
          </p:cNvPr>
          <p:cNvSpPr txBox="1"/>
          <p:nvPr/>
        </p:nvSpPr>
        <p:spPr>
          <a:xfrm>
            <a:off x="4510615" y="1761387"/>
            <a:ext cx="6336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김 도훈 </a:t>
            </a:r>
            <a:r>
              <a: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:: </a:t>
            </a:r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차후 일정</a:t>
            </a:r>
          </a:p>
        </p:txBody>
      </p:sp>
      <p:sp>
        <p:nvSpPr>
          <p:cNvPr id="48" name="Google Shape;182;p24">
            <a:extLst>
              <a:ext uri="{FF2B5EF4-FFF2-40B4-BE49-F238E27FC236}">
                <a16:creationId xmlns:a16="http://schemas.microsoft.com/office/drawing/2014/main" id="{66C79C45-ABDC-4836-B66A-7189873A68A9}"/>
              </a:ext>
            </a:extLst>
          </p:cNvPr>
          <p:cNvSpPr/>
          <p:nvPr/>
        </p:nvSpPr>
        <p:spPr>
          <a:xfrm>
            <a:off x="3345917" y="3006398"/>
            <a:ext cx="537579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2 </a:t>
            </a:r>
            <a:endParaRPr sz="3733" dirty="0">
              <a:solidFill>
                <a:schemeClr val="lt1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9" name="Google Shape;184;p24">
            <a:extLst>
              <a:ext uri="{FF2B5EF4-FFF2-40B4-BE49-F238E27FC236}">
                <a16:creationId xmlns:a16="http://schemas.microsoft.com/office/drawing/2014/main" id="{5D44E9AB-D2F5-4399-8AAD-1EFD50A69D7A}"/>
              </a:ext>
            </a:extLst>
          </p:cNvPr>
          <p:cNvSpPr txBox="1"/>
          <p:nvPr/>
        </p:nvSpPr>
        <p:spPr>
          <a:xfrm>
            <a:off x="4510615" y="2994084"/>
            <a:ext cx="6336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유 정환 </a:t>
            </a:r>
            <a:r>
              <a: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:: DB</a:t>
            </a:r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설계 </a:t>
            </a:r>
            <a:r>
              <a: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,</a:t>
            </a:r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차후 일정</a:t>
            </a:r>
          </a:p>
        </p:txBody>
      </p:sp>
      <p:sp>
        <p:nvSpPr>
          <p:cNvPr id="50" name="Google Shape;186;p24">
            <a:extLst>
              <a:ext uri="{FF2B5EF4-FFF2-40B4-BE49-F238E27FC236}">
                <a16:creationId xmlns:a16="http://schemas.microsoft.com/office/drawing/2014/main" id="{03989239-FF88-4417-ABA6-DA08B2508B60}"/>
              </a:ext>
            </a:extLst>
          </p:cNvPr>
          <p:cNvSpPr/>
          <p:nvPr/>
        </p:nvSpPr>
        <p:spPr>
          <a:xfrm>
            <a:off x="3345917" y="4239094"/>
            <a:ext cx="537579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3 </a:t>
            </a:r>
            <a:endParaRPr sz="3733" dirty="0">
              <a:solidFill>
                <a:schemeClr val="lt1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  <p:sp>
        <p:nvSpPr>
          <p:cNvPr id="51" name="Google Shape;188;p24">
            <a:extLst>
              <a:ext uri="{FF2B5EF4-FFF2-40B4-BE49-F238E27FC236}">
                <a16:creationId xmlns:a16="http://schemas.microsoft.com/office/drawing/2014/main" id="{4096B06C-42AF-45D1-AC94-49FE981C3481}"/>
              </a:ext>
            </a:extLst>
          </p:cNvPr>
          <p:cNvSpPr txBox="1"/>
          <p:nvPr/>
        </p:nvSpPr>
        <p:spPr>
          <a:xfrm>
            <a:off x="4510615" y="4226779"/>
            <a:ext cx="6336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이 원형 </a:t>
            </a:r>
            <a:r>
              <a: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:: </a:t>
            </a:r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차후 일정</a:t>
            </a:r>
          </a:p>
        </p:txBody>
      </p:sp>
      <p:sp>
        <p:nvSpPr>
          <p:cNvPr id="52" name="Google Shape;180;p24">
            <a:extLst>
              <a:ext uri="{FF2B5EF4-FFF2-40B4-BE49-F238E27FC236}">
                <a16:creationId xmlns:a16="http://schemas.microsoft.com/office/drawing/2014/main" id="{F3D356B7-8E5E-4F2E-9560-5547D66E02B3}"/>
              </a:ext>
            </a:extLst>
          </p:cNvPr>
          <p:cNvSpPr txBox="1"/>
          <p:nvPr/>
        </p:nvSpPr>
        <p:spPr>
          <a:xfrm>
            <a:off x="4498591" y="5551191"/>
            <a:ext cx="6336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클라이언트 </a:t>
            </a:r>
            <a:r>
              <a: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/</a:t>
            </a:r>
            <a:r>
              <a:rPr lang="ko-KR" altLang="en-US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rPr>
              <a:t> 서버 시연</a:t>
            </a:r>
            <a:endParaRPr lang="en-US" altLang="ko-KR" sz="3200" dirty="0">
              <a:solidFill>
                <a:srgbClr val="3F3F3F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66;p24">
            <a:extLst>
              <a:ext uri="{FF2B5EF4-FFF2-40B4-BE49-F238E27FC236}">
                <a16:creationId xmlns:a16="http://schemas.microsoft.com/office/drawing/2014/main" id="{0734B3FF-493A-4208-9AA7-167B9D10B976}"/>
              </a:ext>
            </a:extLst>
          </p:cNvPr>
          <p:cNvGrpSpPr/>
          <p:nvPr/>
        </p:nvGrpSpPr>
        <p:grpSpPr>
          <a:xfrm>
            <a:off x="80505" y="86890"/>
            <a:ext cx="5594022" cy="780618"/>
            <a:chOff x="1151472" y="3187501"/>
            <a:chExt cx="6552728" cy="914400"/>
          </a:xfrm>
        </p:grpSpPr>
        <p:sp>
          <p:nvSpPr>
            <p:cNvPr id="18" name="Google Shape;167;p24">
              <a:extLst>
                <a:ext uri="{FF2B5EF4-FFF2-40B4-BE49-F238E27FC236}">
                  <a16:creationId xmlns:a16="http://schemas.microsoft.com/office/drawing/2014/main" id="{164701B7-40D9-4BB3-96AE-4C30F3751EE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68;p24">
              <a:extLst>
                <a:ext uri="{FF2B5EF4-FFF2-40B4-BE49-F238E27FC236}">
                  <a16:creationId xmlns:a16="http://schemas.microsoft.com/office/drawing/2014/main" id="{907872F3-C1CD-4551-B8BC-305847C379AB}"/>
                </a:ext>
              </a:extLst>
            </p:cNvPr>
            <p:cNvSpPr/>
            <p:nvPr/>
          </p:nvSpPr>
          <p:spPr>
            <a:xfrm>
              <a:off x="1946192" y="3284701"/>
              <a:ext cx="5602603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A4B4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김 도훈</a:t>
              </a:r>
              <a:endParaRPr lang="ko-KR" altLang="en-US" sz="32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69;p24">
              <a:extLst>
                <a:ext uri="{FF2B5EF4-FFF2-40B4-BE49-F238E27FC236}">
                  <a16:creationId xmlns:a16="http://schemas.microsoft.com/office/drawing/2014/main" id="{1B436BB8-6B8D-48CD-B625-8CA49193491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1</a:t>
              </a:r>
              <a:endParaRPr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C7F6A9-BB05-4441-A929-68A36BC6A3A3}"/>
              </a:ext>
            </a:extLst>
          </p:cNvPr>
          <p:cNvSpPr txBox="1"/>
          <p:nvPr/>
        </p:nvSpPr>
        <p:spPr>
          <a:xfrm>
            <a:off x="7128588" y="86890"/>
            <a:ext cx="3937519" cy="584775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Event Process</a:t>
            </a:r>
            <a:endParaRPr lang="ko-KR" altLang="en-US" sz="3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F65168-E28B-42A5-94EB-970EBB595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86" y="1043235"/>
            <a:ext cx="5004922" cy="5644896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CEFCD5-8FAD-48AE-9294-7F8AA6407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92" y="867508"/>
            <a:ext cx="56769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1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63CB76-DD60-43C1-B553-B8FB779D6474}"/>
              </a:ext>
            </a:extLst>
          </p:cNvPr>
          <p:cNvSpPr txBox="1"/>
          <p:nvPr/>
        </p:nvSpPr>
        <p:spPr>
          <a:xfrm>
            <a:off x="1260290" y="1514438"/>
            <a:ext cx="94070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채팅 기능 구현</a:t>
            </a:r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소셜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친구 및 길드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기능 구현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In Game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모듈 부착 및 작동 테스트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ko-KR" altLang="en-US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17" name="Google Shape;166;p24">
            <a:extLst>
              <a:ext uri="{FF2B5EF4-FFF2-40B4-BE49-F238E27FC236}">
                <a16:creationId xmlns:a16="http://schemas.microsoft.com/office/drawing/2014/main" id="{0734B3FF-493A-4208-9AA7-167B9D10B976}"/>
              </a:ext>
            </a:extLst>
          </p:cNvPr>
          <p:cNvGrpSpPr/>
          <p:nvPr/>
        </p:nvGrpSpPr>
        <p:grpSpPr>
          <a:xfrm>
            <a:off x="80505" y="86890"/>
            <a:ext cx="5594022" cy="780618"/>
            <a:chOff x="1151472" y="3187501"/>
            <a:chExt cx="6552728" cy="914400"/>
          </a:xfrm>
        </p:grpSpPr>
        <p:sp>
          <p:nvSpPr>
            <p:cNvPr id="18" name="Google Shape;167;p24">
              <a:extLst>
                <a:ext uri="{FF2B5EF4-FFF2-40B4-BE49-F238E27FC236}">
                  <a16:creationId xmlns:a16="http://schemas.microsoft.com/office/drawing/2014/main" id="{164701B7-40D9-4BB3-96AE-4C30F3751EE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68;p24">
              <a:extLst>
                <a:ext uri="{FF2B5EF4-FFF2-40B4-BE49-F238E27FC236}">
                  <a16:creationId xmlns:a16="http://schemas.microsoft.com/office/drawing/2014/main" id="{907872F3-C1CD-4551-B8BC-305847C379AB}"/>
                </a:ext>
              </a:extLst>
            </p:cNvPr>
            <p:cNvSpPr/>
            <p:nvPr/>
          </p:nvSpPr>
          <p:spPr>
            <a:xfrm>
              <a:off x="1946192" y="3284701"/>
              <a:ext cx="5602603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A4B4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김 도훈</a:t>
              </a:r>
              <a:endParaRPr sz="32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69;p24">
              <a:extLst>
                <a:ext uri="{FF2B5EF4-FFF2-40B4-BE49-F238E27FC236}">
                  <a16:creationId xmlns:a16="http://schemas.microsoft.com/office/drawing/2014/main" id="{1B436BB8-6B8D-48CD-B625-8CA49193491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1</a:t>
              </a:r>
              <a:endParaRPr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C7F6A9-BB05-4441-A929-68A36BC6A3A3}"/>
              </a:ext>
            </a:extLst>
          </p:cNvPr>
          <p:cNvSpPr txBox="1"/>
          <p:nvPr/>
        </p:nvSpPr>
        <p:spPr>
          <a:xfrm>
            <a:off x="7128588" y="86890"/>
            <a:ext cx="3937519" cy="584775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차후 일정</a:t>
            </a:r>
          </a:p>
        </p:txBody>
      </p:sp>
    </p:spTree>
    <p:extLst>
      <p:ext uri="{BB962C8B-B14F-4D97-AF65-F5344CB8AC3E}">
        <p14:creationId xmlns:p14="http://schemas.microsoft.com/office/powerpoint/2010/main" val="124200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70;p24">
            <a:extLst>
              <a:ext uri="{FF2B5EF4-FFF2-40B4-BE49-F238E27FC236}">
                <a16:creationId xmlns:a16="http://schemas.microsoft.com/office/drawing/2014/main" id="{B76A02F2-3D12-412B-8A11-26CE48979DDB}"/>
              </a:ext>
            </a:extLst>
          </p:cNvPr>
          <p:cNvGrpSpPr/>
          <p:nvPr/>
        </p:nvGrpSpPr>
        <p:grpSpPr>
          <a:xfrm>
            <a:off x="80506" y="104563"/>
            <a:ext cx="5594026" cy="780618"/>
            <a:chOff x="1151472" y="3187501"/>
            <a:chExt cx="6552728" cy="914401"/>
          </a:xfrm>
        </p:grpSpPr>
        <p:sp>
          <p:nvSpPr>
            <p:cNvPr id="47" name="Google Shape;171;p24">
              <a:extLst>
                <a:ext uri="{FF2B5EF4-FFF2-40B4-BE49-F238E27FC236}">
                  <a16:creationId xmlns:a16="http://schemas.microsoft.com/office/drawing/2014/main" id="{F1E36D1D-7E74-408F-A821-9C69BAD39266}"/>
                </a:ext>
              </a:extLst>
            </p:cNvPr>
            <p:cNvSpPr/>
            <p:nvPr/>
          </p:nvSpPr>
          <p:spPr>
            <a:xfrm>
              <a:off x="1633824" y="3347030"/>
              <a:ext cx="6070376" cy="720001"/>
            </a:xfrm>
            <a:prstGeom prst="homePlate">
              <a:avLst>
                <a:gd name="adj" fmla="val 50000"/>
              </a:avLst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8" name="Google Shape;172;p24">
              <a:extLst>
                <a:ext uri="{FF2B5EF4-FFF2-40B4-BE49-F238E27FC236}">
                  <a16:creationId xmlns:a16="http://schemas.microsoft.com/office/drawing/2014/main" id="{113C7C38-1C3E-4EF6-A703-E5C79914A4E3}"/>
                </a:ext>
              </a:extLst>
            </p:cNvPr>
            <p:cNvSpPr/>
            <p:nvPr/>
          </p:nvSpPr>
          <p:spPr>
            <a:xfrm>
              <a:off x="1935479" y="3284701"/>
              <a:ext cx="5613314" cy="720001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9AD3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유 정환</a:t>
              </a:r>
            </a:p>
          </p:txBody>
        </p:sp>
        <p:sp>
          <p:nvSpPr>
            <p:cNvPr id="87" name="Google Shape;173;p24">
              <a:extLst>
                <a:ext uri="{FF2B5EF4-FFF2-40B4-BE49-F238E27FC236}">
                  <a16:creationId xmlns:a16="http://schemas.microsoft.com/office/drawing/2014/main" id="{1374B0BB-3998-428D-B979-4757FA855DD4}"/>
                </a:ext>
              </a:extLst>
            </p:cNvPr>
            <p:cNvSpPr/>
            <p:nvPr/>
          </p:nvSpPr>
          <p:spPr>
            <a:xfrm>
              <a:off x="1151472" y="3187501"/>
              <a:ext cx="914400" cy="914401"/>
            </a:xfrm>
            <a:prstGeom prst="diamond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2</a:t>
              </a:r>
              <a:endParaRPr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5A0B99-9741-45E9-B42B-DCB14BD1C969}"/>
              </a:ext>
            </a:extLst>
          </p:cNvPr>
          <p:cNvSpPr txBox="1"/>
          <p:nvPr/>
        </p:nvSpPr>
        <p:spPr>
          <a:xfrm>
            <a:off x="7128588" y="86890"/>
            <a:ext cx="3937519" cy="584775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DB </a:t>
            </a:r>
            <a:r>
              <a:rPr lang="ko-KR" altLang="en-US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설계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72A5E7-09CE-4972-AE46-9A92DDC0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17" y="991601"/>
            <a:ext cx="6023229" cy="571434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3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70;p24">
            <a:extLst>
              <a:ext uri="{FF2B5EF4-FFF2-40B4-BE49-F238E27FC236}">
                <a16:creationId xmlns:a16="http://schemas.microsoft.com/office/drawing/2014/main" id="{B76A02F2-3D12-412B-8A11-26CE48979DDB}"/>
              </a:ext>
            </a:extLst>
          </p:cNvPr>
          <p:cNvGrpSpPr/>
          <p:nvPr/>
        </p:nvGrpSpPr>
        <p:grpSpPr>
          <a:xfrm>
            <a:off x="80506" y="104563"/>
            <a:ext cx="5594026" cy="780618"/>
            <a:chOff x="1151472" y="3187501"/>
            <a:chExt cx="6552728" cy="914401"/>
          </a:xfrm>
        </p:grpSpPr>
        <p:sp>
          <p:nvSpPr>
            <p:cNvPr id="47" name="Google Shape;171;p24">
              <a:extLst>
                <a:ext uri="{FF2B5EF4-FFF2-40B4-BE49-F238E27FC236}">
                  <a16:creationId xmlns:a16="http://schemas.microsoft.com/office/drawing/2014/main" id="{F1E36D1D-7E74-408F-A821-9C69BAD39266}"/>
                </a:ext>
              </a:extLst>
            </p:cNvPr>
            <p:cNvSpPr/>
            <p:nvPr/>
          </p:nvSpPr>
          <p:spPr>
            <a:xfrm>
              <a:off x="1633824" y="3347030"/>
              <a:ext cx="6070376" cy="720001"/>
            </a:xfrm>
            <a:prstGeom prst="homePlate">
              <a:avLst>
                <a:gd name="adj" fmla="val 50000"/>
              </a:avLst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8" name="Google Shape;172;p24">
              <a:extLst>
                <a:ext uri="{FF2B5EF4-FFF2-40B4-BE49-F238E27FC236}">
                  <a16:creationId xmlns:a16="http://schemas.microsoft.com/office/drawing/2014/main" id="{113C7C38-1C3E-4EF6-A703-E5C79914A4E3}"/>
                </a:ext>
              </a:extLst>
            </p:cNvPr>
            <p:cNvSpPr/>
            <p:nvPr/>
          </p:nvSpPr>
          <p:spPr>
            <a:xfrm>
              <a:off x="1935479" y="3284701"/>
              <a:ext cx="5613314" cy="720001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9AD3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유 정환</a:t>
              </a:r>
            </a:p>
          </p:txBody>
        </p:sp>
        <p:sp>
          <p:nvSpPr>
            <p:cNvPr id="87" name="Google Shape;173;p24">
              <a:extLst>
                <a:ext uri="{FF2B5EF4-FFF2-40B4-BE49-F238E27FC236}">
                  <a16:creationId xmlns:a16="http://schemas.microsoft.com/office/drawing/2014/main" id="{1374B0BB-3998-428D-B979-4757FA855DD4}"/>
                </a:ext>
              </a:extLst>
            </p:cNvPr>
            <p:cNvSpPr/>
            <p:nvPr/>
          </p:nvSpPr>
          <p:spPr>
            <a:xfrm>
              <a:off x="1151472" y="3187501"/>
              <a:ext cx="914400" cy="914401"/>
            </a:xfrm>
            <a:prstGeom prst="diamond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2</a:t>
              </a:r>
              <a:endParaRPr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5A0B99-9741-45E9-B42B-DCB14BD1C969}"/>
              </a:ext>
            </a:extLst>
          </p:cNvPr>
          <p:cNvSpPr txBox="1"/>
          <p:nvPr/>
        </p:nvSpPr>
        <p:spPr>
          <a:xfrm>
            <a:off x="7128588" y="86890"/>
            <a:ext cx="3937519" cy="584775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차후 일정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8D723-A9B6-40DE-A0DD-841BF5BB1655}"/>
              </a:ext>
            </a:extLst>
          </p:cNvPr>
          <p:cNvSpPr txBox="1"/>
          <p:nvPr/>
        </p:nvSpPr>
        <p:spPr>
          <a:xfrm>
            <a:off x="1175362" y="1506175"/>
            <a:ext cx="94070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DB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설계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및 구현 테스트</a:t>
            </a: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로그인 서버 최적화</a:t>
            </a: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메인 서버</a:t>
            </a: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0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74;p24">
            <a:extLst>
              <a:ext uri="{FF2B5EF4-FFF2-40B4-BE49-F238E27FC236}">
                <a16:creationId xmlns:a16="http://schemas.microsoft.com/office/drawing/2014/main" id="{9DFBC73D-46D9-4A60-8843-8C505D7F9CC3}"/>
              </a:ext>
            </a:extLst>
          </p:cNvPr>
          <p:cNvGrpSpPr/>
          <p:nvPr/>
        </p:nvGrpSpPr>
        <p:grpSpPr>
          <a:xfrm>
            <a:off x="102984" y="95222"/>
            <a:ext cx="5594026" cy="780618"/>
            <a:chOff x="1151472" y="3187501"/>
            <a:chExt cx="6552728" cy="914400"/>
          </a:xfrm>
        </p:grpSpPr>
        <p:sp>
          <p:nvSpPr>
            <p:cNvPr id="9" name="Google Shape;175;p24">
              <a:extLst>
                <a:ext uri="{FF2B5EF4-FFF2-40B4-BE49-F238E27FC236}">
                  <a16:creationId xmlns:a16="http://schemas.microsoft.com/office/drawing/2014/main" id="{C2AB861F-2F17-4077-9406-82EE6DC30262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10" name="Google Shape;176;p24">
              <a:extLst>
                <a:ext uri="{FF2B5EF4-FFF2-40B4-BE49-F238E27FC236}">
                  <a16:creationId xmlns:a16="http://schemas.microsoft.com/office/drawing/2014/main" id="{4DAC8B5E-40FF-4DF6-9A6F-8A6C41722374}"/>
                </a:ext>
              </a:extLst>
            </p:cNvPr>
            <p:cNvSpPr/>
            <p:nvPr/>
          </p:nvSpPr>
          <p:spPr>
            <a:xfrm>
              <a:off x="1962704" y="3284701"/>
              <a:ext cx="5586089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98DF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이 원형</a:t>
              </a:r>
            </a:p>
          </p:txBody>
        </p:sp>
        <p:sp>
          <p:nvSpPr>
            <p:cNvPr id="11" name="Google Shape;177;p24">
              <a:extLst>
                <a:ext uri="{FF2B5EF4-FFF2-40B4-BE49-F238E27FC236}">
                  <a16:creationId xmlns:a16="http://schemas.microsoft.com/office/drawing/2014/main" id="{F4C7C200-F669-4ABD-BB30-181A5A1E6855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3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C6E57DE-FE5F-46B3-B8FC-2BB7BA7AED94}"/>
              </a:ext>
            </a:extLst>
          </p:cNvPr>
          <p:cNvSpPr txBox="1"/>
          <p:nvPr/>
        </p:nvSpPr>
        <p:spPr>
          <a:xfrm>
            <a:off x="7128588" y="86890"/>
            <a:ext cx="3937519" cy="584775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차후 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22423-5D4B-433F-8987-CA05320970C8}"/>
              </a:ext>
            </a:extLst>
          </p:cNvPr>
          <p:cNvSpPr txBox="1"/>
          <p:nvPr/>
        </p:nvSpPr>
        <p:spPr>
          <a:xfrm>
            <a:off x="1175362" y="1506175"/>
            <a:ext cx="94070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채팅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기능</a:t>
            </a: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구현</a:t>
            </a: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친구 기능 구현</a:t>
            </a:r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br>
              <a:rPr lang="en-US" altLang="ko-KR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endParaRPr lang="en-US" altLang="ko-KR"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길드 기능 구현</a:t>
            </a:r>
          </a:p>
        </p:txBody>
      </p:sp>
    </p:spTree>
    <p:extLst>
      <p:ext uri="{BB962C8B-B14F-4D97-AF65-F5344CB8AC3E}">
        <p14:creationId xmlns:p14="http://schemas.microsoft.com/office/powerpoint/2010/main" val="313865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58;p24">
            <a:extLst>
              <a:ext uri="{FF2B5EF4-FFF2-40B4-BE49-F238E27FC236}">
                <a16:creationId xmlns:a16="http://schemas.microsoft.com/office/drawing/2014/main" id="{37FF0FF4-30D0-4248-8EAE-C7908E608DB7}"/>
              </a:ext>
            </a:extLst>
          </p:cNvPr>
          <p:cNvGrpSpPr/>
          <p:nvPr/>
        </p:nvGrpSpPr>
        <p:grpSpPr>
          <a:xfrm>
            <a:off x="80505" y="62115"/>
            <a:ext cx="5949109" cy="830168"/>
            <a:chOff x="1151472" y="3187501"/>
            <a:chExt cx="6552728" cy="914400"/>
          </a:xfrm>
        </p:grpSpPr>
        <p:sp>
          <p:nvSpPr>
            <p:cNvPr id="39" name="Google Shape;159;p24">
              <a:extLst>
                <a:ext uri="{FF2B5EF4-FFF2-40B4-BE49-F238E27FC236}">
                  <a16:creationId xmlns:a16="http://schemas.microsoft.com/office/drawing/2014/main" id="{1625FEC4-FC14-47DF-85C6-4C79218B0B24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>
                <a:gd name="adj" fmla="val 50000"/>
              </a:avLst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0" name="Google Shape;160;p24">
              <a:extLst>
                <a:ext uri="{FF2B5EF4-FFF2-40B4-BE49-F238E27FC236}">
                  <a16:creationId xmlns:a16="http://schemas.microsoft.com/office/drawing/2014/main" id="{E724BCF9-69BD-48D0-9D13-7976D3ED9B43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rgbClr val="F8B2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  클라이언트 </a:t>
              </a:r>
              <a:r>
                <a:rPr lang="en-US" altLang="ko-KR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/ </a:t>
              </a:r>
              <a:r>
                <a:rPr lang="ko-KR" altLang="en-US" sz="3200" dirty="0">
                  <a:solidFill>
                    <a:srgbClr val="3F3F3F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서버 시연</a:t>
              </a:r>
              <a:endParaRPr lang="en-US" altLang="ko-KR" sz="3200" dirty="0">
                <a:solidFill>
                  <a:srgbClr val="3F3F3F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  <p:sp>
          <p:nvSpPr>
            <p:cNvPr id="41" name="Google Shape;161;p24">
              <a:extLst>
                <a:ext uri="{FF2B5EF4-FFF2-40B4-BE49-F238E27FC236}">
                  <a16:creationId xmlns:a16="http://schemas.microsoft.com/office/drawing/2014/main" id="{F5069AB0-C841-44F1-8AC5-FCB6E0828FA8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ko-KR" sz="3733" b="1" dirty="0">
                  <a:solidFill>
                    <a:schemeClr val="lt1"/>
                  </a:solidFill>
                  <a:latin typeface="휴먼매직체" panose="02030504000101010101" pitchFamily="18" charset="-127"/>
                  <a:ea typeface="휴먼매직체" panose="02030504000101010101" pitchFamily="18" charset="-127"/>
                  <a:cs typeface="Arial"/>
                  <a:sym typeface="Arial"/>
                </a:rPr>
                <a:t>1</a:t>
              </a:r>
              <a:endParaRPr sz="3733" b="1" dirty="0">
                <a:solidFill>
                  <a:schemeClr val="l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Arial"/>
                <a:sym typeface="Arial"/>
              </a:endParaRPr>
            </a:p>
          </p:txBody>
        </p:sp>
      </p:grpSp>
      <p:pic>
        <p:nvPicPr>
          <p:cNvPr id="2050" name="Picture 2" descr="서버 클라이언트 통신에 대한 이미지 검색결과">
            <a:extLst>
              <a:ext uri="{FF2B5EF4-FFF2-40B4-BE49-F238E27FC236}">
                <a16:creationId xmlns:a16="http://schemas.microsoft.com/office/drawing/2014/main" id="{359BFCA2-1519-40D6-94B6-2EB5025CF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84314"/>
            <a:ext cx="6591300" cy="473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5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"/>
          <p:cNvSpPr txBox="1">
            <a:spLocks noGrp="1"/>
          </p:cNvSpPr>
          <p:nvPr>
            <p:ph type="title"/>
          </p:nvPr>
        </p:nvSpPr>
        <p:spPr>
          <a:xfrm>
            <a:off x="24021" y="2770767"/>
            <a:ext cx="12168000" cy="81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267" b="1" dirty="0">
                <a:solidFill>
                  <a:srgbClr val="595959"/>
                </a:solidFill>
              </a:rPr>
              <a:t>Thank you</a:t>
            </a:r>
            <a:endParaRPr dirty="0"/>
          </a:p>
        </p:txBody>
      </p:sp>
      <p:sp>
        <p:nvSpPr>
          <p:cNvPr id="1017" name="Google Shape;1017;p55"/>
          <p:cNvSpPr txBox="1">
            <a:spLocks noGrp="1"/>
          </p:cNvSpPr>
          <p:nvPr>
            <p:ph type="subTitle" idx="1"/>
          </p:nvPr>
        </p:nvSpPr>
        <p:spPr>
          <a:xfrm>
            <a:off x="4334067" y="3578767"/>
            <a:ext cx="3484800" cy="81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>
                <a:solidFill>
                  <a:srgbClr val="595959"/>
                </a:solidFill>
              </a:rPr>
              <a:t>Q &amp; 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85</Words>
  <Application>Microsoft Office PowerPoint</Application>
  <PresentationFormat>와이드스크린</PresentationFormat>
  <Paragraphs>47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휴먼매직체</vt:lpstr>
      <vt:lpstr>Arial</vt:lpstr>
      <vt:lpstr>Office 테마</vt:lpstr>
      <vt:lpstr>미니게임 시티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개발목표 소개 게임룰 특징(아이디어?) 구현 요소 클라이언트(클라) 서버(서버) Q &amp; A</dc:title>
  <dc:creator>유정환</dc:creator>
  <cp:lastModifiedBy>김도훈</cp:lastModifiedBy>
  <cp:revision>144</cp:revision>
  <cp:lastPrinted>2020-01-10T06:29:10Z</cp:lastPrinted>
  <dcterms:created xsi:type="dcterms:W3CDTF">2020-01-08T05:05:49Z</dcterms:created>
  <dcterms:modified xsi:type="dcterms:W3CDTF">2020-02-11T06:11:45Z</dcterms:modified>
</cp:coreProperties>
</file>