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7" r:id="rId2"/>
    <p:sldId id="278" r:id="rId3"/>
    <p:sldId id="294" r:id="rId4"/>
    <p:sldId id="298" r:id="rId5"/>
    <p:sldId id="300" r:id="rId6"/>
    <p:sldId id="299" r:id="rId7"/>
    <p:sldId id="295" r:id="rId8"/>
    <p:sldId id="297" r:id="rId9"/>
    <p:sldId id="290" r:id="rId10"/>
  </p:sldIdLst>
  <p:sldSz cx="12192000" cy="6858000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6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1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9983-C3F0-4338-B4E2-8748338EC03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622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29"/>
            <a:ext cx="7952740" cy="26809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1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ED5F-30CC-47A8-AD63-2770532AD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5630891" y="6467167"/>
            <a:ext cx="4307734" cy="3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f209a60_1_14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cef209a60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24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15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6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00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43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4F5D-CC30-4FB1-8514-B0D5A133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73F56-80BC-4FF9-9069-8EB933DC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40ACF-F5D5-4D6D-88F6-3959944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A1FDB-3D9D-4250-A9B7-AF1C460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A826D-9950-406D-8A7E-E97850FD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5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2347-BC9F-43C7-8D04-C2D799B4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7DF9-9970-4159-A7F2-CA7EF46B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74570-B2C6-4790-A257-5FE1F06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975BF-81A0-4D58-9A0B-B06A3E60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68B6-D56B-4055-90AD-8663D25D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1EDFF-42B0-4412-ACBB-3A36D1F2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9FFF8-0053-4390-87FE-7F8C642D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F6AF7-9CA7-43E9-A294-27E079A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E9D68-338D-44AE-8D5F-918E28EC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BBACD-F98D-4DE3-9E0B-AE845FA7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84"/>
                    </a14:imgEffect>
                    <a14:imgEffect>
                      <a14:saturation sat="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5252600" y="3409272"/>
            <a:ext cx="64840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5269600" y="4938939"/>
            <a:ext cx="64756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69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24033" y="205635"/>
            <a:ext cx="121680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954167"/>
            <a:ext cx="121920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19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 1">
  <p:cSld name="Agenda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-67" y="484400"/>
            <a:ext cx="12192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3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3831910" y="208364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4007280" y="459152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2623864" y="2922816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814344" y="107346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5246112" y="19023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7490941" y="317962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7284210" y="981533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6384033" y="4494287"/>
            <a:ext cx="2116161" cy="2019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0480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469" y="4833056"/>
            <a:ext cx="1876544" cy="20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4021" y="2770767"/>
            <a:ext cx="12168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4334067" y="3578767"/>
            <a:ext cx="34848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1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623-B7E7-4AA7-9474-59B7957B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ED21-1318-471C-B08D-111DA249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29E1E-1ED0-47AE-BA51-5DC9808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8D23C-FC25-46D3-AA52-3B28DB0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2CD56-0645-4BD0-A3EC-0853B09F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9842-77D9-4501-94DB-71E162F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5D5B0-ACC9-4C37-8180-8388C81B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FB85-6B8D-40A8-B3F5-A01777E2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273CE-22CE-4FA7-A479-43A3131A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E9D0C-F23B-4157-8F9B-9E4DC4DD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5EBF6-47A4-46CA-8835-2EF8220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2FCC-F69F-4CBB-AE6D-00B3A786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F2BAD-725D-4C1F-B6FE-27F17931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A20E0-5EBA-471F-BD94-2050C264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A5B14-E722-45C6-84AF-868C53E9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66920-A826-49D0-A793-75D1098F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EC6F-6A9D-4708-88F9-E274AA05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F700A-E5F4-4EE9-8EBF-9D86C34A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5D575-66EF-4FE0-9929-BA5A09AF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C714A-0D40-4F3C-97AE-6FE49A5C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56463-19B1-4709-96FC-A728F2C9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4C50D-E49A-4964-983C-61789C1C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803670-F3A8-407D-840D-6206F2D2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E1D98-16C5-4B35-93EA-C557D36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4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CCC-A004-41C5-95C9-13210CC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D2414-A325-4B76-BDB6-F58F569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E9B36-2011-452F-8F16-86D83DD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F7EEA-D152-4552-BB74-23FFD4FA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44692-0BA1-4A65-B444-5AFA56A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CC8433-EF45-44E8-9F1F-37AF9EB7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A3365-085E-48B4-93A9-0A970F80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D502-1444-4F7B-80D5-208BE4B4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ECB3-6F18-44EF-88D6-AB374477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85479-1302-4F43-AD0F-94DB3BEB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2A1B5-F420-4449-938C-2F8B5B7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9F6CC-A413-4571-BF87-2E94E5A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61D20-33CE-4BC5-8D81-321322AD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022A-9A70-461F-BD46-08FC7C2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7838E-D88C-42E4-BFA0-247848890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B9C30-581D-4818-B755-C4317862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8A94-AFCF-4FA5-BFE4-609D9CE5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95AE9-D68F-47D5-96F9-E946429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08A65-DB3B-40E7-8F8B-114BD16E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1CE15-569A-4F29-85EA-43D05BE6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928E9-ED27-4B5A-B085-4D9F4013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471B-0FF2-459F-B459-0D953F0B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4828E-6122-4AA4-A860-FD582FB9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18F5-E4B9-4403-8076-E8D48614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131302" y="3768841"/>
            <a:ext cx="6484000" cy="14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595959"/>
              </a:buClr>
            </a:pPr>
            <a:r>
              <a:rPr lang="ko-KR" altLang="en-US" sz="7200" b="1" dirty="0">
                <a:solidFill>
                  <a:srgbClr val="59595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미니게임 시티</a:t>
            </a:r>
            <a:endParaRPr sz="8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Google Shape;141;p22">
            <a:extLst>
              <a:ext uri="{FF2B5EF4-FFF2-40B4-BE49-F238E27FC236}">
                <a16:creationId xmlns:a16="http://schemas.microsoft.com/office/drawing/2014/main" id="{429C17B1-D6ED-443A-A35A-7BEAD12DBDA9}"/>
              </a:ext>
            </a:extLst>
          </p:cNvPr>
          <p:cNvSpPr txBox="1">
            <a:spLocks/>
          </p:cNvSpPr>
          <p:nvPr/>
        </p:nvSpPr>
        <p:spPr>
          <a:xfrm>
            <a:off x="6329166" y="4727521"/>
            <a:ext cx="4773508" cy="146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pPr algn="ctr">
              <a:lnSpc>
                <a:spcPct val="80000"/>
              </a:lnSpc>
              <a:buClr>
                <a:srgbClr val="595959"/>
              </a:buClr>
            </a:pPr>
            <a:r>
              <a:rPr lang="en-US" altLang="ko-KR" b="1" dirty="0">
                <a:solidFill>
                  <a:srgbClr val="59595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Server / Out UI</a:t>
            </a:r>
            <a:endParaRPr lang="ko-KR" altLang="en-US" sz="6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-67" y="484400"/>
            <a:ext cx="12192000" cy="8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3F3F3F"/>
              </a:buClr>
            </a:pPr>
            <a:r>
              <a:rPr lang="ko-KR" altLang="en-US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목차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28" name="Google Shape;158;p24">
            <a:extLst>
              <a:ext uri="{FF2B5EF4-FFF2-40B4-BE49-F238E27FC236}">
                <a16:creationId xmlns:a16="http://schemas.microsoft.com/office/drawing/2014/main" id="{7621E370-27DD-401C-935E-BDF1972AD241}"/>
              </a:ext>
            </a:extLst>
          </p:cNvPr>
          <p:cNvGrpSpPr/>
          <p:nvPr/>
        </p:nvGrpSpPr>
        <p:grpSpPr>
          <a:xfrm>
            <a:off x="3023659" y="1412776"/>
            <a:ext cx="8736971" cy="1219200"/>
            <a:chOff x="1151472" y="3187501"/>
            <a:chExt cx="6552728" cy="914400"/>
          </a:xfrm>
        </p:grpSpPr>
        <p:sp>
          <p:nvSpPr>
            <p:cNvPr id="29" name="Google Shape;159;p24">
              <a:extLst>
                <a:ext uri="{FF2B5EF4-FFF2-40B4-BE49-F238E27FC236}">
                  <a16:creationId xmlns:a16="http://schemas.microsoft.com/office/drawing/2014/main" id="{0CD8CF60-95D6-4A80-A77B-2E1651A92A1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0" name="Google Shape;160;p24">
              <a:extLst>
                <a:ext uri="{FF2B5EF4-FFF2-40B4-BE49-F238E27FC236}">
                  <a16:creationId xmlns:a16="http://schemas.microsoft.com/office/drawing/2014/main" id="{E36F63D9-2373-44CF-AB4A-1E4DB18C3DE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F8B2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일</a:t>
              </a:r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1" name="Google Shape;161;p24">
              <a:extLst>
                <a:ext uri="{FF2B5EF4-FFF2-40B4-BE49-F238E27FC236}">
                  <a16:creationId xmlns:a16="http://schemas.microsoft.com/office/drawing/2014/main" id="{939DD79F-B0EF-4B41-AA0A-FD203575E45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32" name="Google Shape;162;p24">
            <a:extLst>
              <a:ext uri="{FF2B5EF4-FFF2-40B4-BE49-F238E27FC236}">
                <a16:creationId xmlns:a16="http://schemas.microsoft.com/office/drawing/2014/main" id="{7DC34BA0-F31E-40C7-ACFA-18C094046C91}"/>
              </a:ext>
            </a:extLst>
          </p:cNvPr>
          <p:cNvSpPr/>
          <p:nvPr/>
        </p:nvSpPr>
        <p:spPr>
          <a:xfrm>
            <a:off x="3345917" y="1683903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1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3" name="Google Shape;164;p24">
            <a:extLst>
              <a:ext uri="{FF2B5EF4-FFF2-40B4-BE49-F238E27FC236}">
                <a16:creationId xmlns:a16="http://schemas.microsoft.com/office/drawing/2014/main" id="{C8C14C89-3FBC-4F3F-B837-93953DDEC6C3}"/>
              </a:ext>
            </a:extLst>
          </p:cNvPr>
          <p:cNvSpPr txBox="1"/>
          <p:nvPr/>
        </p:nvSpPr>
        <p:spPr>
          <a:xfrm>
            <a:off x="4510615" y="1671588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3200" dirty="0">
              <a:solidFill>
                <a:srgbClr val="3F3F3F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grpSp>
        <p:nvGrpSpPr>
          <p:cNvPr id="34" name="Google Shape;166;p24">
            <a:extLst>
              <a:ext uri="{FF2B5EF4-FFF2-40B4-BE49-F238E27FC236}">
                <a16:creationId xmlns:a16="http://schemas.microsoft.com/office/drawing/2014/main" id="{0E3871FB-8020-44B2-A8E9-97E5F92AAC4B}"/>
              </a:ext>
            </a:extLst>
          </p:cNvPr>
          <p:cNvGrpSpPr/>
          <p:nvPr/>
        </p:nvGrpSpPr>
        <p:grpSpPr>
          <a:xfrm>
            <a:off x="3019651" y="2643479"/>
            <a:ext cx="8736971" cy="1219200"/>
            <a:chOff x="1151472" y="3187501"/>
            <a:chExt cx="6552728" cy="914400"/>
          </a:xfrm>
        </p:grpSpPr>
        <p:sp>
          <p:nvSpPr>
            <p:cNvPr id="35" name="Google Shape;167;p24">
              <a:extLst>
                <a:ext uri="{FF2B5EF4-FFF2-40B4-BE49-F238E27FC236}">
                  <a16:creationId xmlns:a16="http://schemas.microsoft.com/office/drawing/2014/main" id="{72651C32-764D-4DE1-9379-672E3757B5A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6" name="Google Shape;168;p24">
              <a:extLst>
                <a:ext uri="{FF2B5EF4-FFF2-40B4-BE49-F238E27FC236}">
                  <a16:creationId xmlns:a16="http://schemas.microsoft.com/office/drawing/2014/main" id="{E80C2F2B-B0DE-44CF-8DFD-BE0FD1D8F02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7" name="Google Shape;169;p24">
              <a:extLst>
                <a:ext uri="{FF2B5EF4-FFF2-40B4-BE49-F238E27FC236}">
                  <a16:creationId xmlns:a16="http://schemas.microsoft.com/office/drawing/2014/main" id="{C044C3FC-5297-45DF-A03B-745C7E4566D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38" name="Google Shape;170;p24">
            <a:extLst>
              <a:ext uri="{FF2B5EF4-FFF2-40B4-BE49-F238E27FC236}">
                <a16:creationId xmlns:a16="http://schemas.microsoft.com/office/drawing/2014/main" id="{CAC7F5A8-CD9D-4D4C-B264-8B869DAC838D}"/>
              </a:ext>
            </a:extLst>
          </p:cNvPr>
          <p:cNvGrpSpPr/>
          <p:nvPr/>
        </p:nvGrpSpPr>
        <p:grpSpPr>
          <a:xfrm>
            <a:off x="3015643" y="3874181"/>
            <a:ext cx="8736971" cy="1219200"/>
            <a:chOff x="1151472" y="3187501"/>
            <a:chExt cx="6552728" cy="914400"/>
          </a:xfrm>
        </p:grpSpPr>
        <p:sp>
          <p:nvSpPr>
            <p:cNvPr id="39" name="Google Shape;171;p24">
              <a:extLst>
                <a:ext uri="{FF2B5EF4-FFF2-40B4-BE49-F238E27FC236}">
                  <a16:creationId xmlns:a16="http://schemas.microsoft.com/office/drawing/2014/main" id="{89600806-4266-48FF-B621-F6F4246A171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0" name="Google Shape;172;p24">
              <a:extLst>
                <a:ext uri="{FF2B5EF4-FFF2-40B4-BE49-F238E27FC236}">
                  <a16:creationId xmlns:a16="http://schemas.microsoft.com/office/drawing/2014/main" id="{CADA7B03-D728-430A-8495-F78B498E307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1" name="Google Shape;173;p24">
              <a:extLst>
                <a:ext uri="{FF2B5EF4-FFF2-40B4-BE49-F238E27FC236}">
                  <a16:creationId xmlns:a16="http://schemas.microsoft.com/office/drawing/2014/main" id="{98EEA79F-86A3-46CA-B766-4BCDFDCAA29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42" name="Google Shape;174;p24">
            <a:extLst>
              <a:ext uri="{FF2B5EF4-FFF2-40B4-BE49-F238E27FC236}">
                <a16:creationId xmlns:a16="http://schemas.microsoft.com/office/drawing/2014/main" id="{B19DEF9E-CF86-421D-8EC8-57183C3FFA66}"/>
              </a:ext>
            </a:extLst>
          </p:cNvPr>
          <p:cNvGrpSpPr/>
          <p:nvPr/>
        </p:nvGrpSpPr>
        <p:grpSpPr>
          <a:xfrm>
            <a:off x="3011635" y="5104884"/>
            <a:ext cx="8736971" cy="1219200"/>
            <a:chOff x="1151472" y="3187501"/>
            <a:chExt cx="6552728" cy="914400"/>
          </a:xfrm>
        </p:grpSpPr>
        <p:sp>
          <p:nvSpPr>
            <p:cNvPr id="43" name="Google Shape;175;p24">
              <a:extLst>
                <a:ext uri="{FF2B5EF4-FFF2-40B4-BE49-F238E27FC236}">
                  <a16:creationId xmlns:a16="http://schemas.microsoft.com/office/drawing/2014/main" id="{DBFBB7B1-EBB5-42C5-B287-AF911C02F42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4" name="Google Shape;176;p24">
              <a:extLst>
                <a:ext uri="{FF2B5EF4-FFF2-40B4-BE49-F238E27FC236}">
                  <a16:creationId xmlns:a16="http://schemas.microsoft.com/office/drawing/2014/main" id="{0CF99E6D-95D9-4479-91D0-0D82BD1D46D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8DF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5" name="Google Shape;177;p24">
              <a:extLst>
                <a:ext uri="{FF2B5EF4-FFF2-40B4-BE49-F238E27FC236}">
                  <a16:creationId xmlns:a16="http://schemas.microsoft.com/office/drawing/2014/main" id="{83E7DC76-699A-4958-BFC9-97C04298C7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46" name="Google Shape;178;p24">
            <a:extLst>
              <a:ext uri="{FF2B5EF4-FFF2-40B4-BE49-F238E27FC236}">
                <a16:creationId xmlns:a16="http://schemas.microsoft.com/office/drawing/2014/main" id="{A695D636-F8FD-4C15-BDFD-7F39280F5B05}"/>
              </a:ext>
            </a:extLst>
          </p:cNvPr>
          <p:cNvSpPr/>
          <p:nvPr/>
        </p:nvSpPr>
        <p:spPr>
          <a:xfrm>
            <a:off x="3345917" y="2916599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2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7" name="Google Shape;180;p24">
            <a:extLst>
              <a:ext uri="{FF2B5EF4-FFF2-40B4-BE49-F238E27FC236}">
                <a16:creationId xmlns:a16="http://schemas.microsoft.com/office/drawing/2014/main" id="{922788F0-B77D-42BA-8101-BAA36E6F62D7}"/>
              </a:ext>
            </a:extLst>
          </p:cNvPr>
          <p:cNvSpPr txBox="1"/>
          <p:nvPr/>
        </p:nvSpPr>
        <p:spPr>
          <a:xfrm>
            <a:off x="4510615" y="2904284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김 도훈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48" name="Google Shape;182;p24">
            <a:extLst>
              <a:ext uri="{FF2B5EF4-FFF2-40B4-BE49-F238E27FC236}">
                <a16:creationId xmlns:a16="http://schemas.microsoft.com/office/drawing/2014/main" id="{66C79C45-ABDC-4836-B66A-7189873A68A9}"/>
              </a:ext>
            </a:extLst>
          </p:cNvPr>
          <p:cNvSpPr/>
          <p:nvPr/>
        </p:nvSpPr>
        <p:spPr>
          <a:xfrm>
            <a:off x="3345917" y="4149295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3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9" name="Google Shape;184;p24">
            <a:extLst>
              <a:ext uri="{FF2B5EF4-FFF2-40B4-BE49-F238E27FC236}">
                <a16:creationId xmlns:a16="http://schemas.microsoft.com/office/drawing/2014/main" id="{5D44E9AB-D2F5-4399-8AAD-1EFD50A69D7A}"/>
              </a:ext>
            </a:extLst>
          </p:cNvPr>
          <p:cNvSpPr txBox="1"/>
          <p:nvPr/>
        </p:nvSpPr>
        <p:spPr>
          <a:xfrm>
            <a:off x="4510615" y="4136981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유 정환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DB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설계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,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50" name="Google Shape;186;p24">
            <a:extLst>
              <a:ext uri="{FF2B5EF4-FFF2-40B4-BE49-F238E27FC236}">
                <a16:creationId xmlns:a16="http://schemas.microsoft.com/office/drawing/2014/main" id="{03989239-FF88-4417-ABA6-DA08B2508B60}"/>
              </a:ext>
            </a:extLst>
          </p:cNvPr>
          <p:cNvSpPr/>
          <p:nvPr/>
        </p:nvSpPr>
        <p:spPr>
          <a:xfrm>
            <a:off x="3345917" y="5381991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4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1" name="Google Shape;188;p24">
            <a:extLst>
              <a:ext uri="{FF2B5EF4-FFF2-40B4-BE49-F238E27FC236}">
                <a16:creationId xmlns:a16="http://schemas.microsoft.com/office/drawing/2014/main" id="{4096B06C-42AF-45D1-AC94-49FE981C3481}"/>
              </a:ext>
            </a:extLst>
          </p:cNvPr>
          <p:cNvSpPr txBox="1"/>
          <p:nvPr/>
        </p:nvSpPr>
        <p:spPr>
          <a:xfrm>
            <a:off x="4510615" y="5369676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이 원형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52" name="Google Shape;180;p24">
            <a:extLst>
              <a:ext uri="{FF2B5EF4-FFF2-40B4-BE49-F238E27FC236}">
                <a16:creationId xmlns:a16="http://schemas.microsoft.com/office/drawing/2014/main" id="{F3D356B7-8E5E-4F2E-9560-5547D66E02B3}"/>
              </a:ext>
            </a:extLst>
          </p:cNvPr>
          <p:cNvSpPr txBox="1"/>
          <p:nvPr/>
        </p:nvSpPr>
        <p:spPr>
          <a:xfrm>
            <a:off x="4510615" y="1736149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클라이언트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/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 서버 시연</a:t>
            </a:r>
            <a:endParaRPr lang="en-US" altLang="ko-KR" sz="3200" dirty="0">
              <a:solidFill>
                <a:srgbClr val="3F3F3F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58;p24">
            <a:extLst>
              <a:ext uri="{FF2B5EF4-FFF2-40B4-BE49-F238E27FC236}">
                <a16:creationId xmlns:a16="http://schemas.microsoft.com/office/drawing/2014/main" id="{37FF0FF4-30D0-4248-8EAE-C7908E608DB7}"/>
              </a:ext>
            </a:extLst>
          </p:cNvPr>
          <p:cNvGrpSpPr/>
          <p:nvPr/>
        </p:nvGrpSpPr>
        <p:grpSpPr>
          <a:xfrm>
            <a:off x="80505" y="62115"/>
            <a:ext cx="5949109" cy="830168"/>
            <a:chOff x="1151472" y="3187501"/>
            <a:chExt cx="6552728" cy="914400"/>
          </a:xfrm>
        </p:grpSpPr>
        <p:sp>
          <p:nvSpPr>
            <p:cNvPr id="39" name="Google Shape;159;p24">
              <a:extLst>
                <a:ext uri="{FF2B5EF4-FFF2-40B4-BE49-F238E27FC236}">
                  <a16:creationId xmlns:a16="http://schemas.microsoft.com/office/drawing/2014/main" id="{1625FEC4-FC14-47DF-85C6-4C79218B0B2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0" name="Google Shape;160;p24">
              <a:extLst>
                <a:ext uri="{FF2B5EF4-FFF2-40B4-BE49-F238E27FC236}">
                  <a16:creationId xmlns:a16="http://schemas.microsoft.com/office/drawing/2014/main" id="{E724BCF9-69BD-48D0-9D13-7976D3ED9B4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F8B2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  클라이언트 </a:t>
              </a:r>
              <a:r>
                <a:rPr lang="en-US" altLang="ko-KR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/ </a:t>
              </a:r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서버 시연</a:t>
              </a:r>
              <a:endPara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1" name="Google Shape;161;p24">
              <a:extLst>
                <a:ext uri="{FF2B5EF4-FFF2-40B4-BE49-F238E27FC236}">
                  <a16:creationId xmlns:a16="http://schemas.microsoft.com/office/drawing/2014/main" id="{F5069AB0-C841-44F1-8AC5-FCB6E0828FA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1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050" name="Picture 2" descr="서버 클라이언트 통신에 대한 이미지 검색결과">
            <a:extLst>
              <a:ext uri="{FF2B5EF4-FFF2-40B4-BE49-F238E27FC236}">
                <a16:creationId xmlns:a16="http://schemas.microsoft.com/office/drawing/2014/main" id="{359BFCA2-1519-40D6-94B6-2EB5025C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84314"/>
            <a:ext cx="6591300" cy="47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5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66;p24">
            <a:extLst>
              <a:ext uri="{FF2B5EF4-FFF2-40B4-BE49-F238E27FC236}">
                <a16:creationId xmlns:a16="http://schemas.microsoft.com/office/drawing/2014/main" id="{0734B3FF-493A-4208-9AA7-167B9D10B976}"/>
              </a:ext>
            </a:extLst>
          </p:cNvPr>
          <p:cNvGrpSpPr/>
          <p:nvPr/>
        </p:nvGrpSpPr>
        <p:grpSpPr>
          <a:xfrm>
            <a:off x="80505" y="86890"/>
            <a:ext cx="5594022" cy="780618"/>
            <a:chOff x="1151472" y="3187501"/>
            <a:chExt cx="6552728" cy="914400"/>
          </a:xfrm>
        </p:grpSpPr>
        <p:sp>
          <p:nvSpPr>
            <p:cNvPr id="18" name="Google Shape;167;p24">
              <a:extLst>
                <a:ext uri="{FF2B5EF4-FFF2-40B4-BE49-F238E27FC236}">
                  <a16:creationId xmlns:a16="http://schemas.microsoft.com/office/drawing/2014/main" id="{164701B7-40D9-4BB3-96AE-4C30F3751EE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68;p24">
              <a:extLst>
                <a:ext uri="{FF2B5EF4-FFF2-40B4-BE49-F238E27FC236}">
                  <a16:creationId xmlns:a16="http://schemas.microsoft.com/office/drawing/2014/main" id="{907872F3-C1CD-4551-B8BC-305847C379AB}"/>
                </a:ext>
              </a:extLst>
            </p:cNvPr>
            <p:cNvSpPr/>
            <p:nvPr/>
          </p:nvSpPr>
          <p:spPr>
            <a:xfrm>
              <a:off x="1946192" y="3284701"/>
              <a:ext cx="5602603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김 도훈</a:t>
              </a:r>
              <a:endParaRPr lang="ko-KR" altLang="en-US" sz="32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69;p24">
              <a:extLst>
                <a:ext uri="{FF2B5EF4-FFF2-40B4-BE49-F238E27FC236}">
                  <a16:creationId xmlns:a16="http://schemas.microsoft.com/office/drawing/2014/main" id="{1B436BB8-6B8D-48CD-B625-8CA49193491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2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C7F6A9-BB05-4441-A929-68A36BC6A3A3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Event Process</a:t>
            </a:r>
            <a:endParaRPr lang="ko-KR" altLang="en-US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F65168-E28B-42A5-94EB-970EBB59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86" y="1043235"/>
            <a:ext cx="5004922" cy="564489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CEFCD5-8FAD-48AE-9294-7F8AA640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2" y="867508"/>
            <a:ext cx="5676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3CB76-DD60-43C1-B553-B8FB779D6474}"/>
              </a:ext>
            </a:extLst>
          </p:cNvPr>
          <p:cNvSpPr txBox="1"/>
          <p:nvPr/>
        </p:nvSpPr>
        <p:spPr>
          <a:xfrm>
            <a:off x="1260290" y="1514438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채팅 기능 구현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소셜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친구 및 길드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기능 구현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In Game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모듈 부착 및 작동 테스트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17" name="Google Shape;166;p24">
            <a:extLst>
              <a:ext uri="{FF2B5EF4-FFF2-40B4-BE49-F238E27FC236}">
                <a16:creationId xmlns:a16="http://schemas.microsoft.com/office/drawing/2014/main" id="{0734B3FF-493A-4208-9AA7-167B9D10B976}"/>
              </a:ext>
            </a:extLst>
          </p:cNvPr>
          <p:cNvGrpSpPr/>
          <p:nvPr/>
        </p:nvGrpSpPr>
        <p:grpSpPr>
          <a:xfrm>
            <a:off x="80505" y="86890"/>
            <a:ext cx="5594022" cy="780618"/>
            <a:chOff x="1151472" y="3187501"/>
            <a:chExt cx="6552728" cy="914400"/>
          </a:xfrm>
        </p:grpSpPr>
        <p:sp>
          <p:nvSpPr>
            <p:cNvPr id="18" name="Google Shape;167;p24">
              <a:extLst>
                <a:ext uri="{FF2B5EF4-FFF2-40B4-BE49-F238E27FC236}">
                  <a16:creationId xmlns:a16="http://schemas.microsoft.com/office/drawing/2014/main" id="{164701B7-40D9-4BB3-96AE-4C30F3751EE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68;p24">
              <a:extLst>
                <a:ext uri="{FF2B5EF4-FFF2-40B4-BE49-F238E27FC236}">
                  <a16:creationId xmlns:a16="http://schemas.microsoft.com/office/drawing/2014/main" id="{907872F3-C1CD-4551-B8BC-305847C379AB}"/>
                </a:ext>
              </a:extLst>
            </p:cNvPr>
            <p:cNvSpPr/>
            <p:nvPr/>
          </p:nvSpPr>
          <p:spPr>
            <a:xfrm>
              <a:off x="1946192" y="3284701"/>
              <a:ext cx="5602603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김 도훈</a:t>
              </a:r>
              <a:endParaRPr sz="32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69;p24">
              <a:extLst>
                <a:ext uri="{FF2B5EF4-FFF2-40B4-BE49-F238E27FC236}">
                  <a16:creationId xmlns:a16="http://schemas.microsoft.com/office/drawing/2014/main" id="{1B436BB8-6B8D-48CD-B625-8CA49193491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2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C7F6A9-BB05-4441-A929-68A36BC6A3A3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</p:spTree>
    <p:extLst>
      <p:ext uri="{BB962C8B-B14F-4D97-AF65-F5344CB8AC3E}">
        <p14:creationId xmlns:p14="http://schemas.microsoft.com/office/powerpoint/2010/main" val="124200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70;p24">
            <a:extLst>
              <a:ext uri="{FF2B5EF4-FFF2-40B4-BE49-F238E27FC236}">
                <a16:creationId xmlns:a16="http://schemas.microsoft.com/office/drawing/2014/main" id="{B76A02F2-3D12-412B-8A11-26CE48979DDB}"/>
              </a:ext>
            </a:extLst>
          </p:cNvPr>
          <p:cNvGrpSpPr/>
          <p:nvPr/>
        </p:nvGrpSpPr>
        <p:grpSpPr>
          <a:xfrm>
            <a:off x="80506" y="104563"/>
            <a:ext cx="5594026" cy="780618"/>
            <a:chOff x="1151472" y="3187501"/>
            <a:chExt cx="6552728" cy="914401"/>
          </a:xfrm>
        </p:grpSpPr>
        <p:sp>
          <p:nvSpPr>
            <p:cNvPr id="47" name="Google Shape;171;p24">
              <a:extLst>
                <a:ext uri="{FF2B5EF4-FFF2-40B4-BE49-F238E27FC236}">
                  <a16:creationId xmlns:a16="http://schemas.microsoft.com/office/drawing/2014/main" id="{F1E36D1D-7E74-408F-A821-9C69BAD39266}"/>
                </a:ext>
              </a:extLst>
            </p:cNvPr>
            <p:cNvSpPr/>
            <p:nvPr/>
          </p:nvSpPr>
          <p:spPr>
            <a:xfrm>
              <a:off x="1633824" y="3347030"/>
              <a:ext cx="6070376" cy="720001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8" name="Google Shape;172;p24">
              <a:extLst>
                <a:ext uri="{FF2B5EF4-FFF2-40B4-BE49-F238E27FC236}">
                  <a16:creationId xmlns:a16="http://schemas.microsoft.com/office/drawing/2014/main" id="{113C7C38-1C3E-4EF6-A703-E5C79914A4E3}"/>
                </a:ext>
              </a:extLst>
            </p:cNvPr>
            <p:cNvSpPr/>
            <p:nvPr/>
          </p:nvSpPr>
          <p:spPr>
            <a:xfrm>
              <a:off x="1935479" y="3284701"/>
              <a:ext cx="5613314" cy="72000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유 정환</a:t>
              </a:r>
            </a:p>
          </p:txBody>
        </p:sp>
        <p:sp>
          <p:nvSpPr>
            <p:cNvPr id="87" name="Google Shape;173;p24">
              <a:extLst>
                <a:ext uri="{FF2B5EF4-FFF2-40B4-BE49-F238E27FC236}">
                  <a16:creationId xmlns:a16="http://schemas.microsoft.com/office/drawing/2014/main" id="{1374B0BB-3998-428D-B979-4757FA855DD4}"/>
                </a:ext>
              </a:extLst>
            </p:cNvPr>
            <p:cNvSpPr/>
            <p:nvPr/>
          </p:nvSpPr>
          <p:spPr>
            <a:xfrm>
              <a:off x="1151472" y="3187501"/>
              <a:ext cx="914400" cy="914401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3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5A0B99-9741-45E9-B42B-DCB14BD1C969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DB </a:t>
            </a:r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설계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2A5E7-09CE-4972-AE46-9A92DDC0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17" y="991601"/>
            <a:ext cx="6023229" cy="571434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70;p24">
            <a:extLst>
              <a:ext uri="{FF2B5EF4-FFF2-40B4-BE49-F238E27FC236}">
                <a16:creationId xmlns:a16="http://schemas.microsoft.com/office/drawing/2014/main" id="{B76A02F2-3D12-412B-8A11-26CE48979DDB}"/>
              </a:ext>
            </a:extLst>
          </p:cNvPr>
          <p:cNvGrpSpPr/>
          <p:nvPr/>
        </p:nvGrpSpPr>
        <p:grpSpPr>
          <a:xfrm>
            <a:off x="80506" y="104563"/>
            <a:ext cx="5594026" cy="780618"/>
            <a:chOff x="1151472" y="3187501"/>
            <a:chExt cx="6552728" cy="914401"/>
          </a:xfrm>
        </p:grpSpPr>
        <p:sp>
          <p:nvSpPr>
            <p:cNvPr id="47" name="Google Shape;171;p24">
              <a:extLst>
                <a:ext uri="{FF2B5EF4-FFF2-40B4-BE49-F238E27FC236}">
                  <a16:creationId xmlns:a16="http://schemas.microsoft.com/office/drawing/2014/main" id="{F1E36D1D-7E74-408F-A821-9C69BAD39266}"/>
                </a:ext>
              </a:extLst>
            </p:cNvPr>
            <p:cNvSpPr/>
            <p:nvPr/>
          </p:nvSpPr>
          <p:spPr>
            <a:xfrm>
              <a:off x="1633824" y="3347030"/>
              <a:ext cx="6070376" cy="720001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8" name="Google Shape;172;p24">
              <a:extLst>
                <a:ext uri="{FF2B5EF4-FFF2-40B4-BE49-F238E27FC236}">
                  <a16:creationId xmlns:a16="http://schemas.microsoft.com/office/drawing/2014/main" id="{113C7C38-1C3E-4EF6-A703-E5C79914A4E3}"/>
                </a:ext>
              </a:extLst>
            </p:cNvPr>
            <p:cNvSpPr/>
            <p:nvPr/>
          </p:nvSpPr>
          <p:spPr>
            <a:xfrm>
              <a:off x="1935479" y="3284701"/>
              <a:ext cx="5613314" cy="72000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유 정환</a:t>
              </a:r>
            </a:p>
          </p:txBody>
        </p:sp>
        <p:sp>
          <p:nvSpPr>
            <p:cNvPr id="87" name="Google Shape;173;p24">
              <a:extLst>
                <a:ext uri="{FF2B5EF4-FFF2-40B4-BE49-F238E27FC236}">
                  <a16:creationId xmlns:a16="http://schemas.microsoft.com/office/drawing/2014/main" id="{1374B0BB-3998-428D-B979-4757FA855DD4}"/>
                </a:ext>
              </a:extLst>
            </p:cNvPr>
            <p:cNvSpPr/>
            <p:nvPr/>
          </p:nvSpPr>
          <p:spPr>
            <a:xfrm>
              <a:off x="1151472" y="3187501"/>
              <a:ext cx="914400" cy="914401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3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5A0B99-9741-45E9-B42B-DCB14BD1C969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8D723-A9B6-40DE-A0DD-841BF5BB1655}"/>
              </a:ext>
            </a:extLst>
          </p:cNvPr>
          <p:cNvSpPr txBox="1"/>
          <p:nvPr/>
        </p:nvSpPr>
        <p:spPr>
          <a:xfrm>
            <a:off x="1175362" y="1506175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DB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설계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및 구현 테스트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 서버 최적화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메인 서버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74;p24">
            <a:extLst>
              <a:ext uri="{FF2B5EF4-FFF2-40B4-BE49-F238E27FC236}">
                <a16:creationId xmlns:a16="http://schemas.microsoft.com/office/drawing/2014/main" id="{9DFBC73D-46D9-4A60-8843-8C505D7F9CC3}"/>
              </a:ext>
            </a:extLst>
          </p:cNvPr>
          <p:cNvGrpSpPr/>
          <p:nvPr/>
        </p:nvGrpSpPr>
        <p:grpSpPr>
          <a:xfrm>
            <a:off x="102984" y="95222"/>
            <a:ext cx="5594026" cy="780618"/>
            <a:chOff x="1151472" y="3187501"/>
            <a:chExt cx="6552728" cy="914400"/>
          </a:xfrm>
        </p:grpSpPr>
        <p:sp>
          <p:nvSpPr>
            <p:cNvPr id="9" name="Google Shape;175;p24">
              <a:extLst>
                <a:ext uri="{FF2B5EF4-FFF2-40B4-BE49-F238E27FC236}">
                  <a16:creationId xmlns:a16="http://schemas.microsoft.com/office/drawing/2014/main" id="{C2AB861F-2F17-4077-9406-82EE6DC3026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0" name="Google Shape;176;p24">
              <a:extLst>
                <a:ext uri="{FF2B5EF4-FFF2-40B4-BE49-F238E27FC236}">
                  <a16:creationId xmlns:a16="http://schemas.microsoft.com/office/drawing/2014/main" id="{4DAC8B5E-40FF-4DF6-9A6F-8A6C41722374}"/>
                </a:ext>
              </a:extLst>
            </p:cNvPr>
            <p:cNvSpPr/>
            <p:nvPr/>
          </p:nvSpPr>
          <p:spPr>
            <a:xfrm>
              <a:off x="1962704" y="3284701"/>
              <a:ext cx="5586089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8DF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이 원형</a:t>
              </a:r>
            </a:p>
          </p:txBody>
        </p:sp>
        <p:sp>
          <p:nvSpPr>
            <p:cNvPr id="11" name="Google Shape;177;p24">
              <a:extLst>
                <a:ext uri="{FF2B5EF4-FFF2-40B4-BE49-F238E27FC236}">
                  <a16:creationId xmlns:a16="http://schemas.microsoft.com/office/drawing/2014/main" id="{F4C7C200-F669-4ABD-BB30-181A5A1E6855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4</a:t>
              </a:r>
              <a:endParaRPr lang="en-US" altLang="ko-KR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6E57DE-FE5F-46B3-B8FC-2BB7BA7AED94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22423-5D4B-433F-8987-CA05320970C8}"/>
              </a:ext>
            </a:extLst>
          </p:cNvPr>
          <p:cNvSpPr txBox="1"/>
          <p:nvPr/>
        </p:nvSpPr>
        <p:spPr>
          <a:xfrm>
            <a:off x="1175362" y="1506175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채팅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기능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친구 기능 구현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길드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13865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24021" y="2770767"/>
            <a:ext cx="12168000" cy="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267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  <p:sp>
        <p:nvSpPr>
          <p:cNvPr id="1017" name="Google Shape;1017;p55"/>
          <p:cNvSpPr txBox="1">
            <a:spLocks noGrp="1"/>
          </p:cNvSpPr>
          <p:nvPr>
            <p:ph type="subTitle" idx="1"/>
          </p:nvPr>
        </p:nvSpPr>
        <p:spPr>
          <a:xfrm>
            <a:off x="4334067" y="3578767"/>
            <a:ext cx="3484800" cy="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>
                <a:solidFill>
                  <a:srgbClr val="595959"/>
                </a:solidFill>
              </a:rPr>
              <a:t>Q &amp; 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85</Words>
  <Application>Microsoft Office PowerPoint</Application>
  <PresentationFormat>와이드스크린</PresentationFormat>
  <Paragraphs>47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휴먼매직체</vt:lpstr>
      <vt:lpstr>Arial</vt:lpstr>
      <vt:lpstr>Office 테마</vt:lpstr>
      <vt:lpstr>미니게임 시티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개발목표 소개 게임룰 특징(아이디어?) 구현 요소 클라이언트(클라) 서버(서버) Q &amp; A</dc:title>
  <dc:creator>유정환</dc:creator>
  <cp:lastModifiedBy>김도훈</cp:lastModifiedBy>
  <cp:revision>145</cp:revision>
  <cp:lastPrinted>2020-01-10T06:29:10Z</cp:lastPrinted>
  <dcterms:created xsi:type="dcterms:W3CDTF">2020-01-08T05:05:49Z</dcterms:created>
  <dcterms:modified xsi:type="dcterms:W3CDTF">2020-02-11T07:08:47Z</dcterms:modified>
</cp:coreProperties>
</file>