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49" d="100"/>
          <a:sy n="49" d="100"/>
        </p:scale>
        <p:origin x="58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3549-1069-7234-1B8F-CA96A2B86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CEB1B-4D84-1477-8DD1-11FFDC970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103C9-75D8-9641-B2FE-A12FF7B5F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8180-FB3E-4649-ACEC-2CEB96C03DA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ED70C-8E90-D111-9858-19580FC9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3E20B-9EA9-13AD-F19A-9A49ADE73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AE1-FCEE-4D23-8224-982E0D1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5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078B5-2E65-B75E-E06A-112620FB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9D064-CD46-C861-5C79-72C5BCB87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D2A78-6339-2BFE-74F9-49F5B24AB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8180-FB3E-4649-ACEC-2CEB96C03DA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A00F9-BCB2-4182-C703-470E0F4C1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92B12-A3C9-9428-B4D9-723FF463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AE1-FCEE-4D23-8224-982E0D1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6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A9498C-CDE5-B8F4-62D3-5D13A4633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F83B8-0D78-23DF-8D96-C527AD51E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A3B84-EBA8-2501-CA20-818E9000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8180-FB3E-4649-ACEC-2CEB96C03DA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FA451-6E56-2175-C6ED-6DCC90CA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F43C7-E6A8-C386-D261-FA4C56FA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AE1-FCEE-4D23-8224-982E0D1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7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CDF7-8928-1E5E-5F6F-16E4AC15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12631-1543-A2EB-1423-85290B9E0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5146A-FA7E-052B-8489-F2CCF1BA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8180-FB3E-4649-ACEC-2CEB96C03DA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A298-1593-2359-CB89-86DD2CDEE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16815-A5A1-D5F2-FC27-40A328FAA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AE1-FCEE-4D23-8224-982E0D1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7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9706-CC0F-EFDD-C3AC-69AE3E799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FD18B-FBA5-FED0-8308-2634FAD98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99826-3075-1BBF-4A56-A93F50C2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8180-FB3E-4649-ACEC-2CEB96C03DA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B4361-32BE-6BA5-D86B-963AB472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24102-91FF-EE67-10D2-5476E797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AE1-FCEE-4D23-8224-982E0D1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9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C686-0604-F9FD-CDAD-1D4F7225C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BF55D-FF54-71C3-1635-E7ECACB18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E6D2F-0244-9179-CDDA-C3ABE7A12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51B07-8960-09C2-2FA4-77AA3FF25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8180-FB3E-4649-ACEC-2CEB96C03DA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5B85B-7B84-2328-34AD-1E80C076E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20E5C-27D7-3C6F-D16E-4A01D485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AE1-FCEE-4D23-8224-982E0D1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470D4-BE83-6DED-F734-D214507B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2B4EC-212F-4023-F348-00E7ED896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22FF8-E100-D798-AC47-41FB2E52A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86137A-0025-B8FA-3D7F-B1EAD19C5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05C9DF-8C37-CE1C-26B4-759630D25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E62725-F260-B6FB-2886-1C008A39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8180-FB3E-4649-ACEC-2CEB96C03DA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46C61-E3D1-CE84-9D4A-E3807AB4E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CC6146-2619-23DD-AC07-2405E940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AE1-FCEE-4D23-8224-982E0D1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9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C36A-99C1-B6BC-4464-7CF9E150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6B16C-5AE9-254C-988E-FF654A6F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8180-FB3E-4649-ACEC-2CEB96C03DA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B4DC1-3114-3DEB-93F2-2A2DB364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6E389-3E63-3189-ED68-3E65C072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AE1-FCEE-4D23-8224-982E0D1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6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BE9D1-B4CB-4119-DD90-8E395303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8180-FB3E-4649-ACEC-2CEB96C03DA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C8ADD-2E64-7AB4-37DA-5E4D5081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E0ED9-DFE7-1555-FCA8-8D5D226AE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AE1-FCEE-4D23-8224-982E0D1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A518-3DE4-AC27-F7C7-3E3E26B29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947CD-1658-7A49-76DE-C49D95D9C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D90D7-B6D4-364F-24C3-505483F3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5498A-642E-E6F1-9313-3144EBD7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8180-FB3E-4649-ACEC-2CEB96C03DA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AE9A5-EF7F-6EE4-B29D-C709D7C3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8053B-DFC8-B6DF-20EB-22EAB20A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AE1-FCEE-4D23-8224-982E0D1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4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6F299-AE38-B52D-CF2F-AC8C2D1F7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F3260F-EB0F-5FCD-4BE2-FCE47FD87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94BE7-3A83-D6A5-5ADB-DD105CD59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85155-C9E6-8047-A1B1-8D4FD41B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8180-FB3E-4649-ACEC-2CEB96C03DA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5E60B-6242-B10F-9C63-69408B887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48891-A008-6FE1-501B-F3987F66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AE1-FCEE-4D23-8224-982E0D1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5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C120BA-BF21-CBE5-FB6B-7A4DF65BF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B37FD-68BC-6865-A98D-3425B9BF0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EEDDE-023A-2488-021A-81D465D06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D8180-FB3E-4649-ACEC-2CEB96C03DA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DA3BC-D695-9DA7-95D6-914F87A54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4A59A-F22A-98B9-A188-043D9E83E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71AE1-FCEE-4D23-8224-982E0D1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0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LF5nSrBq9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D723-0A5E-EB98-11D8-D25C4374F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Elevator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0F66B-CF00-8EBB-13C5-F097668BF2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Colbin Hobbs</a:t>
            </a:r>
            <a:br>
              <a:rPr lang="en-US" dirty="0"/>
            </a:br>
            <a:r>
              <a:rPr lang="en-US" dirty="0"/>
              <a:t>9/19/2022</a:t>
            </a:r>
            <a:br>
              <a:rPr lang="en-US" dirty="0"/>
            </a:br>
            <a:r>
              <a:rPr lang="en-US" dirty="0"/>
              <a:t>Human Computer Interaction</a:t>
            </a:r>
          </a:p>
        </p:txBody>
      </p:sp>
    </p:spTree>
    <p:extLst>
      <p:ext uri="{BB962C8B-B14F-4D97-AF65-F5344CB8AC3E}">
        <p14:creationId xmlns:p14="http://schemas.microsoft.com/office/powerpoint/2010/main" val="1043357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2619-BEFB-6A87-BC81-D26AC2706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creative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16F93-AD3B-A5E7-4EF3-9F816B6CB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Mirage </a:t>
            </a:r>
            <a:r>
              <a:rPr lang="en-US"/>
              <a:t>hotel now </a:t>
            </a:r>
            <a:r>
              <a:rPr lang="en-US" dirty="0"/>
              <a:t>has an identification system</a:t>
            </a:r>
          </a:p>
          <a:p>
            <a:pPr lvl="1"/>
            <a:r>
              <a:rPr lang="en-US" dirty="0"/>
              <a:t>No one can go up without a hotel card</a:t>
            </a:r>
          </a:p>
          <a:p>
            <a:pPr lvl="1"/>
            <a:r>
              <a:rPr lang="en-US" dirty="0"/>
              <a:t>This adds security in a place that needs it: Vegas</a:t>
            </a:r>
          </a:p>
          <a:p>
            <a:pPr lvl="1"/>
            <a:r>
              <a:rPr lang="en-US" dirty="0"/>
              <a:t>This could be used in more apartments / hotels</a:t>
            </a:r>
          </a:p>
          <a:p>
            <a:r>
              <a:rPr lang="en-US" dirty="0"/>
              <a:t>Vertical bars</a:t>
            </a:r>
          </a:p>
          <a:p>
            <a:pPr lvl="1"/>
            <a:r>
              <a:rPr lang="en-US" dirty="0"/>
              <a:t>Adds more places for passengers to grab</a:t>
            </a:r>
          </a:p>
          <a:p>
            <a:pPr lvl="1"/>
            <a:r>
              <a:rPr lang="en-US" dirty="0"/>
              <a:t>Intended to aid the disabled</a:t>
            </a:r>
          </a:p>
        </p:txBody>
      </p:sp>
    </p:spTree>
    <p:extLst>
      <p:ext uri="{BB962C8B-B14F-4D97-AF65-F5344CB8AC3E}">
        <p14:creationId xmlns:p14="http://schemas.microsoft.com/office/powerpoint/2010/main" val="83275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E3B72-291E-4836-C997-07DD8BF9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Mirage Hotel Elevator</a:t>
            </a:r>
          </a:p>
        </p:txBody>
      </p:sp>
      <p:pic>
        <p:nvPicPr>
          <p:cNvPr id="1026" name="Picture 2" descr="Elevator">
            <a:extLst>
              <a:ext uri="{FF2B5EF4-FFF2-40B4-BE49-F238E27FC236}">
                <a16:creationId xmlns:a16="http://schemas.microsoft.com/office/drawing/2014/main" id="{CD9DF907-18E7-97C3-0EFE-5F301DD17B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069" y="-751428"/>
            <a:ext cx="6279931" cy="836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75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8B9E1-05BD-1084-B57B-E47B9E9B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Mirage Hotel Elevator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5238F-B3A0-6190-50CE-A0ECD76CD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https://www.youtube.com/watch?v=kLF5nSrBq98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718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F2C42-D0EE-D370-7560-2E9918F1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E30E4-F6C6-E95F-788B-E91BA9C26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going on with the numbers?</a:t>
            </a:r>
          </a:p>
          <a:p>
            <a:pPr lvl="1"/>
            <a:r>
              <a:rPr lang="en-US" dirty="0"/>
              <a:t>Separate elevator shafts for different floors</a:t>
            </a:r>
          </a:p>
          <a:p>
            <a:pPr lvl="1"/>
            <a:r>
              <a:rPr lang="en-US" dirty="0"/>
              <a:t>Remove congestion</a:t>
            </a:r>
          </a:p>
          <a:p>
            <a:r>
              <a:rPr lang="en-US" dirty="0"/>
              <a:t>The elevator call button is not labeled</a:t>
            </a:r>
          </a:p>
          <a:p>
            <a:r>
              <a:rPr lang="en-US" dirty="0"/>
              <a:t>Odd stack of buttons</a:t>
            </a:r>
          </a:p>
          <a:p>
            <a:pPr lvl="1"/>
            <a:r>
              <a:rPr lang="en-US" dirty="0"/>
              <a:t>But this may be necessary for the disabled</a:t>
            </a:r>
          </a:p>
          <a:p>
            <a:r>
              <a:rPr lang="en-US" dirty="0"/>
              <a:t>Inconsistent shape and size of buttons</a:t>
            </a:r>
          </a:p>
          <a:p>
            <a:pPr lvl="1"/>
            <a:r>
              <a:rPr lang="en-US" dirty="0"/>
              <a:t>Lower utility buttons are small and round</a:t>
            </a:r>
          </a:p>
        </p:txBody>
      </p:sp>
    </p:spTree>
    <p:extLst>
      <p:ext uri="{BB962C8B-B14F-4D97-AF65-F5344CB8AC3E}">
        <p14:creationId xmlns:p14="http://schemas.microsoft.com/office/powerpoint/2010/main" val="1277137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1884-5A50-CD24-0775-2A6DBBEB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A084A-CA64-52E5-9C6B-8ACA31CD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Disabled friendly</a:t>
            </a:r>
          </a:p>
          <a:p>
            <a:pPr lvl="1"/>
            <a:r>
              <a:rPr lang="en-US" dirty="0"/>
              <a:t>Buttons are low and handles are present</a:t>
            </a:r>
          </a:p>
          <a:p>
            <a:r>
              <a:rPr lang="en-US" dirty="0"/>
              <a:t>Obvious buttons</a:t>
            </a:r>
          </a:p>
          <a:p>
            <a:pPr lvl="1"/>
            <a:r>
              <a:rPr lang="en-US" dirty="0"/>
              <a:t>Especially LOBBY</a:t>
            </a:r>
          </a:p>
          <a:p>
            <a:r>
              <a:rPr lang="en-US" dirty="0"/>
              <a:t>Good size</a:t>
            </a:r>
          </a:p>
          <a:p>
            <a:pPr lvl="1"/>
            <a:r>
              <a:rPr lang="en-US" dirty="0"/>
              <a:t>LOBBY makes itself large while the other floor buttons do the same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5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10E8-2FBA-3C22-FADB-EE01473DC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80411-39CC-6A75-4200-1A2A24972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the floor buttons appear in a vertical column</a:t>
            </a:r>
          </a:p>
          <a:p>
            <a:r>
              <a:rPr lang="en-US" dirty="0"/>
              <a:t>Make the utility buttons the same size as the floor buttons</a:t>
            </a:r>
          </a:p>
          <a:p>
            <a:r>
              <a:rPr lang="en-US" dirty="0"/>
              <a:t>Add feedback to the utility buttons</a:t>
            </a:r>
          </a:p>
          <a:p>
            <a:r>
              <a:rPr lang="en-US" dirty="0"/>
              <a:t>Decrease the size of all buttons slightly</a:t>
            </a:r>
          </a:p>
          <a:p>
            <a:pPr lvl="1"/>
            <a:r>
              <a:rPr lang="en-US" dirty="0"/>
              <a:t>To help fit in the vertical column</a:t>
            </a:r>
          </a:p>
        </p:txBody>
      </p:sp>
    </p:spTree>
    <p:extLst>
      <p:ext uri="{BB962C8B-B14F-4D97-AF65-F5344CB8AC3E}">
        <p14:creationId xmlns:p14="http://schemas.microsoft.com/office/powerpoint/2010/main" val="69251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126D-836F-E582-A2E6-83C1FBB3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Sketch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EEB12-F1F3-6A89-9BFB-B21AF9008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8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EEFC0-5393-636E-B735-4410BA2F7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touch screen elevator?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F6691-30FC-1D3A-0DC7-149A78B5D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think that a touch screen elevator is bad for a few reasons</a:t>
            </a:r>
          </a:p>
          <a:p>
            <a:pPr lvl="1"/>
            <a:r>
              <a:rPr lang="en-US" dirty="0"/>
              <a:t>A higher level of maintenance if a problem arises</a:t>
            </a:r>
          </a:p>
          <a:p>
            <a:pPr lvl="2"/>
            <a:r>
              <a:rPr lang="en-US" dirty="0"/>
              <a:t>Software engineers may be needed</a:t>
            </a:r>
          </a:p>
          <a:p>
            <a:pPr lvl="1"/>
            <a:r>
              <a:rPr lang="en-US" dirty="0"/>
              <a:t>The elevator controls would be needlessly complex</a:t>
            </a:r>
          </a:p>
          <a:p>
            <a:pPr lvl="2"/>
            <a:r>
              <a:rPr lang="en-US" dirty="0"/>
              <a:t>Menus </a:t>
            </a:r>
            <a:r>
              <a:rPr lang="en-US" dirty="0" err="1"/>
              <a:t>menus</a:t>
            </a:r>
            <a:r>
              <a:rPr lang="en-US" dirty="0"/>
              <a:t> </a:t>
            </a:r>
            <a:r>
              <a:rPr lang="en-US" dirty="0" err="1"/>
              <a:t>menus</a:t>
            </a:r>
            <a:endParaRPr lang="en-US" dirty="0"/>
          </a:p>
          <a:p>
            <a:pPr lvl="1"/>
            <a:r>
              <a:rPr lang="en-US" dirty="0"/>
              <a:t>Crashed / bugs in the controls could be devastating</a:t>
            </a:r>
          </a:p>
          <a:p>
            <a:pPr lvl="2"/>
            <a:r>
              <a:rPr lang="en-US" dirty="0"/>
              <a:t>At best annoy the passengers</a:t>
            </a:r>
          </a:p>
          <a:p>
            <a:pPr lvl="2"/>
            <a:r>
              <a:rPr lang="en-US" dirty="0"/>
              <a:t>At worst the elevator could be stuck closed. Panic ensues</a:t>
            </a:r>
          </a:p>
          <a:p>
            <a:pPr lvl="1"/>
            <a:r>
              <a:rPr lang="en-US" dirty="0"/>
              <a:t>The screen could break</a:t>
            </a:r>
          </a:p>
          <a:p>
            <a:pPr lvl="2"/>
            <a:r>
              <a:rPr lang="en-US" dirty="0"/>
              <a:t>Either from an angry passenger, neglect, or abuse</a:t>
            </a:r>
          </a:p>
        </p:txBody>
      </p:sp>
    </p:spTree>
    <p:extLst>
      <p:ext uri="{BB962C8B-B14F-4D97-AF65-F5344CB8AC3E}">
        <p14:creationId xmlns:p14="http://schemas.microsoft.com/office/powerpoint/2010/main" val="3015543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A0CF3-9E94-F2FB-A77A-E9DCC30F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the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E1376-BF6D-1A7C-EABE-3A4FEF490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touch screen would add uncertainty to a system that does not need more uncertainties.</a:t>
            </a:r>
          </a:p>
          <a:p>
            <a:r>
              <a:rPr lang="en-US" dirty="0"/>
              <a:t>“If it </a:t>
            </a:r>
            <a:r>
              <a:rPr lang="en-US" dirty="0" err="1"/>
              <a:t>ain’t</a:t>
            </a:r>
            <a:r>
              <a:rPr lang="en-US" dirty="0"/>
              <a:t> broke, don’t fix it”</a:t>
            </a:r>
          </a:p>
          <a:p>
            <a:r>
              <a:rPr lang="en-US" dirty="0"/>
              <a:t>About the demo</a:t>
            </a:r>
          </a:p>
          <a:p>
            <a:pPr lvl="1"/>
            <a:r>
              <a:rPr lang="en-US" dirty="0"/>
              <a:t>This design assumes physical buttons for emergency services and other utilities. </a:t>
            </a:r>
          </a:p>
        </p:txBody>
      </p:sp>
    </p:spTree>
    <p:extLst>
      <p:ext uri="{BB962C8B-B14F-4D97-AF65-F5344CB8AC3E}">
        <p14:creationId xmlns:p14="http://schemas.microsoft.com/office/powerpoint/2010/main" val="258762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331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Elevator Design</vt:lpstr>
      <vt:lpstr>Mirage Hotel Elevator</vt:lpstr>
      <vt:lpstr>Mirage Hotel Elevator</vt:lpstr>
      <vt:lpstr>Some Flaws</vt:lpstr>
      <vt:lpstr>Some features</vt:lpstr>
      <vt:lpstr>Some Improvements</vt:lpstr>
      <vt:lpstr>Improved Sketch</vt:lpstr>
      <vt:lpstr>A touch screen elevator?</vt:lpstr>
      <vt:lpstr>Before the demo</vt:lpstr>
      <vt:lpstr>Some more creative input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Elevator Design</dc:title>
  <dc:creator>jerrod hobbs</dc:creator>
  <cp:lastModifiedBy>jerrod hobbs</cp:lastModifiedBy>
  <cp:revision>1</cp:revision>
  <dcterms:created xsi:type="dcterms:W3CDTF">2022-09-19T14:13:49Z</dcterms:created>
  <dcterms:modified xsi:type="dcterms:W3CDTF">2022-09-19T14:34:37Z</dcterms:modified>
</cp:coreProperties>
</file>