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6" autoAdjust="0"/>
    <p:restoredTop sz="94688" autoAdjust="0"/>
  </p:normalViewPr>
  <p:slideViewPr>
    <p:cSldViewPr snapToGrid="0">
      <p:cViewPr varScale="1">
        <p:scale>
          <a:sx n="110" d="100"/>
          <a:sy n="110" d="100"/>
        </p:scale>
        <p:origin x="132" y="6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9" d="100"/>
          <a:sy n="109" d="100"/>
        </p:scale>
        <p:origin x="388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B4E5F-CB48-4BD1-B1B0-5BFFF85B695F}" type="datetimeFigureOut">
              <a:rPr lang="de-DE" smtClean="0"/>
              <a:t>24.07.2025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2330D6-0003-4976-95B1-E6C9B5629F5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516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2330D6-0003-4976-95B1-E6C9B5629F5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0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CC1F4-C269-97ED-98BB-B9F2A7D2A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5386C5-D884-76A1-1C2C-C1C980224E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3A44B2-C8D1-0759-F3EB-2DE8FD1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F5ED-92B8-4E61-B876-281E73C2106B}" type="datetime1">
              <a:rPr lang="de-DE" smtClean="0"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61CC11-FED3-0C95-4831-02692082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https://github.com/DonutzAndCoffee/DonutzSwitchModePlugin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28D7AB-99DE-DD2B-4859-E43717D26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5F1-5AEA-4B39-8724-BDE747FF4B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54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40BA19-8377-42FF-5A92-96C961DD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889D32-98B7-EF9B-5753-3E40DD7AD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9F524F-694F-B7C4-A0A6-856C1272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18160-6E9F-4B8B-8C26-759A18625561}" type="datetime1">
              <a:rPr lang="de-DE" smtClean="0"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A47C27-30CC-071B-98F6-C0CC483A6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https://github.com/DonutzAndCoffee/DonutzSwitchModePlugin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78784-C676-CD16-DB27-122BEA33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5F1-5AEA-4B39-8724-BDE747FF4B2B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1F86300-EC99-9585-FE7C-9C6EE7382B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222303" y="5189867"/>
            <a:ext cx="828000" cy="7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4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6C75610-717F-EB07-93D5-598B2EF23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51F742-28F0-299B-8EBD-78E6EB789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6B33C3-1C2E-0AB1-50A6-320213C0D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106DB-CE5D-478B-9EDF-E15F5531DA55}" type="datetime1">
              <a:rPr lang="de-DE" smtClean="0"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43FA16-4D32-B65D-082A-EB76A61C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https://github.com/DonutzAndCoffee/DonutzSwitchModePlugin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7BF6C5-C78C-09B5-A889-6EBA2C58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5F1-5AEA-4B39-8724-BDE747FF4B2B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71A11AC-1B81-6AC6-9287-65A50AE97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222303" y="5189867"/>
            <a:ext cx="828000" cy="7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22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F81D4-AEE1-414E-2458-88E3B0A0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matic" panose="02000803000000000000" pitchFamily="2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7DF26E-1E7C-CFB8-B26C-24D2FD9E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F12EE9-DED7-F100-B30D-A58EB212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A63095C-82F5-466C-A6F6-C9C39257118D}" type="datetime1">
              <a:rPr lang="de-DE" smtClean="0"/>
              <a:pPr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273FD7-5DF5-EF8D-1D1A-4EA41855D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356350"/>
            <a:ext cx="4173583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de-DE" dirty="0"/>
              <a:t>https://github.com/DonutzAndCoffee/DonutzSwitchModePlugin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681F3-4157-6D10-1AB0-A27C0BEE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9CE745F1-5AEA-4B39-8724-BDE747FF4B2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E6B38E2-4E16-01B8-8651-6B7ED1E117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222303" y="5189867"/>
            <a:ext cx="828000" cy="7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9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110825-E46E-2410-4FD5-1E00F89A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32B1E7-AFF9-8443-F26D-DB752D68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97FEA0-2E61-D6E0-8725-8E1E2253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2E21-36C2-407B-A8EB-1B0C8790FFE0}" type="datetime1">
              <a:rPr lang="de-DE" smtClean="0"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725BA-F6F4-27B6-EB24-676FD37C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https://github.com/DonutzAndCoffee/DonutzSwitchModePlugin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C3B31-F9D1-4D93-CA7A-85FE0864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5F1-5AEA-4B39-8724-BDE747FF4B2B}" type="slidenum">
              <a:rPr lang="de-DE" smtClean="0"/>
              <a:t>‹Nr.›</a:t>
            </a:fld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A313236-D857-EE89-81D8-8B63840EB6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222303" y="5189867"/>
            <a:ext cx="828000" cy="7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635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BB3223-0DA1-3B86-19D4-D525369AB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A884AA-0E5E-3259-1B7D-143E78352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480D2F-B926-013F-98CE-FCC1B8767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7E672F-28C6-8D03-A7AC-758D63C4B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17AD9-62D8-4056-8E7E-0373D51F7920}" type="datetime1">
              <a:rPr lang="de-DE" smtClean="0"/>
              <a:t>24.07.2025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04F350-0482-049B-4635-4520F48D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https://github.com/DonutzAndCoffee/DonutzSwitchModePlugin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95FB776-7318-37C0-84B0-651DDB04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5F1-5AEA-4B39-8724-BDE747FF4B2B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2F9E1F5-5774-42FC-EDF4-3C900E277F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222303" y="5189867"/>
            <a:ext cx="828000" cy="7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4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26E16-C85C-4129-B01B-A054438C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22E561-D54F-01FB-C8D2-09496638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87F15D7-8284-FF0F-7967-475DC7805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615D90-767C-3420-9A38-3307B4E865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A006F2-1924-4387-AD06-C1282D936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C1F22E2-BAAB-D3F1-323C-7B4D1C02F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2D94D-6832-4534-8F1B-4B37AE3C64BD}" type="datetime1">
              <a:rPr lang="de-DE" smtClean="0"/>
              <a:t>24.07.2025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E8DB94B-596B-1B99-40C0-427220E4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https://github.com/DonutzAndCoffee/DonutzSwitchModePlugin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3B0D95-CB40-BED7-07E5-B36AA0F17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5F1-5AEA-4B39-8724-BDE747FF4B2B}" type="slidenum">
              <a:rPr lang="de-DE" smtClean="0"/>
              <a:t>‹Nr.›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953F49B-5A32-7295-9C59-D80AA4F6AC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222303" y="5189867"/>
            <a:ext cx="828000" cy="7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2C8EBB-3734-D8AE-9C57-8C1C90D2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EC3F9-01F3-A221-45A8-789A12E1D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9E9E-5CF5-49B2-BAE6-564A9B7FF3C8}" type="datetime1">
              <a:rPr lang="de-DE" smtClean="0"/>
              <a:t>24.07.2025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0F6D610-15E8-0D79-6475-35D536880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https://github.com/DonutzAndCoffee/DonutzSwitchModePlugin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0FEB72-F947-C121-6C3E-109CFDD8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5F1-5AEA-4B39-8724-BDE747FF4B2B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5391FA7-B2F6-D34D-31E1-E00D0C6EB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222303" y="5189867"/>
            <a:ext cx="828000" cy="7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BB22EE5-BBDB-9F97-576E-8DCB8DA9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5503-3F75-40CE-9DD4-392783D213E0}" type="datetime1">
              <a:rPr lang="de-DE" smtClean="0"/>
              <a:t>24.07.2025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552B075-58EE-5E5B-CB3D-1E61ECD6B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https://github.com/DonutzAndCoffee/DonutzSwitchModePlugin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32264A-ADAD-73DF-9115-B1724026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5F1-5AEA-4B39-8724-BDE747FF4B2B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7D58B90-83E8-833A-0DD4-C2CF074A0B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222303" y="5189867"/>
            <a:ext cx="828000" cy="7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1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B819B-A98B-C68B-0262-E57A65238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D7DF47-C467-3B5F-1993-C78B4EB54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025975-7B19-212A-D5F2-4685C01C3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C1643A-FEC9-52BE-7972-D83DD7CD8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13E13-0D4C-41C4-8578-767E48A9A434}" type="datetime1">
              <a:rPr lang="de-DE" smtClean="0"/>
              <a:t>24.07.2025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7BDA46-4633-2B0D-93A1-38F37B2F9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https://github.com/DonutzAndCoffee/DonutzSwitchModePlugin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963A9B-401F-F22D-1107-1CC7B31B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5F1-5AEA-4B39-8724-BDE747FF4B2B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489B21A-40F4-1DE2-D481-E5AE85DB58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222303" y="5189867"/>
            <a:ext cx="828000" cy="7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4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E52A1-ADB9-BA94-49F9-039851BE3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5EA140-1A72-04DF-0992-6B6DB7C6C6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ABA81A-A69A-96D8-FDCD-B5EAAA6D7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F03D2F-26E4-33B2-6EB1-0C5523D1C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6CBC-40ED-4229-84E6-79F57F3F329D}" type="datetime1">
              <a:rPr lang="de-DE" smtClean="0"/>
              <a:t>24.07.2025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B60509-C087-C236-D78C-FEA3ABCF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https://github.com/DonutzAndCoffee/DonutzSwitchModePlugin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FA027-235A-DD2C-FBFA-1A8D9C44F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745F1-5AEA-4B39-8724-BDE747FF4B2B}" type="slidenum">
              <a:rPr lang="de-DE" smtClean="0"/>
              <a:t>‹Nr.›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7A8105C-2948-AA37-AF45-43F67188FB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>
            <a:off x="10222303" y="5189867"/>
            <a:ext cx="828000" cy="78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04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62B684A-8883-FCCD-1374-C0958676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A3740F-68D9-3AA1-74CE-39E59DCFF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C25A4-52ED-5763-8FFD-2DA2919D5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matic" panose="02000803000000000000" pitchFamily="2" charset="0"/>
              </a:defRPr>
            </a:lvl1pPr>
          </a:lstStyle>
          <a:p>
            <a:fld id="{2BF8A1AA-259F-43D3-B7F4-B717CCD8BE23}" type="datetime1">
              <a:rPr lang="de-DE" smtClean="0"/>
              <a:t>24.07.2025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FFD2D3-2611-56C0-725B-D0BBB4ECA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matic" panose="02000803000000000000" pitchFamily="2" charset="0"/>
              </a:defRPr>
            </a:lvl1pPr>
          </a:lstStyle>
          <a:p>
            <a:r>
              <a:rPr lang="de-DE" dirty="0"/>
              <a:t>https://github.com/DonutzAndCoffee/DonutzSwitchModePlugin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D294EF-0DC3-89B4-7592-D98194019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matic" panose="02000803000000000000" pitchFamily="2" charset="0"/>
              </a:defRPr>
            </a:lvl1pPr>
          </a:lstStyle>
          <a:p>
            <a:fld id="{9CE745F1-5AEA-4B39-8724-BDE747FF4B2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153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tic" panose="02000803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tic" panose="02000803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tic" panose="02000803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tic" panose="02000803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tic" panose="02000803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tic" panose="02000803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2C19869-2448-D8F5-7C8F-B3B7EB732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73" y="336394"/>
            <a:ext cx="5625791" cy="562579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92B05D6-AFCA-9C5A-AE41-264974ED3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4191" y="1439747"/>
            <a:ext cx="9144000" cy="2387600"/>
          </a:xfrm>
        </p:spPr>
        <p:txBody>
          <a:bodyPr/>
          <a:lstStyle/>
          <a:p>
            <a:r>
              <a:rPr lang="de-DE" dirty="0" err="1">
                <a:latin typeface="Amatic" panose="02000803000000000000" pitchFamily="2" charset="0"/>
              </a:rPr>
              <a:t>Donutz</a:t>
            </a:r>
            <a:r>
              <a:rPr lang="de-DE" dirty="0">
                <a:latin typeface="Amatic" panose="02000803000000000000" pitchFamily="2" charset="0"/>
              </a:rPr>
              <a:t> Mode Switch Plugin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67B621-FD6F-C639-23F7-38F452DF1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6625" y="3827347"/>
            <a:ext cx="9144000" cy="1655762"/>
          </a:xfrm>
        </p:spPr>
        <p:txBody>
          <a:bodyPr/>
          <a:lstStyle/>
          <a:p>
            <a:pPr algn="r"/>
            <a:r>
              <a:rPr lang="de-DE" dirty="0">
                <a:latin typeface="Amatic" panose="02000803000000000000" pitchFamily="2" charset="0"/>
              </a:rPr>
              <a:t>A </a:t>
            </a:r>
            <a:r>
              <a:rPr lang="de-DE" dirty="0" err="1">
                <a:latin typeface="Amatic" panose="02000803000000000000" pitchFamily="2" charset="0"/>
              </a:rPr>
              <a:t>Simhub</a:t>
            </a:r>
            <a:r>
              <a:rPr lang="de-DE" dirty="0">
                <a:latin typeface="Amatic" panose="02000803000000000000" pitchFamily="2" charset="0"/>
              </a:rPr>
              <a:t> </a:t>
            </a:r>
            <a:r>
              <a:rPr lang="de-DE" dirty="0" err="1">
                <a:latin typeface="Amatic" panose="02000803000000000000" pitchFamily="2" charset="0"/>
              </a:rPr>
              <a:t>plugin</a:t>
            </a:r>
            <a:endParaRPr lang="de-DE" dirty="0">
              <a:latin typeface="Amatic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230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C7DA8-F237-D537-5A6B-75B9E90A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plugin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234F7-7BA5-D4E6-E087-3C5FCDBF8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>
                <a:latin typeface="Gill Sans MT" panose="020B0502020104020203" pitchFamily="34" charset="0"/>
              </a:rPr>
              <a:t>Multiply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the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amount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of</a:t>
            </a:r>
            <a:r>
              <a:rPr lang="de-DE" dirty="0">
                <a:latin typeface="Gill Sans MT" panose="020B0502020104020203" pitchFamily="34" charset="0"/>
              </a:rPr>
              <a:t> virtual </a:t>
            </a:r>
            <a:r>
              <a:rPr lang="de-DE" dirty="0" err="1">
                <a:latin typeface="Gill Sans MT" panose="020B0502020104020203" pitchFamily="34" charset="0"/>
              </a:rPr>
              <a:t>buttons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of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your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wheels</a:t>
            </a:r>
            <a:r>
              <a:rPr lang="de-DE" dirty="0">
                <a:latin typeface="Gill Sans MT" panose="020B0502020104020203" pitchFamily="34" charset="0"/>
              </a:rPr>
              <a:t>/</a:t>
            </a:r>
            <a:r>
              <a:rPr lang="de-DE" dirty="0" err="1">
                <a:latin typeface="Gill Sans MT" panose="020B0502020104020203" pitchFamily="34" charset="0"/>
              </a:rPr>
              <a:t>button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boxes</a:t>
            </a:r>
            <a:endParaRPr lang="de-DE" dirty="0">
              <a:latin typeface="Gill Sans MT" panose="020B0502020104020203" pitchFamily="34" charset="0"/>
            </a:endParaRPr>
          </a:p>
          <a:p>
            <a:pPr lvl="1"/>
            <a:r>
              <a:rPr lang="de-DE" dirty="0" err="1">
                <a:latin typeface="Gill Sans MT" panose="020B0502020104020203" pitchFamily="34" charset="0"/>
              </a:rPr>
              <a:t>up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to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five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rotary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encoders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can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be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configured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as</a:t>
            </a:r>
            <a:r>
              <a:rPr lang="de-DE" dirty="0">
                <a:latin typeface="Gill Sans MT" panose="020B0502020104020203" pitchFamily="34" charset="0"/>
              </a:rPr>
              <a:t> „</a:t>
            </a:r>
            <a:r>
              <a:rPr lang="de-DE" dirty="0" err="1">
                <a:latin typeface="Gill Sans MT" panose="020B0502020104020203" pitchFamily="34" charset="0"/>
              </a:rPr>
              <a:t>mode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switches</a:t>
            </a:r>
            <a:r>
              <a:rPr lang="de-DE" dirty="0">
                <a:latin typeface="Gill Sans MT" panose="020B0502020104020203" pitchFamily="34" charset="0"/>
              </a:rPr>
              <a:t>“</a:t>
            </a:r>
          </a:p>
          <a:p>
            <a:pPr lvl="1"/>
            <a:r>
              <a:rPr lang="de-DE" dirty="0" err="1">
                <a:latin typeface="Gill Sans MT" panose="020B0502020104020203" pitchFamily="34" charset="0"/>
              </a:rPr>
              <a:t>each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mode</a:t>
            </a:r>
            <a:r>
              <a:rPr lang="de-DE" dirty="0">
                <a:latin typeface="Gill Sans MT" panose="020B0502020104020203" pitchFamily="34" charset="0"/>
              </a:rPr>
              <a:t> switch </a:t>
            </a:r>
            <a:r>
              <a:rPr lang="de-DE" dirty="0" err="1">
                <a:latin typeface="Gill Sans MT" panose="020B0502020104020203" pitchFamily="34" charset="0"/>
              </a:rPr>
              <a:t>may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control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up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to</a:t>
            </a:r>
            <a:r>
              <a:rPr lang="de-DE" dirty="0">
                <a:latin typeface="Gill Sans MT" panose="020B0502020104020203" pitchFamily="34" charset="0"/>
              </a:rPr>
              <a:t> 12 </a:t>
            </a:r>
            <a:r>
              <a:rPr lang="de-DE" dirty="0" err="1">
                <a:latin typeface="Gill Sans MT" panose="020B0502020104020203" pitchFamily="34" charset="0"/>
              </a:rPr>
              <a:t>buttons</a:t>
            </a:r>
            <a:endParaRPr lang="de-DE" dirty="0">
              <a:latin typeface="Gill Sans MT" panose="020B0502020104020203" pitchFamily="34" charset="0"/>
            </a:endParaRPr>
          </a:p>
          <a:p>
            <a:r>
              <a:rPr lang="de-DE" dirty="0" err="1">
                <a:latin typeface="Gill Sans MT" panose="020B0502020104020203" pitchFamily="34" charset="0"/>
              </a:rPr>
              <a:t>While</a:t>
            </a:r>
            <a:r>
              <a:rPr lang="de-DE" dirty="0">
                <a:latin typeface="Gill Sans MT" panose="020B0502020104020203" pitchFamily="34" charset="0"/>
              </a:rPr>
              <a:t> in VR </a:t>
            </a:r>
            <a:r>
              <a:rPr lang="de-DE" dirty="0" err="1">
                <a:latin typeface="Gill Sans MT" panose="020B0502020104020203" pitchFamily="34" charset="0"/>
              </a:rPr>
              <a:t>be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aware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which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mode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is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r>
              <a:rPr lang="de-DE" dirty="0" err="1">
                <a:latin typeface="Gill Sans MT" panose="020B0502020104020203" pitchFamily="34" charset="0"/>
              </a:rPr>
              <a:t>active</a:t>
            </a:r>
            <a:r>
              <a:rPr lang="de-DE" dirty="0">
                <a:latin typeface="Gill Sans MT" panose="020B0502020104020203" pitchFamily="34" charset="0"/>
              </a:rPr>
              <a:t> </a:t>
            </a:r>
            <a:endParaRPr lang="de-DE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making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use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Simhub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properties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which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can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be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used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in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dashboards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or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overlays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</a:p>
          <a:p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Extension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of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Simhub‘s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Control Mapper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plugin</a:t>
            </a:r>
            <a:endParaRPr lang="de-DE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lvl="1"/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directly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trigger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Control Mapper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roles</a:t>
            </a:r>
            <a:endParaRPr lang="de-DE" dirty="0">
              <a:latin typeface="Gill Sans MT" panose="020B0502020104020203" pitchFamily="34" charset="0"/>
              <a:sym typeface="Wingdings" panose="05000000000000000000" pitchFamily="2" charset="2"/>
            </a:endParaRPr>
          </a:p>
          <a:p>
            <a:pPr lvl="1"/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additional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functions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like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iRacing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chat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commands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 (e.g. „</a:t>
            </a:r>
            <a:r>
              <a:rPr lang="de-DE" dirty="0" err="1">
                <a:latin typeface="Gill Sans MT" panose="020B0502020104020203" pitchFamily="34" charset="0"/>
                <a:sym typeface="Wingdings" panose="05000000000000000000" pitchFamily="2" charset="2"/>
              </a:rPr>
              <a:t>IRCHAT:Hi</a:t>
            </a:r>
            <a:r>
              <a:rPr lang="de-DE" dirty="0">
                <a:latin typeface="Gill Sans MT" panose="020B0502020104020203" pitchFamily="34" charset="0"/>
                <a:sym typeface="Wingdings" panose="05000000000000000000" pitchFamily="2" charset="2"/>
              </a:rPr>
              <a:t>!“)</a:t>
            </a:r>
            <a:endParaRPr lang="de-DE" dirty="0">
              <a:latin typeface="Gill Sans MT" panose="020B0502020104020203" pitchFamily="34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5964A4-3BAA-E134-1288-AE47D65B4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217126" cy="365125"/>
          </a:xfrm>
        </p:spPr>
        <p:txBody>
          <a:bodyPr/>
          <a:lstStyle/>
          <a:p>
            <a:r>
              <a:rPr lang="de-DE" dirty="0"/>
              <a:t>https://github.com/DonutzAndCoffee/DonutzSwitchModePlugin</a:t>
            </a:r>
          </a:p>
        </p:txBody>
      </p:sp>
    </p:spTree>
    <p:extLst>
      <p:ext uri="{BB962C8B-B14F-4D97-AF65-F5344CB8AC3E}">
        <p14:creationId xmlns:p14="http://schemas.microsoft.com/office/powerpoint/2010/main" val="868811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8C71F-C6F2-5F07-FC45-44BB5EC8B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Example</a:t>
            </a:r>
            <a:endParaRPr lang="de-DE" dirty="0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18364E61-748F-7AC5-3B20-8D99F44F1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716" b="78299" l="20786" r="796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8" y="714404"/>
            <a:ext cx="10182183" cy="5731115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EA81FDB-64EA-395A-8806-227D6232B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91000" cy="365125"/>
          </a:xfrm>
        </p:spPr>
        <p:txBody>
          <a:bodyPr/>
          <a:lstStyle/>
          <a:p>
            <a:r>
              <a:rPr lang="de-DE" dirty="0"/>
              <a:t>https://github.com/DonutzAndCoffee/DonutzSwitchModePlugin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3DC0337-06CC-D30D-48D2-76DE963E2F8E}"/>
              </a:ext>
            </a:extLst>
          </p:cNvPr>
          <p:cNvSpPr txBox="1"/>
          <p:nvPr/>
        </p:nvSpPr>
        <p:spPr>
          <a:xfrm>
            <a:off x="337483" y="2551837"/>
            <a:ext cx="26984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Upper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rotary</a:t>
            </a:r>
            <a:r>
              <a:rPr lang="de-DE" dirty="0"/>
              <a:t> </a:t>
            </a:r>
            <a:r>
              <a:rPr lang="de-DE" dirty="0" err="1"/>
              <a:t>shall</a:t>
            </a:r>
            <a:br>
              <a:rPr lang="de-DE" dirty="0"/>
            </a:b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thumb</a:t>
            </a:r>
            <a:r>
              <a:rPr lang="de-DE" dirty="0"/>
              <a:t> </a:t>
            </a:r>
            <a:r>
              <a:rPr lang="de-DE" dirty="0" err="1"/>
              <a:t>dial</a:t>
            </a:r>
            <a:br>
              <a:rPr lang="de-DE" dirty="0"/>
            </a:br>
            <a:r>
              <a:rPr lang="de-DE" dirty="0"/>
              <a:t>Modes: </a:t>
            </a:r>
            <a:br>
              <a:rPr lang="de-DE" dirty="0"/>
            </a:br>
            <a:r>
              <a:rPr lang="de-DE" dirty="0"/>
              <a:t>Brake Bias</a:t>
            </a:r>
          </a:p>
          <a:p>
            <a:r>
              <a:rPr lang="de-DE" dirty="0"/>
              <a:t>Car Dashboard Page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B99A42F-ED73-9789-D961-68785D63CCE1}"/>
              </a:ext>
            </a:extLst>
          </p:cNvPr>
          <p:cNvCxnSpPr>
            <a:cxnSpLocks/>
          </p:cNvCxnSpPr>
          <p:nvPr/>
        </p:nvCxnSpPr>
        <p:spPr>
          <a:xfrm flipH="1" flipV="1">
            <a:off x="4493033" y="3157268"/>
            <a:ext cx="767751" cy="6901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77398B5-D057-2981-3522-C7F762EC2282}"/>
              </a:ext>
            </a:extLst>
          </p:cNvPr>
          <p:cNvCxnSpPr>
            <a:cxnSpLocks/>
          </p:cNvCxnSpPr>
          <p:nvPr/>
        </p:nvCxnSpPr>
        <p:spPr>
          <a:xfrm flipV="1">
            <a:off x="6980318" y="3157268"/>
            <a:ext cx="723071" cy="6901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DAB496A1-CA36-81B3-4FCB-653AA963EF56}"/>
              </a:ext>
            </a:extLst>
          </p:cNvPr>
          <p:cNvSpPr txBox="1"/>
          <p:nvPr/>
        </p:nvSpPr>
        <p:spPr>
          <a:xfrm>
            <a:off x="9348427" y="2551837"/>
            <a:ext cx="269843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Upper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rotary</a:t>
            </a:r>
            <a:r>
              <a:rPr lang="de-DE" dirty="0"/>
              <a:t> </a:t>
            </a:r>
            <a:r>
              <a:rPr lang="de-DE" dirty="0" err="1"/>
              <a:t>shall</a:t>
            </a:r>
            <a:br>
              <a:rPr lang="de-DE" dirty="0"/>
            </a:b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of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thumb</a:t>
            </a:r>
            <a:r>
              <a:rPr lang="de-DE" dirty="0"/>
              <a:t> </a:t>
            </a:r>
            <a:r>
              <a:rPr lang="de-DE" dirty="0" err="1"/>
              <a:t>dial</a:t>
            </a:r>
            <a:br>
              <a:rPr lang="de-DE" dirty="0"/>
            </a:br>
            <a:r>
              <a:rPr lang="de-DE" dirty="0"/>
              <a:t>Modes: </a:t>
            </a:r>
            <a:br>
              <a:rPr lang="de-DE" dirty="0"/>
            </a:br>
            <a:r>
              <a:rPr lang="de-DE" dirty="0" err="1"/>
              <a:t>iRacing</a:t>
            </a:r>
            <a:r>
              <a:rPr lang="de-DE" dirty="0"/>
              <a:t> </a:t>
            </a:r>
            <a:r>
              <a:rPr lang="de-DE" dirty="0" err="1"/>
              <a:t>loudness</a:t>
            </a:r>
            <a:endParaRPr lang="de-DE" dirty="0"/>
          </a:p>
          <a:p>
            <a:r>
              <a:rPr lang="de-DE" dirty="0" err="1"/>
              <a:t>iRacing</a:t>
            </a:r>
            <a:r>
              <a:rPr lang="de-DE" dirty="0"/>
              <a:t>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reset</a:t>
            </a:r>
            <a:endParaRPr lang="de-DE" dirty="0"/>
          </a:p>
          <a:p>
            <a:r>
              <a:rPr lang="de-DE" dirty="0"/>
              <a:t>MAIRA Overall </a:t>
            </a:r>
            <a:r>
              <a:rPr lang="de-DE" dirty="0" err="1"/>
              <a:t>Scale</a:t>
            </a:r>
            <a:endParaRPr lang="de-DE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ED16571B-73F2-8CF7-D992-03A6D7FD688F}"/>
              </a:ext>
            </a:extLst>
          </p:cNvPr>
          <p:cNvSpPr txBox="1"/>
          <p:nvPr/>
        </p:nvSpPr>
        <p:spPr>
          <a:xfrm>
            <a:off x="5345151" y="4765287"/>
            <a:ext cx="1723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/>
              <a:t>Image source: simagic.com</a:t>
            </a:r>
          </a:p>
        </p:txBody>
      </p:sp>
    </p:spTree>
    <p:extLst>
      <p:ext uri="{BB962C8B-B14F-4D97-AF65-F5344CB8AC3E}">
        <p14:creationId xmlns:p14="http://schemas.microsoft.com/office/powerpoint/2010/main" val="331905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9F5833-EBBD-0A6C-466A-1D7C46D3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Properties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B46C7D-2514-64BF-0F74-3B98D5C55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de-DE" b="1" dirty="0" err="1"/>
              <a:t>DonutzModeSwitcherPlugin.Switch</a:t>
            </a:r>
            <a:r>
              <a:rPr lang="de-DE" b="1" dirty="0"/>
              <a:t>[ID]</a:t>
            </a:r>
            <a:r>
              <a:rPr lang="de-DE" b="1" dirty="0" err="1"/>
              <a:t>AllowedModes</a:t>
            </a:r>
            <a:endParaRPr lang="de-DE" b="1" dirty="0"/>
          </a:p>
          <a:p>
            <a:pPr lvl="1"/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allowed</a:t>
            </a:r>
            <a:r>
              <a:rPr lang="de-DE" dirty="0"/>
              <a:t> </a:t>
            </a:r>
            <a:r>
              <a:rPr lang="de-DE" dirty="0" err="1"/>
              <a:t>modes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Ids</a:t>
            </a:r>
            <a:r>
              <a:rPr lang="de-DE" dirty="0"/>
              <a:t>			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>
                <a:latin typeface="Consolas" panose="020B0609020204030204" pitchFamily="49" charset="0"/>
              </a:rPr>
              <a:t>$</a:t>
            </a:r>
            <a:r>
              <a:rPr lang="de-DE" dirty="0" err="1">
                <a:latin typeface="Consolas" panose="020B0609020204030204" pitchFamily="49" charset="0"/>
              </a:rPr>
              <a:t>prop</a:t>
            </a:r>
            <a:r>
              <a:rPr lang="de-DE" dirty="0">
                <a:latin typeface="Consolas" panose="020B0609020204030204" pitchFamily="49" charset="0"/>
              </a:rPr>
              <a:t>("DonutzModeSwitcherPlugin.</a:t>
            </a:r>
            <a:r>
              <a:rPr lang="de-DE" b="1" dirty="0">
                <a:latin typeface="Consolas" panose="020B0609020204030204" pitchFamily="49" charset="0"/>
              </a:rPr>
              <a:t>Switch1AllowedModes</a:t>
            </a:r>
            <a:r>
              <a:rPr lang="de-DE" dirty="0">
                <a:latin typeface="Consolas" panose="020B0609020204030204" pitchFamily="49" charset="0"/>
              </a:rPr>
              <a:t>")</a:t>
            </a:r>
            <a:br>
              <a:rPr lang="de-DE" dirty="0"/>
            </a:br>
            <a:endParaRPr lang="de-DE" b="1" dirty="0">
              <a:latin typeface="+mn-lt"/>
            </a:endParaRPr>
          </a:p>
          <a:p>
            <a:r>
              <a:rPr lang="de-DE" b="1" dirty="0" err="1">
                <a:latin typeface="+mn-lt"/>
              </a:rPr>
              <a:t>DonutzModeSwitcherPlugin.Switch</a:t>
            </a:r>
            <a:r>
              <a:rPr lang="de-DE" b="1" dirty="0">
                <a:latin typeface="+mn-lt"/>
              </a:rPr>
              <a:t>[ID]</a:t>
            </a:r>
            <a:r>
              <a:rPr lang="de-DE" b="1" dirty="0" err="1">
                <a:latin typeface="+mn-lt"/>
              </a:rPr>
              <a:t>AllowedModesString</a:t>
            </a:r>
            <a:endParaRPr lang="de-DE" b="1" dirty="0">
              <a:latin typeface="+mn-lt"/>
            </a:endParaRPr>
          </a:p>
          <a:p>
            <a:pPr lvl="1"/>
            <a:r>
              <a:rPr lang="de-DE" dirty="0" err="1">
                <a:latin typeface="+mn-lt"/>
              </a:rPr>
              <a:t>list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allowed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modes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including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current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mode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marked</a:t>
            </a:r>
            <a:r>
              <a:rPr lang="de-DE" dirty="0">
                <a:latin typeface="+mn-lt"/>
              </a:rPr>
              <a:t> (</a:t>
            </a:r>
            <a:r>
              <a:rPr lang="de-DE" dirty="0" err="1">
                <a:latin typeface="+mn-lt"/>
              </a:rPr>
              <a:t>as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string</a:t>
            </a:r>
            <a:r>
              <a:rPr lang="de-DE" dirty="0">
                <a:latin typeface="+mn-lt"/>
              </a:rPr>
              <a:t>)</a:t>
            </a:r>
            <a:r>
              <a:rPr lang="de-DE" dirty="0"/>
              <a:t>	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>
                <a:latin typeface="Consolas" panose="020B0609020204030204" pitchFamily="49" charset="0"/>
              </a:rPr>
              <a:t>$</a:t>
            </a:r>
            <a:r>
              <a:rPr lang="de-DE" dirty="0" err="1">
                <a:latin typeface="Consolas" panose="020B0609020204030204" pitchFamily="49" charset="0"/>
              </a:rPr>
              <a:t>prop</a:t>
            </a:r>
            <a:r>
              <a:rPr lang="de-DE" dirty="0">
                <a:latin typeface="Consolas" panose="020B0609020204030204" pitchFamily="49" charset="0"/>
              </a:rPr>
              <a:t>("DonutzModeSwitcherPlugin.</a:t>
            </a:r>
            <a:r>
              <a:rPr lang="de-DE" b="1" dirty="0">
                <a:latin typeface="Consolas" panose="020B0609020204030204" pitchFamily="49" charset="0"/>
              </a:rPr>
              <a:t>Switch1AllowedModesString</a:t>
            </a:r>
            <a:r>
              <a:rPr lang="de-DE" dirty="0">
                <a:latin typeface="Consolas" panose="020B0609020204030204" pitchFamily="49" charset="0"/>
              </a:rPr>
              <a:t>")</a:t>
            </a:r>
            <a:br>
              <a:rPr lang="de-DE" dirty="0">
                <a:latin typeface="+mn-lt"/>
              </a:rPr>
            </a:br>
            <a:endParaRPr lang="de-DE" dirty="0">
              <a:latin typeface="+mn-lt"/>
            </a:endParaRPr>
          </a:p>
          <a:p>
            <a:r>
              <a:rPr lang="de-DE" b="1" dirty="0" err="1">
                <a:latin typeface="+mn-lt"/>
              </a:rPr>
              <a:t>DonutzModeSwitcherPlugin.Switch</a:t>
            </a:r>
            <a:r>
              <a:rPr lang="de-DE" b="1" dirty="0">
                <a:latin typeface="+mn-lt"/>
              </a:rPr>
              <a:t>[ID]</a:t>
            </a:r>
            <a:r>
              <a:rPr lang="de-DE" b="1" dirty="0" err="1">
                <a:latin typeface="+mn-lt"/>
              </a:rPr>
              <a:t>ModeID</a:t>
            </a:r>
            <a:endParaRPr lang="de-DE" b="1" dirty="0">
              <a:latin typeface="+mn-lt"/>
            </a:endParaRPr>
          </a:p>
          <a:p>
            <a:pPr lvl="1"/>
            <a:r>
              <a:rPr lang="de-DE" dirty="0" err="1">
                <a:latin typeface="+mn-lt"/>
              </a:rPr>
              <a:t>current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mode</a:t>
            </a:r>
            <a:r>
              <a:rPr lang="de-DE" dirty="0">
                <a:latin typeface="+mn-lt"/>
              </a:rPr>
              <a:t> ID				</a:t>
            </a:r>
            <a:r>
              <a:rPr lang="de-DE" dirty="0" err="1">
                <a:latin typeface="+mn-lt"/>
              </a:rPr>
              <a:t>Example</a:t>
            </a:r>
            <a:r>
              <a:rPr lang="de-DE" dirty="0"/>
              <a:t>: </a:t>
            </a:r>
            <a:r>
              <a:rPr lang="de-DE" dirty="0">
                <a:latin typeface="Consolas" panose="020B0609020204030204" pitchFamily="49" charset="0"/>
              </a:rPr>
              <a:t>$</a:t>
            </a:r>
            <a:r>
              <a:rPr lang="de-DE" dirty="0" err="1">
                <a:latin typeface="Consolas" panose="020B0609020204030204" pitchFamily="49" charset="0"/>
              </a:rPr>
              <a:t>prop</a:t>
            </a:r>
            <a:r>
              <a:rPr lang="de-DE" dirty="0">
                <a:latin typeface="Consolas" panose="020B0609020204030204" pitchFamily="49" charset="0"/>
              </a:rPr>
              <a:t>("DonutzModeSwitcherPlugin.</a:t>
            </a:r>
            <a:r>
              <a:rPr lang="de-DE" b="1" dirty="0">
                <a:latin typeface="Consolas" panose="020B0609020204030204" pitchFamily="49" charset="0"/>
              </a:rPr>
              <a:t>Switch1ModeID</a:t>
            </a:r>
            <a:r>
              <a:rPr lang="de-DE" dirty="0">
                <a:latin typeface="Consolas" panose="020B0609020204030204" pitchFamily="49" charset="0"/>
              </a:rPr>
              <a:t>")</a:t>
            </a:r>
            <a:br>
              <a:rPr lang="de-DE" dirty="0">
                <a:latin typeface="Consolas" panose="020B0609020204030204" pitchFamily="49" charset="0"/>
              </a:rPr>
            </a:br>
            <a:endParaRPr lang="de-DE" dirty="0">
              <a:latin typeface="Consolas" panose="020B0609020204030204" pitchFamily="49" charset="0"/>
            </a:endParaRPr>
          </a:p>
          <a:p>
            <a:r>
              <a:rPr lang="de-DE" b="1" dirty="0" err="1">
                <a:latin typeface="+mn-lt"/>
              </a:rPr>
              <a:t>DonutzModeSwitcherPlugin.Switch</a:t>
            </a:r>
            <a:r>
              <a:rPr lang="de-DE" b="1" dirty="0">
                <a:latin typeface="+mn-lt"/>
              </a:rPr>
              <a:t>[ID]Mode</a:t>
            </a:r>
          </a:p>
          <a:p>
            <a:pPr lvl="1"/>
            <a:r>
              <a:rPr lang="de-DE" dirty="0" err="1">
                <a:latin typeface="+mn-lt"/>
              </a:rPr>
              <a:t>current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mode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name</a:t>
            </a:r>
            <a:r>
              <a:rPr lang="de-DE" dirty="0"/>
              <a:t>				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>
                <a:latin typeface="Consolas" panose="020B0609020204030204" pitchFamily="49" charset="0"/>
              </a:rPr>
              <a:t>$</a:t>
            </a:r>
            <a:r>
              <a:rPr lang="de-DE" dirty="0" err="1">
                <a:latin typeface="Consolas" panose="020B0609020204030204" pitchFamily="49" charset="0"/>
              </a:rPr>
              <a:t>prop</a:t>
            </a:r>
            <a:r>
              <a:rPr lang="de-DE" dirty="0">
                <a:latin typeface="Consolas" panose="020B0609020204030204" pitchFamily="49" charset="0"/>
              </a:rPr>
              <a:t>("DonutzModeSwitcherPlugin.</a:t>
            </a:r>
            <a:r>
              <a:rPr lang="de-DE" b="1" dirty="0">
                <a:latin typeface="Consolas" panose="020B0609020204030204" pitchFamily="49" charset="0"/>
              </a:rPr>
              <a:t>Switch1Mode</a:t>
            </a:r>
            <a:r>
              <a:rPr lang="de-DE" dirty="0">
                <a:latin typeface="Consolas" panose="020B0609020204030204" pitchFamily="49" charset="0"/>
              </a:rPr>
              <a:t>")</a:t>
            </a:r>
            <a:br>
              <a:rPr lang="de-DE" dirty="0">
                <a:latin typeface="+mn-lt"/>
              </a:rPr>
            </a:br>
            <a:endParaRPr lang="de-DE" dirty="0">
              <a:latin typeface="+mn-lt"/>
            </a:endParaRPr>
          </a:p>
          <a:p>
            <a:r>
              <a:rPr lang="de-DE" b="1" dirty="0" err="1">
                <a:latin typeface="+mn-lt"/>
              </a:rPr>
              <a:t>DonutzModeSwitcherPlugin.Switch</a:t>
            </a:r>
            <a:r>
              <a:rPr lang="de-DE" b="1" dirty="0">
                <a:latin typeface="+mn-lt"/>
              </a:rPr>
              <a:t>[ID]</a:t>
            </a:r>
            <a:r>
              <a:rPr lang="de-DE" b="1" dirty="0" err="1">
                <a:latin typeface="+mn-lt"/>
              </a:rPr>
              <a:t>ModeCSV</a:t>
            </a:r>
            <a:r>
              <a:rPr lang="de-DE" b="1" dirty="0">
                <a:latin typeface="+mn-lt"/>
              </a:rPr>
              <a:t>[x]</a:t>
            </a:r>
          </a:p>
          <a:p>
            <a:pPr lvl="1"/>
            <a:r>
              <a:rPr lang="de-DE" dirty="0" err="1">
                <a:latin typeface="+mn-lt"/>
              </a:rPr>
              <a:t>Current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mode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name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separated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by</a:t>
            </a:r>
            <a:r>
              <a:rPr lang="de-DE" dirty="0">
                <a:latin typeface="+mn-lt"/>
              </a:rPr>
              <a:t> sub-</a:t>
            </a:r>
            <a:r>
              <a:rPr lang="de-DE" dirty="0" err="1">
                <a:latin typeface="+mn-lt"/>
              </a:rPr>
              <a:t>fields</a:t>
            </a:r>
            <a:endParaRPr lang="de-DE" dirty="0">
              <a:latin typeface="+mn-lt"/>
            </a:endParaRPr>
          </a:p>
          <a:p>
            <a:pPr lvl="1"/>
            <a:r>
              <a:rPr lang="de-DE" dirty="0" err="1">
                <a:latin typeface="+mn-lt"/>
              </a:rPr>
              <a:t>You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define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more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than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one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label</a:t>
            </a:r>
            <a:r>
              <a:rPr lang="de-DE" dirty="0">
                <a:latin typeface="+mn-lt"/>
              </a:rPr>
              <a:t> in </a:t>
            </a:r>
            <a:r>
              <a:rPr lang="de-DE" dirty="0" err="1">
                <a:latin typeface="+mn-lt"/>
              </a:rPr>
              <a:t>the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mode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name</a:t>
            </a:r>
            <a:r>
              <a:rPr lang="de-DE" dirty="0">
                <a:latin typeface="+mn-lt"/>
              </a:rPr>
              <a:t> tag (</a:t>
            </a:r>
            <a:r>
              <a:rPr lang="de-DE" dirty="0" err="1">
                <a:latin typeface="+mn-lt"/>
              </a:rPr>
              <a:t>separated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by</a:t>
            </a:r>
            <a:r>
              <a:rPr lang="de-DE" dirty="0">
                <a:latin typeface="+mn-lt"/>
              </a:rPr>
              <a:t> a </a:t>
            </a:r>
            <a:r>
              <a:rPr lang="de-DE" dirty="0" err="1">
                <a:latin typeface="+mn-lt"/>
              </a:rPr>
              <a:t>colon</a:t>
            </a:r>
            <a:r>
              <a:rPr lang="de-DE" dirty="0">
                <a:latin typeface="+mn-lt"/>
              </a:rPr>
              <a:t> ';'). This </a:t>
            </a:r>
            <a:r>
              <a:rPr lang="de-DE" dirty="0" err="1">
                <a:latin typeface="+mn-lt"/>
              </a:rPr>
              <a:t>way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you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can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address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each</a:t>
            </a:r>
            <a:r>
              <a:rPr lang="de-DE" dirty="0">
                <a:latin typeface="+mn-lt"/>
              </a:rPr>
              <a:t> sub-name 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let‘s</a:t>
            </a:r>
            <a:r>
              <a:rPr lang="de-DE" dirty="0"/>
              <a:t> </a:t>
            </a:r>
            <a:r>
              <a:rPr lang="de-DE" dirty="0" err="1"/>
              <a:t>pretend</a:t>
            </a:r>
            <a:r>
              <a:rPr lang="de-DE" dirty="0"/>
              <a:t> </a:t>
            </a:r>
            <a:r>
              <a:rPr lang="de-DE" dirty="0" err="1"/>
              <a:t>mode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„ABS;ABS+;ABS-“</a:t>
            </a:r>
            <a:br>
              <a:rPr lang="de-DE" dirty="0"/>
            </a:br>
            <a:br>
              <a:rPr lang="de-DE" dirty="0"/>
            </a:br>
            <a:r>
              <a:rPr lang="de-DE" dirty="0">
                <a:latin typeface="Consolas" panose="020B0609020204030204" pitchFamily="49" charset="0"/>
              </a:rPr>
              <a:t>$</a:t>
            </a:r>
            <a:r>
              <a:rPr lang="de-DE" dirty="0" err="1">
                <a:latin typeface="Consolas" panose="020B0609020204030204" pitchFamily="49" charset="0"/>
              </a:rPr>
              <a:t>prop</a:t>
            </a:r>
            <a:r>
              <a:rPr lang="de-DE" dirty="0">
                <a:latin typeface="Consolas" panose="020B0609020204030204" pitchFamily="49" charset="0"/>
              </a:rPr>
              <a:t>("DonutzModeSwitcherPlugin.</a:t>
            </a:r>
            <a:r>
              <a:rPr lang="de-DE" b="1" dirty="0">
                <a:latin typeface="Consolas" panose="020B0609020204030204" pitchFamily="49" charset="0"/>
              </a:rPr>
              <a:t>Switch1ModeCSV</a:t>
            </a:r>
            <a:r>
              <a:rPr lang="de-DE" dirty="0">
                <a:latin typeface="Consolas" panose="020B0609020204030204" pitchFamily="49" charset="0"/>
              </a:rPr>
              <a:t>")[0] </a:t>
            </a:r>
            <a:r>
              <a:rPr lang="de-DE" dirty="0">
                <a:latin typeface="Consolas" panose="020B0609020204030204" pitchFamily="49" charset="0"/>
                <a:sym typeface="Wingdings" panose="05000000000000000000" pitchFamily="2" charset="2"/>
              </a:rPr>
              <a:t> „ABS“</a:t>
            </a:r>
            <a:br>
              <a:rPr lang="de-DE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de-DE" dirty="0">
                <a:latin typeface="Consolas" panose="020B0609020204030204" pitchFamily="49" charset="0"/>
              </a:rPr>
              <a:t>$</a:t>
            </a:r>
            <a:r>
              <a:rPr lang="de-DE" dirty="0" err="1">
                <a:latin typeface="Consolas" panose="020B0609020204030204" pitchFamily="49" charset="0"/>
              </a:rPr>
              <a:t>prop</a:t>
            </a:r>
            <a:r>
              <a:rPr lang="de-DE" dirty="0">
                <a:latin typeface="Consolas" panose="020B0609020204030204" pitchFamily="49" charset="0"/>
              </a:rPr>
              <a:t>("DonutzModeSwitcherPlugin.</a:t>
            </a:r>
            <a:r>
              <a:rPr lang="de-DE" b="1" dirty="0">
                <a:latin typeface="Consolas" panose="020B0609020204030204" pitchFamily="49" charset="0"/>
              </a:rPr>
              <a:t>Switch1ModeCSV</a:t>
            </a:r>
            <a:r>
              <a:rPr lang="de-DE" dirty="0">
                <a:latin typeface="Consolas" panose="020B0609020204030204" pitchFamily="49" charset="0"/>
              </a:rPr>
              <a:t>")[1] </a:t>
            </a:r>
            <a:r>
              <a:rPr lang="de-DE" dirty="0">
                <a:latin typeface="Consolas" panose="020B0609020204030204" pitchFamily="49" charset="0"/>
                <a:sym typeface="Wingdings" panose="05000000000000000000" pitchFamily="2" charset="2"/>
              </a:rPr>
              <a:t> „ABS+“</a:t>
            </a:r>
            <a:br>
              <a:rPr lang="de-DE" dirty="0"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lang="de-DE" dirty="0">
                <a:latin typeface="Consolas" panose="020B0609020204030204" pitchFamily="49" charset="0"/>
              </a:rPr>
              <a:t>$</a:t>
            </a:r>
            <a:r>
              <a:rPr lang="de-DE" dirty="0" err="1">
                <a:latin typeface="Consolas" panose="020B0609020204030204" pitchFamily="49" charset="0"/>
              </a:rPr>
              <a:t>prop</a:t>
            </a:r>
            <a:r>
              <a:rPr lang="de-DE" dirty="0">
                <a:latin typeface="Consolas" panose="020B0609020204030204" pitchFamily="49" charset="0"/>
              </a:rPr>
              <a:t>("DonutzModeSwitcherPlugin.</a:t>
            </a:r>
            <a:r>
              <a:rPr lang="de-DE" b="1" dirty="0">
                <a:latin typeface="Consolas" panose="020B0609020204030204" pitchFamily="49" charset="0"/>
              </a:rPr>
              <a:t>Switch1ModeCSV</a:t>
            </a:r>
            <a:r>
              <a:rPr lang="de-DE" dirty="0">
                <a:latin typeface="Consolas" panose="020B0609020204030204" pitchFamily="49" charset="0"/>
              </a:rPr>
              <a:t>")[2] </a:t>
            </a:r>
            <a:r>
              <a:rPr lang="de-DE" dirty="0">
                <a:latin typeface="Consolas" panose="020B0609020204030204" pitchFamily="49" charset="0"/>
                <a:sym typeface="Wingdings" panose="05000000000000000000" pitchFamily="2" charset="2"/>
              </a:rPr>
              <a:t> „ABS-“</a:t>
            </a:r>
            <a:br>
              <a:rPr lang="de-DE" dirty="0"/>
            </a:br>
            <a:endParaRPr lang="de-DE" b="1" dirty="0">
              <a:latin typeface="+mn-lt"/>
            </a:endParaRPr>
          </a:p>
          <a:p>
            <a:r>
              <a:rPr lang="de-DE" b="1" dirty="0" err="1">
                <a:latin typeface="+mn-lt"/>
              </a:rPr>
              <a:t>DonutzModeSwitcherPlugin.SwitchAllModes</a:t>
            </a:r>
            <a:endParaRPr lang="de-DE" b="1" dirty="0">
              <a:latin typeface="+mn-lt"/>
            </a:endParaRPr>
          </a:p>
          <a:p>
            <a:pPr lvl="1"/>
            <a:r>
              <a:rPr lang="de-DE" dirty="0" err="1">
                <a:latin typeface="+mn-lt"/>
              </a:rPr>
              <a:t>list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all </a:t>
            </a:r>
            <a:r>
              <a:rPr lang="de-DE" dirty="0" err="1">
                <a:latin typeface="+mn-lt"/>
              </a:rPr>
              <a:t>modes</a:t>
            </a:r>
            <a:endParaRPr lang="de-DE" dirty="0">
              <a:latin typeface="+mn-lt"/>
            </a:endParaRPr>
          </a:p>
          <a:p>
            <a:pPr lvl="1"/>
            <a:r>
              <a:rPr lang="de-DE" dirty="0">
                <a:latin typeface="+mn-lt"/>
              </a:rPr>
              <a:t>$</a:t>
            </a:r>
            <a:r>
              <a:rPr lang="de-DE" dirty="0" err="1">
                <a:latin typeface="+mn-lt"/>
              </a:rPr>
              <a:t>prop</a:t>
            </a:r>
            <a:r>
              <a:rPr lang="de-DE" dirty="0">
                <a:latin typeface="+mn-lt"/>
              </a:rPr>
              <a:t>("</a:t>
            </a:r>
            <a:r>
              <a:rPr lang="de-DE" dirty="0" err="1">
                <a:latin typeface="+mn-lt"/>
              </a:rPr>
              <a:t>DonutzModeSwitcherPlugin.SwitchAllModes</a:t>
            </a:r>
            <a:r>
              <a:rPr lang="de-DE" dirty="0">
                <a:latin typeface="+mn-lt"/>
              </a:rPr>
              <a:t>")[1].Name = </a:t>
            </a:r>
            <a:r>
              <a:rPr lang="de-DE" dirty="0" err="1">
                <a:latin typeface="+mn-lt"/>
              </a:rPr>
              <a:t>mode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name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mode</a:t>
            </a:r>
            <a:r>
              <a:rPr lang="de-DE" dirty="0">
                <a:latin typeface="+mn-lt"/>
              </a:rPr>
              <a:t> 1</a:t>
            </a:r>
          </a:p>
          <a:p>
            <a:pPr lvl="1"/>
            <a:r>
              <a:rPr lang="de-DE" dirty="0">
                <a:latin typeface="+mn-lt"/>
              </a:rPr>
              <a:t>$</a:t>
            </a:r>
            <a:r>
              <a:rPr lang="de-DE" dirty="0" err="1">
                <a:latin typeface="+mn-lt"/>
              </a:rPr>
              <a:t>prop</a:t>
            </a:r>
            <a:r>
              <a:rPr lang="de-DE" dirty="0">
                <a:latin typeface="+mn-lt"/>
              </a:rPr>
              <a:t>("</a:t>
            </a:r>
            <a:r>
              <a:rPr lang="de-DE" dirty="0" err="1">
                <a:latin typeface="+mn-lt"/>
              </a:rPr>
              <a:t>DonutzModeSwitcherPlugin.SwitchAllModes</a:t>
            </a:r>
            <a:r>
              <a:rPr lang="de-DE" dirty="0">
                <a:latin typeface="+mn-lt"/>
              </a:rPr>
              <a:t>")[1].Action1 = </a:t>
            </a:r>
            <a:r>
              <a:rPr lang="de-DE" dirty="0" err="1">
                <a:latin typeface="+mn-lt"/>
              </a:rPr>
              <a:t>role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name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mode</a:t>
            </a:r>
            <a:r>
              <a:rPr lang="de-DE" dirty="0">
                <a:latin typeface="+mn-lt"/>
              </a:rPr>
              <a:t> 1 / action1 (</a:t>
            </a:r>
            <a:r>
              <a:rPr lang="de-DE" dirty="0" err="1">
                <a:latin typeface="+mn-lt"/>
              </a:rPr>
              <a:t>or</a:t>
            </a:r>
            <a:r>
              <a:rPr lang="de-DE" dirty="0">
                <a:latin typeface="+mn-lt"/>
              </a:rPr>
              <a:t> button1 </a:t>
            </a:r>
            <a:r>
              <a:rPr lang="de-DE" dirty="0" err="1">
                <a:latin typeface="+mn-lt"/>
              </a:rPr>
              <a:t>if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you</a:t>
            </a:r>
            <a:r>
              <a:rPr lang="de-DE" dirty="0">
                <a:latin typeface="+mn-lt"/>
              </a:rPr>
              <a:t> will)</a:t>
            </a:r>
          </a:p>
          <a:p>
            <a:pPr lvl="1"/>
            <a:r>
              <a:rPr lang="de-DE" dirty="0">
                <a:latin typeface="+mn-lt"/>
              </a:rPr>
              <a:t>$</a:t>
            </a:r>
            <a:r>
              <a:rPr lang="de-DE" dirty="0" err="1">
                <a:latin typeface="+mn-lt"/>
              </a:rPr>
              <a:t>prop</a:t>
            </a:r>
            <a:r>
              <a:rPr lang="de-DE" dirty="0">
                <a:latin typeface="+mn-lt"/>
              </a:rPr>
              <a:t>("</a:t>
            </a:r>
            <a:r>
              <a:rPr lang="de-DE" dirty="0" err="1">
                <a:latin typeface="+mn-lt"/>
              </a:rPr>
              <a:t>DonutzModeSwitcherPlugin.SwitchAllModes</a:t>
            </a:r>
            <a:r>
              <a:rPr lang="de-DE" dirty="0">
                <a:latin typeface="+mn-lt"/>
              </a:rPr>
              <a:t>")[1].Action2 = </a:t>
            </a:r>
            <a:r>
              <a:rPr lang="de-DE" dirty="0" err="1">
                <a:latin typeface="+mn-lt"/>
              </a:rPr>
              <a:t>role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name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of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mode</a:t>
            </a:r>
            <a:r>
              <a:rPr lang="de-DE" dirty="0">
                <a:latin typeface="+mn-lt"/>
              </a:rPr>
              <a:t> 1 / action2 (</a:t>
            </a:r>
            <a:r>
              <a:rPr lang="de-DE" dirty="0" err="1">
                <a:latin typeface="+mn-lt"/>
              </a:rPr>
              <a:t>or</a:t>
            </a:r>
            <a:r>
              <a:rPr lang="de-DE" dirty="0">
                <a:latin typeface="+mn-lt"/>
              </a:rPr>
              <a:t> button2 </a:t>
            </a:r>
            <a:r>
              <a:rPr lang="de-DE" dirty="0" err="1">
                <a:latin typeface="+mn-lt"/>
              </a:rPr>
              <a:t>if</a:t>
            </a:r>
            <a:r>
              <a:rPr lang="de-DE" dirty="0">
                <a:latin typeface="+mn-lt"/>
              </a:rPr>
              <a:t> </a:t>
            </a:r>
            <a:r>
              <a:rPr lang="de-DE" dirty="0" err="1">
                <a:latin typeface="+mn-lt"/>
              </a:rPr>
              <a:t>you</a:t>
            </a:r>
            <a:r>
              <a:rPr lang="de-DE" dirty="0">
                <a:latin typeface="+mn-lt"/>
              </a:rPr>
              <a:t> will)</a:t>
            </a:r>
          </a:p>
          <a:p>
            <a:pPr marL="457200" lvl="1" indent="0">
              <a:buNone/>
            </a:pPr>
            <a:endParaRPr lang="de-DE" dirty="0">
              <a:latin typeface="+mn-lt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B2ED855-2985-78CA-8084-F2055995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217126" cy="365125"/>
          </a:xfrm>
        </p:spPr>
        <p:txBody>
          <a:bodyPr/>
          <a:lstStyle/>
          <a:p>
            <a:r>
              <a:rPr lang="de-DE" dirty="0"/>
              <a:t>https://github.com/DonutzAndCoffee/DonutzSwitchModePlugin</a:t>
            </a:r>
          </a:p>
        </p:txBody>
      </p:sp>
    </p:spTree>
    <p:extLst>
      <p:ext uri="{BB962C8B-B14F-4D97-AF65-F5344CB8AC3E}">
        <p14:creationId xmlns:p14="http://schemas.microsoft.com/office/powerpoint/2010/main" val="298970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6919A-2774-89EB-D6EF-7D6C2681C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1 – </a:t>
            </a:r>
            <a:r>
              <a:rPr lang="de-DE" dirty="0" err="1"/>
              <a:t>Assign</a:t>
            </a:r>
            <a:r>
              <a:rPr lang="de-DE" dirty="0"/>
              <a:t> Controls in Control Mapper</a:t>
            </a:r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8B903C47-DF2A-7181-D90B-CE23A502C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2652" y="1862633"/>
            <a:ext cx="7306695" cy="4277322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64708E-AC59-F769-9067-6FC53E05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https://github.com/DonutzAndCoffee/DonutzSwitchModePlugin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43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C6757-647D-AAEA-4A1D-4A9E17174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0CCE04-766C-CEFE-7948-6EF72787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2 – </a:t>
            </a:r>
            <a:r>
              <a:rPr lang="de-DE" dirty="0" err="1"/>
              <a:t>Assign</a:t>
            </a:r>
            <a:r>
              <a:rPr lang="de-DE" dirty="0"/>
              <a:t> </a:t>
            </a:r>
            <a:r>
              <a:rPr lang="de-DE" dirty="0" err="1"/>
              <a:t>Keybinds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Mode Switches and Buttons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E15081-C413-879B-4BA8-906B50B3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https://github.com/DonutzAndCoffee/DonutzSwitchModePlugin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5726AC3-8436-2943-42C2-FD1CC43EF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576" y="1690688"/>
            <a:ext cx="4811179" cy="4351338"/>
          </a:xfr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09CC8D8-9C75-8AF7-EE92-11265441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714" y="1690688"/>
            <a:ext cx="464507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75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66FA0-9527-B7DF-24B5-83F0675A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3 – </a:t>
            </a:r>
            <a:r>
              <a:rPr lang="de-DE" dirty="0" err="1"/>
              <a:t>Define</a:t>
            </a:r>
            <a:r>
              <a:rPr lang="de-DE" dirty="0"/>
              <a:t> </a:t>
            </a:r>
            <a:r>
              <a:rPr lang="de-DE" dirty="0" err="1"/>
              <a:t>roles</a:t>
            </a:r>
            <a:r>
              <a:rPr lang="de-DE" dirty="0"/>
              <a:t> and </a:t>
            </a:r>
            <a:r>
              <a:rPr lang="de-DE" dirty="0" err="1"/>
              <a:t>assign</a:t>
            </a:r>
            <a:r>
              <a:rPr lang="de-DE" dirty="0"/>
              <a:t> Control Mapper </a:t>
            </a:r>
            <a:r>
              <a:rPr lang="de-DE" dirty="0" err="1"/>
              <a:t>roles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EAC3F6B-AFA6-57B7-7977-6713D3D6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https://github.com/DonutzAndCoffee/DonutzSwitchModePlugin</a:t>
            </a:r>
            <a:endParaRPr lang="de-DE" dirty="0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19794BBF-BBF0-1F08-D6E9-51445DF8B2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082260" cy="4351338"/>
          </a:xfrm>
        </p:spPr>
      </p:pic>
    </p:spTree>
    <p:extLst>
      <p:ext uri="{BB962C8B-B14F-4D97-AF65-F5344CB8AC3E}">
        <p14:creationId xmlns:p14="http://schemas.microsoft.com/office/powerpoint/2010/main" val="3913003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72310D-CAAB-5BDB-3F3F-757FD1BF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Step</a:t>
            </a:r>
            <a:r>
              <a:rPr lang="de-DE" dirty="0"/>
              <a:t> 4 – </a:t>
            </a:r>
            <a:r>
              <a:rPr lang="de-DE" dirty="0" err="1"/>
              <a:t>Assign</a:t>
            </a:r>
            <a:r>
              <a:rPr lang="de-DE" dirty="0"/>
              <a:t> Modes </a:t>
            </a:r>
            <a:r>
              <a:rPr lang="de-DE" dirty="0" err="1"/>
              <a:t>to</a:t>
            </a:r>
            <a:r>
              <a:rPr lang="de-DE" dirty="0"/>
              <a:t> Game/Car/Mode Switch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6D076F0-A448-A502-9FDD-335048B4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https://github.com/DonutzAndCoffee/DonutzSwitchModePlugin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3437EDE-94A6-F2FA-086C-65D679DBF899}"/>
              </a:ext>
            </a:extLst>
          </p:cNvPr>
          <p:cNvSpPr txBox="1"/>
          <p:nvPr/>
        </p:nvSpPr>
        <p:spPr>
          <a:xfrm>
            <a:off x="6588952" y="1985658"/>
            <a:ext cx="53301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I jump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iRacing</a:t>
            </a:r>
            <a:r>
              <a:rPr lang="de-DE" dirty="0"/>
              <a:t>/Porsche Cup:</a:t>
            </a:r>
            <a:br>
              <a:rPr lang="de-DE" dirty="0"/>
            </a:br>
            <a:r>
              <a:rPr lang="de-DE" dirty="0"/>
              <a:t>- Mode Switch 1 (</a:t>
            </a:r>
            <a:r>
              <a:rPr lang="de-DE" dirty="0" err="1"/>
              <a:t>my</a:t>
            </a:r>
            <a:r>
              <a:rPr lang="de-DE" dirty="0"/>
              <a:t> 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rotary</a:t>
            </a:r>
            <a:r>
              <a:rPr lang="de-DE" dirty="0"/>
              <a:t>) </a:t>
            </a:r>
            <a:r>
              <a:rPr lang="de-DE" dirty="0" err="1"/>
              <a:t>controls</a:t>
            </a:r>
            <a:r>
              <a:rPr lang="de-DE" dirty="0"/>
              <a:t> </a:t>
            </a:r>
            <a:r>
              <a:rPr lang="de-DE" dirty="0" err="1"/>
              <a:t>modes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1 and 2. </a:t>
            </a:r>
          </a:p>
          <a:p>
            <a:r>
              <a:rPr lang="de-DE" dirty="0"/>
              <a:t>- Mode Switch 2 (</a:t>
            </a:r>
            <a:r>
              <a:rPr lang="de-DE" dirty="0" err="1"/>
              <a:t>upper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rotary</a:t>
            </a:r>
            <a:r>
              <a:rPr lang="de-DE" dirty="0"/>
              <a:t>) </a:t>
            </a:r>
            <a:r>
              <a:rPr lang="de-DE" dirty="0" err="1"/>
              <a:t>handles</a:t>
            </a:r>
            <a:endParaRPr lang="de-DE" dirty="0"/>
          </a:p>
          <a:p>
            <a:r>
              <a:rPr lang="de-DE" dirty="0" err="1"/>
              <a:t>modes</a:t>
            </a:r>
            <a:r>
              <a:rPr lang="de-DE" dirty="0"/>
              <a:t> 3,4 and 5.</a:t>
            </a:r>
          </a:p>
          <a:p>
            <a:endParaRPr lang="de-DE" dirty="0"/>
          </a:p>
          <a:p>
            <a:br>
              <a:rPr lang="de-DE" dirty="0"/>
            </a:br>
            <a:endParaRPr lang="de-DE" dirty="0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9BA049E8-AAEF-D579-9834-811E6ABF2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327" y="1985658"/>
            <a:ext cx="5899930" cy="3202388"/>
          </a:xfrm>
        </p:spPr>
      </p:pic>
    </p:spTree>
    <p:extLst>
      <p:ext uri="{BB962C8B-B14F-4D97-AF65-F5344CB8AC3E}">
        <p14:creationId xmlns:p14="http://schemas.microsoft.com/office/powerpoint/2010/main" val="375471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Breitbild</PresentationFormat>
  <Paragraphs>53</Paragraphs>
  <Slides>8</Slides>
  <Notes>1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</vt:lpstr>
      <vt:lpstr>Donutz Mode Switch Plugin</vt:lpstr>
      <vt:lpstr>Why this plugin?</vt:lpstr>
      <vt:lpstr>Example</vt:lpstr>
      <vt:lpstr>Properties</vt:lpstr>
      <vt:lpstr>Step 1 – Assign Controls in Control Mapper</vt:lpstr>
      <vt:lpstr>Step 2 – Assign Keybinds for Mode Switches and Buttons</vt:lpstr>
      <vt:lpstr>Step 3 – Define roles and assign Control Mapper roles</vt:lpstr>
      <vt:lpstr>Step 4 – Assign Modes to Game/Car/Mode Switch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Utz</dc:creator>
  <cp:lastModifiedBy>Oliver Utz</cp:lastModifiedBy>
  <cp:revision>4</cp:revision>
  <dcterms:created xsi:type="dcterms:W3CDTF">2025-07-24T14:56:30Z</dcterms:created>
  <dcterms:modified xsi:type="dcterms:W3CDTF">2025-07-25T05:45:19Z</dcterms:modified>
</cp:coreProperties>
</file>