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311" r:id="rId4"/>
    <p:sldId id="403" r:id="rId5"/>
    <p:sldId id="467" r:id="rId6"/>
    <p:sldId id="463" r:id="rId7"/>
    <p:sldId id="404" r:id="rId8"/>
    <p:sldId id="462" r:id="rId9"/>
    <p:sldId id="405" r:id="rId10"/>
    <p:sldId id="464" r:id="rId11"/>
    <p:sldId id="465" r:id="rId12"/>
    <p:sldId id="466" r:id="rId13"/>
    <p:sldId id="468" r:id="rId14"/>
    <p:sldId id="259" r:id="rId15"/>
  </p:sldIdLst>
  <p:sldSz cx="10691813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408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1182" y="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cs typeface="Arial Unicode MS" charset="0"/>
            </a:endParaRPr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DE85CD35-C6F7-6243-B2CE-9F15DD59C9F9}" type="slidenum">
              <a:rPr lang="es-UY"/>
              <a:pPr>
                <a:defRPr/>
              </a:pPr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259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52A32A6-D93B-0645-A9F8-3AF5D22D1005}" type="slidenum">
              <a:rPr lang="es-UY"/>
              <a:pPr>
                <a:defRPr/>
              </a:pPr>
              <a:t>1</a:t>
            </a:fld>
            <a:endParaRPr lang="es-UY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01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47334" indent="-32589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03592" indent="-26071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25028" indent="-26071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46465" indent="-26071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ACF6E4-0548-448C-B49C-01EF78FED1AF}" type="slidenum">
              <a:rPr lang="es-ES_tradnl"/>
              <a:pPr eaLnBrk="1" hangingPunct="1"/>
              <a:t>3</a:t>
            </a:fld>
            <a:endParaRPr lang="es-ES_tradnl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812800"/>
            <a:ext cx="5662613" cy="40052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993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4281228" y="10154915"/>
            <a:ext cx="3276683" cy="5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b"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57F151B-48AC-4665-89BC-B37C1AFFA694}" type="slidenum">
              <a:rPr lang="es-ES" altLang="es-ES" sz="1400"/>
              <a:pPr algn="r" eaLnBrk="1" hangingPunct="1"/>
              <a:t>9</a:t>
            </a:fld>
            <a:endParaRPr lang="es-ES" altLang="es-ES" sz="14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812800"/>
            <a:ext cx="5662613" cy="40052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96949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4281228" y="10154915"/>
            <a:ext cx="3276683" cy="5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b"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57F151B-48AC-4665-89BC-B37C1AFFA694}" type="slidenum">
              <a:rPr lang="es-ES" altLang="es-ES" sz="1400"/>
              <a:pPr algn="r" eaLnBrk="1" hangingPunct="1"/>
              <a:t>12</a:t>
            </a:fld>
            <a:endParaRPr lang="es-ES" altLang="es-ES" sz="14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812800"/>
            <a:ext cx="5662613" cy="40052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7827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9662D48-A250-C744-A2AE-C5A82C6BCB16}" type="slidenum">
              <a:rPr lang="es-UY"/>
              <a:pPr>
                <a:defRPr/>
              </a:pPr>
              <a:t>14</a:t>
            </a:fld>
            <a:endParaRPr lang="es-UY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9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0693400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 noChangeAspect="1"/>
          </p:cNvSpPr>
          <p:nvPr>
            <p:ph type="ctrTitle"/>
          </p:nvPr>
        </p:nvSpPr>
        <p:spPr>
          <a:xfrm>
            <a:off x="801688" y="1043534"/>
            <a:ext cx="9088437" cy="216024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  <a:latin typeface="Brandon Grotesque Black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 noChangeAspect="1"/>
          </p:cNvSpPr>
          <p:nvPr>
            <p:ph type="subTitle" idx="1"/>
          </p:nvPr>
        </p:nvSpPr>
        <p:spPr>
          <a:xfrm>
            <a:off x="809402" y="3275781"/>
            <a:ext cx="6552728" cy="1931988"/>
          </a:xfrm>
        </p:spPr>
        <p:txBody>
          <a:bodyPr/>
          <a:lstStyle>
            <a:lvl1pPr marL="0" indent="0" algn="ctr">
              <a:buNone/>
              <a:defRPr cap="small" baseline="0">
                <a:solidFill>
                  <a:schemeClr val="bg1"/>
                </a:solidFill>
                <a:latin typeface="Brandon Grotesque Black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4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6E5-FE59-6645-BB2F-601FCF34D9E0}" type="slidenum">
              <a:rPr lang="es-UY"/>
              <a:pPr>
                <a:defRPr/>
              </a:pPr>
              <a:t>‹#›</a:t>
            </a:fld>
            <a:endParaRPr lang="es-UY"/>
          </a:p>
        </p:txBody>
      </p:sp>
      <p:pic>
        <p:nvPicPr>
          <p:cNvPr id="7" name="Picture 2" descr="G:\Cibertec\201401\Logo_cibertec_completo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36" y="107429"/>
            <a:ext cx="1379041" cy="6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50175" y="301625"/>
            <a:ext cx="2403475" cy="64531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34988" y="301625"/>
            <a:ext cx="7062787" cy="64531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F3DA4-4672-DF41-9295-392FBB1D7E57}" type="slidenum">
              <a:rPr lang="es-UY"/>
              <a:pPr>
                <a:defRPr/>
              </a:pPr>
              <a:t>‹#›</a:t>
            </a:fld>
            <a:endParaRPr lang="es-UY"/>
          </a:p>
        </p:txBody>
      </p:sp>
      <p:pic>
        <p:nvPicPr>
          <p:cNvPr id="7" name="Picture 2" descr="G:\Cibertec\201401\Logo_cibertec_completo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36" y="107429"/>
            <a:ext cx="1379041" cy="6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009D7-662E-614C-BE5D-A382DAF4ADF8}" type="slidenum">
              <a:rPr lang="es-UY"/>
              <a:pPr>
                <a:defRPr/>
              </a:pPr>
              <a:t>‹#›</a:t>
            </a:fld>
            <a:endParaRPr lang="es-UY"/>
          </a:p>
        </p:txBody>
      </p:sp>
      <p:pic>
        <p:nvPicPr>
          <p:cNvPr id="7" name="Picture 2" descr="G:\Cibertec\201401\Logo_cibertec_completo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36" y="107429"/>
            <a:ext cx="1379041" cy="6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0985-3D5B-864A-926E-8AA0F8388013}" type="slidenum">
              <a:rPr lang="es-UY"/>
              <a:pPr>
                <a:defRPr/>
              </a:pPr>
              <a:t>‹#›</a:t>
            </a:fld>
            <a:endParaRPr lang="es-UY"/>
          </a:p>
        </p:txBody>
      </p:sp>
      <p:pic>
        <p:nvPicPr>
          <p:cNvPr id="7" name="Picture 2" descr="G:\Cibertec\201401\Logo_cibertec_completo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36" y="107429"/>
            <a:ext cx="1379041" cy="6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4988" y="1768475"/>
            <a:ext cx="4732337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19725" y="1768475"/>
            <a:ext cx="4733925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3FA5-AC67-4F4A-A0B3-20E9C9982C3F}" type="slidenum">
              <a:rPr lang="es-UY"/>
              <a:pPr>
                <a:defRPr/>
              </a:pPr>
              <a:t>‹#›</a:t>
            </a:fld>
            <a:endParaRPr lang="es-UY"/>
          </a:p>
        </p:txBody>
      </p:sp>
      <p:pic>
        <p:nvPicPr>
          <p:cNvPr id="8" name="Picture 2" descr="G:\Cibertec\201401\Logo_cibertec_completo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36" y="107429"/>
            <a:ext cx="1379041" cy="6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14708-D64C-8A41-A522-FC94E2D1095E}" type="slidenum">
              <a:rPr lang="es-UY"/>
              <a:pPr>
                <a:defRPr/>
              </a:pPr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61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E43F-DF00-0240-8726-F15EE113A598}" type="slidenum">
              <a:rPr lang="es-UY"/>
              <a:pPr>
                <a:defRPr/>
              </a:pPr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23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FFFA-E500-8C48-8899-8B250C186716}" type="slidenum">
              <a:rPr lang="es-UY"/>
              <a:pPr>
                <a:defRPr/>
              </a:pPr>
              <a:t>‹#›</a:t>
            </a:fld>
            <a:endParaRPr lang="es-UY"/>
          </a:p>
        </p:txBody>
      </p:sp>
      <p:pic>
        <p:nvPicPr>
          <p:cNvPr id="1026" name="Picture 2" descr="G:\Cibertec\201401\Logo_cibertec_completo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36" y="107429"/>
            <a:ext cx="1379041" cy="6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3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039F-19D2-F84F-B369-0982F8B0A811}" type="slidenum">
              <a:rPr lang="es-UY"/>
              <a:pPr>
                <a:defRPr/>
              </a:pPr>
              <a:t>‹#›</a:t>
            </a:fld>
            <a:endParaRPr lang="es-UY"/>
          </a:p>
        </p:txBody>
      </p:sp>
      <p:pic>
        <p:nvPicPr>
          <p:cNvPr id="8" name="Picture 2" descr="G:\Cibertec\201401\Logo_cibertec_completo_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36" y="107429"/>
            <a:ext cx="1379041" cy="6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B4752-EED0-6E40-A6CD-21B60346A903}" type="slidenum">
              <a:rPr lang="es-UY"/>
              <a:pPr>
                <a:defRPr/>
              </a:pPr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10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 descr="Fondos ppt puntos-02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1813" cy="75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301625"/>
            <a:ext cx="9618662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del texto de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8475"/>
            <a:ext cx="9618662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los formatos del texto del esquema</a:t>
            </a:r>
          </a:p>
          <a:p>
            <a:pPr lvl="1"/>
            <a:r>
              <a:rPr lang="en-GB"/>
              <a:t>Segundo nivel del esquema</a:t>
            </a:r>
          </a:p>
          <a:p>
            <a:pPr lvl="2"/>
            <a:r>
              <a:rPr lang="en-GB"/>
              <a:t>Tercer nivel del esquema</a:t>
            </a:r>
          </a:p>
          <a:p>
            <a:pPr lvl="3"/>
            <a:r>
              <a:rPr lang="en-GB"/>
              <a:t>Cuarto nivel del esquema</a:t>
            </a:r>
          </a:p>
          <a:p>
            <a:pPr lvl="4"/>
            <a:r>
              <a:rPr lang="en-GB"/>
              <a:t>Quinto nivel del esquema</a:t>
            </a:r>
          </a:p>
          <a:p>
            <a:pPr lvl="4"/>
            <a:r>
              <a:rPr lang="en-GB"/>
              <a:t>Sexto nivel del esquema</a:t>
            </a:r>
          </a:p>
          <a:p>
            <a:pPr lvl="4"/>
            <a:r>
              <a:rPr lang="en-GB"/>
              <a:t>Séptimo nivel del esquema</a:t>
            </a:r>
          </a:p>
          <a:p>
            <a:pPr lvl="4"/>
            <a:r>
              <a:rPr lang="en-GB"/>
              <a:t>Octavo nivel del esquema</a:t>
            </a:r>
          </a:p>
          <a:p>
            <a:pPr lvl="4"/>
            <a:r>
              <a:rPr lang="en-GB"/>
              <a:t>Noveno nivel del esquema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34988" y="6886575"/>
            <a:ext cx="2487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Rambla" pitchFamily="50" charset="0"/>
                <a:cs typeface="Arial Unicode MS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656013" y="6886575"/>
            <a:ext cx="33861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Rambla" pitchFamily="50" charset="0"/>
                <a:cs typeface="Arial Unicode MS" charset="0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666038" y="6886575"/>
            <a:ext cx="2487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Rambla" pitchFamily="50" charset="0"/>
                <a:cs typeface="Arial Unicode MS" charset="0"/>
              </a:defRPr>
            </a:lvl1pPr>
          </a:lstStyle>
          <a:p>
            <a:pPr>
              <a:defRPr/>
            </a:pPr>
            <a:fld id="{534D6C20-82C8-F24A-8666-2C2AF07D709C}" type="slidenum">
              <a:rPr lang="es-UY" smtClean="0"/>
              <a:pPr>
                <a:defRPr/>
              </a:pPr>
              <a:t>‹#›</a:t>
            </a:fld>
            <a:endParaRPr lang="es-UY"/>
          </a:p>
        </p:txBody>
      </p:sp>
      <p:pic>
        <p:nvPicPr>
          <p:cNvPr id="8" name="Picture 2" descr="G:\Cibertec\201401\Logo_cibertec_completo_2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36" y="107429"/>
            <a:ext cx="1379041" cy="66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Rambla" pitchFamily="50" charset="0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Rambla" pitchFamily="50" charset="0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Rambla" pitchFamily="50" charset="0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Rambla" pitchFamily="50" charset="0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Rambla" pitchFamily="50" charset="0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Rambla" pitchFamily="50" charset="0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37394" y="3275781"/>
            <a:ext cx="6624736" cy="1728192"/>
          </a:xfrm>
          <a:solidFill>
            <a:srgbClr val="0D0D0D">
              <a:alpha val="10196"/>
            </a:srgbClr>
          </a:solidFill>
          <a:ln>
            <a:prstDash val="lgDash"/>
          </a:ln>
        </p:spPr>
        <p:txBody>
          <a:bodyPr/>
          <a:lstStyle/>
          <a:p>
            <a:r>
              <a:rPr lang="es-PE" dirty="0" smtClean="0"/>
              <a:t>Avance de proyecto </a:t>
            </a:r>
          </a:p>
          <a:p>
            <a:r>
              <a:rPr lang="es-PE" dirty="0" smtClean="0"/>
              <a:t>Del Grupo </a:t>
            </a:r>
          </a:p>
          <a:p>
            <a:r>
              <a:rPr lang="es-PE" dirty="0" smtClean="0"/>
              <a:t>los sobrevivientes</a:t>
            </a:r>
            <a:endParaRPr lang="es-PE" dirty="0"/>
          </a:p>
          <a:p>
            <a:endParaRPr lang="es-PE" dirty="0"/>
          </a:p>
        </p:txBody>
      </p:sp>
      <p:sp>
        <p:nvSpPr>
          <p:cNvPr id="5" name="3 Título"/>
          <p:cNvSpPr>
            <a:spLocks noGrp="1"/>
          </p:cNvSpPr>
          <p:nvPr>
            <p:ph type="ctrTitle"/>
          </p:nvPr>
        </p:nvSpPr>
        <p:spPr>
          <a:xfrm>
            <a:off x="801688" y="1043534"/>
            <a:ext cx="9088437" cy="1440159"/>
          </a:xfrm>
        </p:spPr>
        <p:txBody>
          <a:bodyPr/>
          <a:lstStyle/>
          <a:p>
            <a:r>
              <a:rPr lang="es-PE" dirty="0" smtClean="0"/>
              <a:t>Análisis Y Diseño de sistemas II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1" descr="Sin títul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5199" y="5505219"/>
            <a:ext cx="1930466" cy="1377190"/>
          </a:xfrm>
          <a:prstGeom prst="rect">
            <a:avLst/>
          </a:prstGeom>
          <a:noFill/>
          <a:ln w="76200" cap="sq" cmpd="tri">
            <a:solidFill>
              <a:srgbClr val="0000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</p:pic>
      <p:pic>
        <p:nvPicPr>
          <p:cNvPr id="6" name="Picture 42" descr="Sin título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54" y="5505219"/>
            <a:ext cx="2078964" cy="1427939"/>
          </a:xfrm>
          <a:prstGeom prst="rect">
            <a:avLst/>
          </a:prstGeom>
          <a:noFill/>
          <a:ln w="76200" cap="sq" cmpd="tri">
            <a:solidFill>
              <a:srgbClr val="0000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</p:pic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944110" y="5505220"/>
            <a:ext cx="1856218" cy="1452438"/>
            <a:chOff x="8501" y="12592"/>
            <a:chExt cx="2500" cy="2074"/>
          </a:xfrm>
        </p:grpSpPr>
        <p:pic>
          <p:nvPicPr>
            <p:cNvPr id="8" name="Picture 44" descr="ros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501" y="12592"/>
              <a:ext cx="2500" cy="2074"/>
            </a:xfrm>
            <a:prstGeom prst="rect">
              <a:avLst/>
            </a:prstGeom>
            <a:noFill/>
            <a:ln w="76200" cap="sq" cmpd="tri">
              <a:solidFill>
                <a:srgbClr val="000099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</p:pic>
        <p:pic>
          <p:nvPicPr>
            <p:cNvPr id="9" name="Picture 4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" y="12592"/>
              <a:ext cx="2500" cy="2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7394" y="179437"/>
            <a:ext cx="8289457" cy="715719"/>
          </a:xfrm>
          <a:prstGeom prst="rect">
            <a:avLst/>
          </a:prstGeom>
          <a:solidFill>
            <a:schemeClr val="accent6">
              <a:lumMod val="75000"/>
            </a:schemeClr>
          </a:solidFill>
          <a:extLst/>
        </p:spPr>
        <p:txBody>
          <a:bodyPr/>
          <a:lstStyle/>
          <a:p>
            <a:r>
              <a:rPr lang="es-PE" sz="3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Alumno </a:t>
            </a:r>
            <a:r>
              <a:rPr lang="es-PE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Donnadony Mollo</a:t>
            </a:r>
            <a:endParaRPr lang="es-ES" altLang="es-ES" sz="3400" b="1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9747" y="866449"/>
            <a:ext cx="9104748" cy="62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71" indent="-304171" algn="just"/>
            <a:r>
              <a:rPr lang="es-ES" altLang="es-ES" kern="0" dirty="0" smtClean="0">
                <a:latin typeface="+mn-lt"/>
              </a:rPr>
              <a:t>Prototipo </a:t>
            </a:r>
            <a:r>
              <a:rPr lang="es-ES" altLang="es-ES" kern="0" dirty="0" smtClean="0">
                <a:latin typeface="+mn-lt"/>
              </a:rPr>
              <a:t>Generar Entrega de Medicamentos</a:t>
            </a:r>
            <a:endParaRPr lang="es-ES" altLang="es-ES" kern="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0" y="1345223"/>
            <a:ext cx="10058400" cy="54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8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77354" y="251445"/>
            <a:ext cx="9104748" cy="6230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71" indent="-304171" algn="ctr"/>
            <a:r>
              <a:rPr lang="es-ES" altLang="es-ES" kern="0" dirty="0" smtClean="0">
                <a:solidFill>
                  <a:schemeClr val="bg1"/>
                </a:solidFill>
                <a:latin typeface="+mn-lt"/>
              </a:rPr>
              <a:t>Diagrama de Clases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8" y="1115541"/>
            <a:ext cx="992366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41450" y="323453"/>
            <a:ext cx="7955748" cy="70697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s-ES" b="1" dirty="0" smtClean="0">
                <a:solidFill>
                  <a:schemeClr val="bg1"/>
                </a:solidFill>
              </a:rPr>
              <a:t>Diagrama de Comunicación</a:t>
            </a:r>
            <a:endParaRPr lang="es-ES" altLang="es-E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4" y="1034855"/>
            <a:ext cx="10058400" cy="55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0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41450" y="323453"/>
            <a:ext cx="7955748" cy="70697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s-ES" b="1" dirty="0" smtClean="0">
                <a:solidFill>
                  <a:schemeClr val="bg1"/>
                </a:solidFill>
              </a:rPr>
              <a:t>Modelo Conceptual</a:t>
            </a:r>
            <a:endParaRPr lang="es-ES" altLang="es-E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1" y="1150570"/>
            <a:ext cx="8716591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Imagen 1" descr="Fondos ppt puntos-0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1813" cy="75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4294967295"/>
          </p:nvPr>
        </p:nvSpPr>
        <p:spPr>
          <a:xfrm>
            <a:off x="24733" y="827509"/>
            <a:ext cx="10667079" cy="6120680"/>
          </a:xfrm>
          <a:prstGeom prst="rect">
            <a:avLst/>
          </a:prstGeom>
        </p:spPr>
        <p:txBody>
          <a:bodyPr lIns="104287" tIns="52144" rIns="104287" bIns="52144"/>
          <a:lstStyle/>
          <a:p>
            <a:pPr marL="514350" indent="-514350">
              <a:buFont typeface="+mj-lt"/>
              <a:buAutoNum type="arabicPeriod"/>
            </a:pPr>
            <a:r>
              <a:rPr lang="es-PE" sz="28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Alumno </a:t>
            </a:r>
            <a:r>
              <a:rPr lang="es-PE" sz="28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Donnadony Mollo Quicaño</a:t>
            </a:r>
            <a:endParaRPr lang="es-PE" sz="2800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s-PE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Caso </a:t>
            </a:r>
            <a:r>
              <a:rPr lang="es-PE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Generar Cita Médica y Generar Orden de Entrega de Medicamentos</a:t>
            </a:r>
            <a:endParaRPr lang="es-PE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00253" y="107429"/>
            <a:ext cx="9160446" cy="576064"/>
          </a:xfrm>
          <a:solidFill>
            <a:srgbClr val="003399"/>
          </a:solidFill>
        </p:spPr>
        <p:txBody>
          <a:bodyPr/>
          <a:lstStyle/>
          <a:p>
            <a:pPr algn="ctr" eaLnBrk="1" hangingPunct="1"/>
            <a:r>
              <a:rPr lang="es-ES_tradnl" b="0" cap="none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Avance Proyecto </a:t>
            </a:r>
            <a:r>
              <a:rPr lang="es-ES_tradnl" b="0" cap="none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Sistema </a:t>
            </a:r>
            <a:r>
              <a:rPr lang="es-ES_tradnl" b="0" cap="none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Clinico</a:t>
            </a:r>
            <a:endParaRPr lang="es-PE" dirty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47334" indent="-32589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303592" indent="-26071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25028" indent="-26071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46465" indent="-26071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173F8B-C00F-46C9-98AD-ECE26B0E5237}" type="slidenum">
              <a:rPr lang="es-ES_tradnl">
                <a:solidFill>
                  <a:schemeClr val="bg1"/>
                </a:solidFill>
              </a:rPr>
              <a:pPr eaLnBrk="1" hangingPunct="1"/>
              <a:t>3</a:t>
            </a:fld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09402" y="1115541"/>
            <a:ext cx="9073008" cy="720079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eaLnBrk="1" hangingPunct="1"/>
            <a:r>
              <a:rPr lang="es-ES_tradnl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Logro del avance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418" y="2339677"/>
            <a:ext cx="9001000" cy="3384376"/>
          </a:xfrm>
        </p:spPr>
        <p:txBody>
          <a:bodyPr/>
          <a:lstStyle/>
          <a:p>
            <a:pPr marL="0" indent="0" algn="just"/>
            <a:r>
              <a:rPr lang="es-ES" sz="3600" dirty="0" smtClean="0"/>
              <a:t>Explicar el flujo del proceso</a:t>
            </a:r>
            <a:endParaRPr lang="es-PE" sz="3600" dirty="0" smtClean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5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3338" y="179437"/>
            <a:ext cx="9021191" cy="6352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04287" tIns="52144" rIns="104287" bIns="52144"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s-ES" b="1" dirty="0" smtClean="0">
                <a:solidFill>
                  <a:schemeClr val="bg1"/>
                </a:solidFill>
              </a:rPr>
              <a:t>Diagrama General de Casos de Uso</a:t>
            </a:r>
            <a:endParaRPr lang="es-ES" altLang="es-E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0" y="814659"/>
            <a:ext cx="9505056" cy="59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1331" y="179437"/>
            <a:ext cx="10530482" cy="6352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04287" tIns="52144" rIns="104287" bIns="52144"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s-ES" sz="3200" b="1" dirty="0" smtClean="0">
                <a:solidFill>
                  <a:schemeClr val="bg1"/>
                </a:solidFill>
              </a:rPr>
              <a:t>Diagrama General de Casos de Uso según análisis</a:t>
            </a:r>
            <a:endParaRPr lang="es-ES" altLang="es-ES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8" y="899517"/>
            <a:ext cx="1005840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9618662" cy="885924"/>
          </a:xfrm>
          <a:solidFill>
            <a:srgbClr val="003399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Arquitectura de Análisis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9" y="1979637"/>
            <a:ext cx="10058400" cy="36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7394" y="179437"/>
            <a:ext cx="8289457" cy="715719"/>
          </a:xfrm>
          <a:prstGeom prst="rect">
            <a:avLst/>
          </a:prstGeom>
          <a:solidFill>
            <a:schemeClr val="accent6">
              <a:lumMod val="75000"/>
            </a:schemeClr>
          </a:solidFill>
          <a:extLst/>
        </p:spPr>
        <p:txBody>
          <a:bodyPr/>
          <a:lstStyle/>
          <a:p>
            <a:r>
              <a:rPr lang="es-PE" sz="3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Alumno </a:t>
            </a:r>
            <a:r>
              <a:rPr lang="es-PE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Donnadony Mollo</a:t>
            </a:r>
            <a:endParaRPr lang="es-ES" altLang="es-ES" sz="3400" b="1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9747" y="866449"/>
            <a:ext cx="9104748" cy="62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71" indent="-304171" algn="just"/>
            <a:r>
              <a:rPr lang="es-ES" altLang="es-ES" kern="0" dirty="0" smtClean="0">
                <a:latin typeface="+mn-lt"/>
              </a:rPr>
              <a:t>Prototipo </a:t>
            </a:r>
            <a:r>
              <a:rPr lang="es-ES" altLang="es-ES" kern="0" dirty="0" smtClean="0">
                <a:latin typeface="+mn-lt"/>
              </a:rPr>
              <a:t>Generar Cita Médica</a:t>
            </a:r>
            <a:endParaRPr lang="es-ES" altLang="es-ES" kern="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3" y="1403573"/>
            <a:ext cx="100584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77354" y="251445"/>
            <a:ext cx="9104748" cy="6230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/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71" indent="-304171" algn="ctr"/>
            <a:r>
              <a:rPr lang="es-ES" altLang="es-ES" kern="0" dirty="0" smtClean="0">
                <a:solidFill>
                  <a:schemeClr val="bg1"/>
                </a:solidFill>
                <a:latin typeface="+mn-lt"/>
              </a:rPr>
              <a:t>Diagrama de Clases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2" y="983860"/>
            <a:ext cx="8928991" cy="57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41450" y="323453"/>
            <a:ext cx="7955748" cy="70697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" altLang="es-ES" b="1" dirty="0" smtClean="0">
                <a:solidFill>
                  <a:schemeClr val="bg1"/>
                </a:solidFill>
              </a:rPr>
              <a:t>Diagrama de Comunicación</a:t>
            </a:r>
            <a:endParaRPr lang="es-ES" altLang="es-E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9" y="907649"/>
            <a:ext cx="992643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3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92</Words>
  <Application>Microsoft Office PowerPoint</Application>
  <PresentationFormat>Custom</PresentationFormat>
  <Paragraphs>27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ＭＳ Ｐゴシック</vt:lpstr>
      <vt:lpstr>Arial</vt:lpstr>
      <vt:lpstr>Brandon Grotesque Black</vt:lpstr>
      <vt:lpstr>Calibri</vt:lpstr>
      <vt:lpstr>Rambla</vt:lpstr>
      <vt:lpstr>Tahoma</vt:lpstr>
      <vt:lpstr>Times New Roman</vt:lpstr>
      <vt:lpstr>Tema de Office</vt:lpstr>
      <vt:lpstr>Análisis Y Diseño de sistemas II</vt:lpstr>
      <vt:lpstr>Avance Proyecto Sistema Clinico</vt:lpstr>
      <vt:lpstr>Logro del avance</vt:lpstr>
      <vt:lpstr>PowerPoint Presentation</vt:lpstr>
      <vt:lpstr>PowerPoint Presentation</vt:lpstr>
      <vt:lpstr>Arquitectura de Análisis</vt:lpstr>
      <vt:lpstr>Alumno Donnadony Mollo</vt:lpstr>
      <vt:lpstr>PowerPoint Presentation</vt:lpstr>
      <vt:lpstr>PowerPoint Presentation</vt:lpstr>
      <vt:lpstr>Alumno Donnadony Mollo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ADS2</dc:title>
  <dc:creator>Carlos E navarro price</dc:creator>
  <cp:lastModifiedBy>i201614736 (Mollo Quicaño, Donnadony)</cp:lastModifiedBy>
  <cp:revision>110</cp:revision>
  <cp:lastPrinted>1601-01-01T00:00:00Z</cp:lastPrinted>
  <dcterms:created xsi:type="dcterms:W3CDTF">2014-02-05T13:54:22Z</dcterms:created>
  <dcterms:modified xsi:type="dcterms:W3CDTF">2018-06-08T00:15:19Z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laborado por">
    <vt:lpwstr>Carlos E Navarro P</vt:lpwstr>
  </property>
</Properties>
</file>